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39"/>
  </p:notesMasterIdLst>
  <p:sldIdLst>
    <p:sldId id="256" r:id="rId3"/>
    <p:sldId id="257" r:id="rId4"/>
    <p:sldId id="258" r:id="rId5"/>
    <p:sldId id="285" r:id="rId6"/>
    <p:sldId id="2147483497" r:id="rId7"/>
    <p:sldId id="302" r:id="rId8"/>
    <p:sldId id="303" r:id="rId9"/>
    <p:sldId id="304" r:id="rId10"/>
    <p:sldId id="2147483498" r:id="rId11"/>
    <p:sldId id="259" r:id="rId12"/>
    <p:sldId id="260" r:id="rId13"/>
    <p:sldId id="305" r:id="rId14"/>
    <p:sldId id="261" r:id="rId15"/>
    <p:sldId id="306" r:id="rId16"/>
    <p:sldId id="308" r:id="rId17"/>
    <p:sldId id="307" r:id="rId18"/>
    <p:sldId id="263" r:id="rId19"/>
    <p:sldId id="264" r:id="rId20"/>
    <p:sldId id="265" r:id="rId21"/>
    <p:sldId id="266" r:id="rId22"/>
    <p:sldId id="267" r:id="rId23"/>
    <p:sldId id="270" r:id="rId24"/>
    <p:sldId id="268" r:id="rId25"/>
    <p:sldId id="269" r:id="rId26"/>
    <p:sldId id="271" r:id="rId27"/>
    <p:sldId id="272" r:id="rId28"/>
    <p:sldId id="273" r:id="rId29"/>
    <p:sldId id="2147483499" r:id="rId30"/>
    <p:sldId id="274" r:id="rId31"/>
    <p:sldId id="275" r:id="rId32"/>
    <p:sldId id="276" r:id="rId33"/>
    <p:sldId id="277" r:id="rId34"/>
    <p:sldId id="2147483500" r:id="rId35"/>
    <p:sldId id="278" r:id="rId36"/>
    <p:sldId id="279" r:id="rId37"/>
    <p:sldId id="280" r:id="rId38"/>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2ED579-2FDD-3E38-0501-2BCD5106662D}" name="Jamila Hodges" initials="JH" userId="S::jamila.hodges@bupa.com::6c1f1ba6-3571-4987-b333-c0edfbeac799" providerId="AD"/>
  <p188:author id="{E28D82AA-4468-5B00-56C9-DD03AA25D49E}" name="Ryan Connor" initials="RC" userId="S::ryan.connor@bupa.com::cb01cbcc-389c-43a0-b431-1097252a84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1746"/>
    <a:srgbClr val="DDECF6"/>
    <a:srgbClr val="017221"/>
    <a:srgbClr val="0652AE"/>
    <a:srgbClr val="00398A"/>
    <a:srgbClr val="3552B5"/>
    <a:srgbClr val="FCECF4"/>
    <a:srgbClr val="9E1852"/>
    <a:srgbClr val="D60023"/>
    <a:srgbClr val="005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222AAA-C529-43B9-BFE3-397403BE55F1}" v="167" dt="2025-02-04T13:45:50.19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14" autoAdjust="0"/>
  </p:normalViewPr>
  <p:slideViewPr>
    <p:cSldViewPr snapToGrid="0">
      <p:cViewPr varScale="1">
        <p:scale>
          <a:sx n="28" d="100"/>
          <a:sy n="28" d="100"/>
        </p:scale>
        <p:origin x="1352" y="2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Connor" userId="cb01cbcc-389c-43a0-b431-1097252a84dc" providerId="ADAL" clId="{D8222AAA-C529-43B9-BFE3-397403BE55F1}"/>
    <pc:docChg chg="undo redo custSel addSld delSld modSld sldOrd">
      <pc:chgData name="Ryan Connor" userId="cb01cbcc-389c-43a0-b431-1097252a84dc" providerId="ADAL" clId="{D8222AAA-C529-43B9-BFE3-397403BE55F1}" dt="2025-02-06T15:15:22.265" v="674" actId="20577"/>
      <pc:docMkLst>
        <pc:docMk/>
      </pc:docMkLst>
      <pc:sldChg chg="delSp modSp mod">
        <pc:chgData name="Ryan Connor" userId="cb01cbcc-389c-43a0-b431-1097252a84dc" providerId="ADAL" clId="{D8222AAA-C529-43B9-BFE3-397403BE55F1}" dt="2025-02-02T16:58:22.309" v="289" actId="1076"/>
        <pc:sldMkLst>
          <pc:docMk/>
          <pc:sldMk cId="0" sldId="256"/>
        </pc:sldMkLst>
        <pc:spChg chg="mod">
          <ac:chgData name="Ryan Connor" userId="cb01cbcc-389c-43a0-b431-1097252a84dc" providerId="ADAL" clId="{D8222AAA-C529-43B9-BFE3-397403BE55F1}" dt="2025-02-02T16:53:11.002" v="259" actId="1076"/>
          <ac:spMkLst>
            <pc:docMk/>
            <pc:sldMk cId="0" sldId="256"/>
            <ac:spMk id="2" creationId="{00000000-0000-0000-0000-000000000000}"/>
          </ac:spMkLst>
        </pc:spChg>
        <pc:spChg chg="del">
          <ac:chgData name="Ryan Connor" userId="cb01cbcc-389c-43a0-b431-1097252a84dc" providerId="ADAL" clId="{D8222AAA-C529-43B9-BFE3-397403BE55F1}" dt="2025-02-02T16:53:15.999" v="260" actId="21"/>
          <ac:spMkLst>
            <pc:docMk/>
            <pc:sldMk cId="0" sldId="256"/>
            <ac:spMk id="3" creationId="{00000000-0000-0000-0000-000000000000}"/>
          </ac:spMkLst>
        </pc:spChg>
        <pc:spChg chg="del">
          <ac:chgData name="Ryan Connor" userId="cb01cbcc-389c-43a0-b431-1097252a84dc" providerId="ADAL" clId="{D8222AAA-C529-43B9-BFE3-397403BE55F1}" dt="2025-02-02T16:53:15.999" v="260" actId="21"/>
          <ac:spMkLst>
            <pc:docMk/>
            <pc:sldMk cId="0" sldId="256"/>
            <ac:spMk id="4" creationId="{00000000-0000-0000-0000-000000000000}"/>
          </ac:spMkLst>
        </pc:spChg>
        <pc:spChg chg="mod">
          <ac:chgData name="Ryan Connor" userId="cb01cbcc-389c-43a0-b431-1097252a84dc" providerId="ADAL" clId="{D8222AAA-C529-43B9-BFE3-397403BE55F1}" dt="2025-02-02T16:58:22.309" v="289" actId="1076"/>
          <ac:spMkLst>
            <pc:docMk/>
            <pc:sldMk cId="0" sldId="256"/>
            <ac:spMk id="5" creationId="{00000000-0000-0000-0000-000000000000}"/>
          </ac:spMkLst>
        </pc:spChg>
        <pc:spChg chg="mod">
          <ac:chgData name="Ryan Connor" userId="cb01cbcc-389c-43a0-b431-1097252a84dc" providerId="ADAL" clId="{D8222AAA-C529-43B9-BFE3-397403BE55F1}" dt="2025-02-02T16:58:22.309" v="289" actId="1076"/>
          <ac:spMkLst>
            <pc:docMk/>
            <pc:sldMk cId="0" sldId="256"/>
            <ac:spMk id="6" creationId="{00000000-0000-0000-0000-000000000000}"/>
          </ac:spMkLst>
        </pc:spChg>
        <pc:spChg chg="mod">
          <ac:chgData name="Ryan Connor" userId="cb01cbcc-389c-43a0-b431-1097252a84dc" providerId="ADAL" clId="{D8222AAA-C529-43B9-BFE3-397403BE55F1}" dt="2025-02-02T16:58:22.309" v="289" actId="1076"/>
          <ac:spMkLst>
            <pc:docMk/>
            <pc:sldMk cId="0" sldId="256"/>
            <ac:spMk id="7" creationId="{00000000-0000-0000-0000-000000000000}"/>
          </ac:spMkLst>
        </pc:spChg>
        <pc:spChg chg="mod">
          <ac:chgData name="Ryan Connor" userId="cb01cbcc-389c-43a0-b431-1097252a84dc" providerId="ADAL" clId="{D8222AAA-C529-43B9-BFE3-397403BE55F1}" dt="2025-02-02T16:58:22.309" v="289" actId="1076"/>
          <ac:spMkLst>
            <pc:docMk/>
            <pc:sldMk cId="0" sldId="256"/>
            <ac:spMk id="8" creationId="{00000000-0000-0000-0000-000000000000}"/>
          </ac:spMkLst>
        </pc:spChg>
        <pc:spChg chg="mod">
          <ac:chgData name="Ryan Connor" userId="cb01cbcc-389c-43a0-b431-1097252a84dc" providerId="ADAL" clId="{D8222AAA-C529-43B9-BFE3-397403BE55F1}" dt="2025-02-02T16:58:22.309" v="289" actId="1076"/>
          <ac:spMkLst>
            <pc:docMk/>
            <pc:sldMk cId="0" sldId="256"/>
            <ac:spMk id="9" creationId="{00000000-0000-0000-0000-000000000000}"/>
          </ac:spMkLst>
        </pc:spChg>
        <pc:spChg chg="mod">
          <ac:chgData name="Ryan Connor" userId="cb01cbcc-389c-43a0-b431-1097252a84dc" providerId="ADAL" clId="{D8222AAA-C529-43B9-BFE3-397403BE55F1}" dt="2025-02-02T16:58:22.309" v="289" actId="1076"/>
          <ac:spMkLst>
            <pc:docMk/>
            <pc:sldMk cId="0" sldId="256"/>
            <ac:spMk id="10" creationId="{00000000-0000-0000-0000-000000000000}"/>
          </ac:spMkLst>
        </pc:spChg>
        <pc:spChg chg="mod">
          <ac:chgData name="Ryan Connor" userId="cb01cbcc-389c-43a0-b431-1097252a84dc" providerId="ADAL" clId="{D8222AAA-C529-43B9-BFE3-397403BE55F1}" dt="2025-02-02T16:58:22.309" v="289" actId="1076"/>
          <ac:spMkLst>
            <pc:docMk/>
            <pc:sldMk cId="0" sldId="256"/>
            <ac:spMk id="14" creationId="{00000000-0000-0000-0000-000000000000}"/>
          </ac:spMkLst>
        </pc:spChg>
        <pc:spChg chg="mod">
          <ac:chgData name="Ryan Connor" userId="cb01cbcc-389c-43a0-b431-1097252a84dc" providerId="ADAL" clId="{D8222AAA-C529-43B9-BFE3-397403BE55F1}" dt="2025-02-02T16:58:22.309" v="289" actId="1076"/>
          <ac:spMkLst>
            <pc:docMk/>
            <pc:sldMk cId="0" sldId="256"/>
            <ac:spMk id="15" creationId="{00000000-0000-0000-0000-000000000000}"/>
          </ac:spMkLst>
        </pc:spChg>
        <pc:spChg chg="mod">
          <ac:chgData name="Ryan Connor" userId="cb01cbcc-389c-43a0-b431-1097252a84dc" providerId="ADAL" clId="{D8222AAA-C529-43B9-BFE3-397403BE55F1}" dt="2025-02-02T16:58:22.309" v="289" actId="1076"/>
          <ac:spMkLst>
            <pc:docMk/>
            <pc:sldMk cId="0" sldId="256"/>
            <ac:spMk id="16" creationId="{00000000-0000-0000-0000-000000000000}"/>
          </ac:spMkLst>
        </pc:spChg>
        <pc:spChg chg="del">
          <ac:chgData name="Ryan Connor" userId="cb01cbcc-389c-43a0-b431-1097252a84dc" providerId="ADAL" clId="{D8222AAA-C529-43B9-BFE3-397403BE55F1}" dt="2025-02-02T16:53:15.999" v="260" actId="21"/>
          <ac:spMkLst>
            <pc:docMk/>
            <pc:sldMk cId="0" sldId="256"/>
            <ac:spMk id="17" creationId="{00000000-0000-0000-0000-000000000000}"/>
          </ac:spMkLst>
        </pc:spChg>
        <pc:spChg chg="del">
          <ac:chgData name="Ryan Connor" userId="cb01cbcc-389c-43a0-b431-1097252a84dc" providerId="ADAL" clId="{D8222AAA-C529-43B9-BFE3-397403BE55F1}" dt="2025-02-02T16:53:15.999" v="260" actId="21"/>
          <ac:spMkLst>
            <pc:docMk/>
            <pc:sldMk cId="0" sldId="256"/>
            <ac:spMk id="18" creationId="{00000000-0000-0000-0000-000000000000}"/>
          </ac:spMkLst>
        </pc:spChg>
        <pc:spChg chg="del">
          <ac:chgData name="Ryan Connor" userId="cb01cbcc-389c-43a0-b431-1097252a84dc" providerId="ADAL" clId="{D8222AAA-C529-43B9-BFE3-397403BE55F1}" dt="2025-02-02T16:53:15.999" v="260" actId="21"/>
          <ac:spMkLst>
            <pc:docMk/>
            <pc:sldMk cId="0" sldId="256"/>
            <ac:spMk id="19" creationId="{00000000-0000-0000-0000-000000000000}"/>
          </ac:spMkLst>
        </pc:spChg>
        <pc:spChg chg="del">
          <ac:chgData name="Ryan Connor" userId="cb01cbcc-389c-43a0-b431-1097252a84dc" providerId="ADAL" clId="{D8222AAA-C529-43B9-BFE3-397403BE55F1}" dt="2025-02-02T16:53:15.999" v="260" actId="21"/>
          <ac:spMkLst>
            <pc:docMk/>
            <pc:sldMk cId="0" sldId="256"/>
            <ac:spMk id="20" creationId="{00000000-0000-0000-0000-000000000000}"/>
          </ac:spMkLst>
        </pc:spChg>
        <pc:grpChg chg="mod">
          <ac:chgData name="Ryan Connor" userId="cb01cbcc-389c-43a0-b431-1097252a84dc" providerId="ADAL" clId="{D8222AAA-C529-43B9-BFE3-397403BE55F1}" dt="2025-02-02T16:58:22.309" v="289" actId="1076"/>
          <ac:grpSpMkLst>
            <pc:docMk/>
            <pc:sldMk cId="0" sldId="256"/>
            <ac:grpSpMk id="11" creationId="{00000000-0000-0000-0000-000000000000}"/>
          </ac:grpSpMkLst>
        </pc:grpChg>
      </pc:sldChg>
      <pc:sldChg chg="modSp mod">
        <pc:chgData name="Ryan Connor" userId="cb01cbcc-389c-43a0-b431-1097252a84dc" providerId="ADAL" clId="{D8222AAA-C529-43B9-BFE3-397403BE55F1}" dt="2025-02-06T15:15:22.265" v="674" actId="20577"/>
        <pc:sldMkLst>
          <pc:docMk/>
          <pc:sldMk cId="0" sldId="257"/>
        </pc:sldMkLst>
        <pc:spChg chg="mod">
          <ac:chgData name="Ryan Connor" userId="cb01cbcc-389c-43a0-b431-1097252a84dc" providerId="ADAL" clId="{D8222AAA-C529-43B9-BFE3-397403BE55F1}" dt="2025-02-06T15:15:03.938" v="650" actId="20577"/>
          <ac:spMkLst>
            <pc:docMk/>
            <pc:sldMk cId="0" sldId="257"/>
            <ac:spMk id="3" creationId="{00000000-0000-0000-0000-000000000000}"/>
          </ac:spMkLst>
        </pc:spChg>
        <pc:spChg chg="mod">
          <ac:chgData name="Ryan Connor" userId="cb01cbcc-389c-43a0-b431-1097252a84dc" providerId="ADAL" clId="{D8222AAA-C529-43B9-BFE3-397403BE55F1}" dt="2025-02-06T15:15:05.281" v="652" actId="20577"/>
          <ac:spMkLst>
            <pc:docMk/>
            <pc:sldMk cId="0" sldId="257"/>
            <ac:spMk id="10" creationId="{00000000-0000-0000-0000-000000000000}"/>
          </ac:spMkLst>
        </pc:spChg>
        <pc:spChg chg="mod">
          <ac:chgData name="Ryan Connor" userId="cb01cbcc-389c-43a0-b431-1097252a84dc" providerId="ADAL" clId="{D8222AAA-C529-43B9-BFE3-397403BE55F1}" dt="2025-02-06T15:15:06.977" v="654" actId="20577"/>
          <ac:spMkLst>
            <pc:docMk/>
            <pc:sldMk cId="0" sldId="257"/>
            <ac:spMk id="12" creationId="{00000000-0000-0000-0000-000000000000}"/>
          </ac:spMkLst>
        </pc:spChg>
        <pc:spChg chg="mod">
          <ac:chgData name="Ryan Connor" userId="cb01cbcc-389c-43a0-b431-1097252a84dc" providerId="ADAL" clId="{D8222AAA-C529-43B9-BFE3-397403BE55F1}" dt="2025-02-06T15:15:08.626" v="656" actId="20577"/>
          <ac:spMkLst>
            <pc:docMk/>
            <pc:sldMk cId="0" sldId="257"/>
            <ac:spMk id="15" creationId="{00000000-0000-0000-0000-000000000000}"/>
          </ac:spMkLst>
        </pc:spChg>
        <pc:spChg chg="mod">
          <ac:chgData name="Ryan Connor" userId="cb01cbcc-389c-43a0-b431-1097252a84dc" providerId="ADAL" clId="{D8222AAA-C529-43B9-BFE3-397403BE55F1}" dt="2025-02-03T17:42:25.037" v="447" actId="207"/>
          <ac:spMkLst>
            <pc:docMk/>
            <pc:sldMk cId="0" sldId="257"/>
            <ac:spMk id="16" creationId="{00000000-0000-0000-0000-000000000000}"/>
          </ac:spMkLst>
        </pc:spChg>
        <pc:spChg chg="mod">
          <ac:chgData name="Ryan Connor" userId="cb01cbcc-389c-43a0-b431-1097252a84dc" providerId="ADAL" clId="{D8222AAA-C529-43B9-BFE3-397403BE55F1}" dt="2025-02-06T15:15:10.719" v="658" actId="20577"/>
          <ac:spMkLst>
            <pc:docMk/>
            <pc:sldMk cId="0" sldId="257"/>
            <ac:spMk id="17" creationId="{00000000-0000-0000-0000-000000000000}"/>
          </ac:spMkLst>
        </pc:spChg>
        <pc:spChg chg="mod">
          <ac:chgData name="Ryan Connor" userId="cb01cbcc-389c-43a0-b431-1097252a84dc" providerId="ADAL" clId="{D8222AAA-C529-43B9-BFE3-397403BE55F1}" dt="2025-02-06T15:15:11.826" v="660" actId="20577"/>
          <ac:spMkLst>
            <pc:docMk/>
            <pc:sldMk cId="0" sldId="257"/>
            <ac:spMk id="20" creationId="{00000000-0000-0000-0000-000000000000}"/>
          </ac:spMkLst>
        </pc:spChg>
        <pc:spChg chg="mod">
          <ac:chgData name="Ryan Connor" userId="cb01cbcc-389c-43a0-b431-1097252a84dc" providerId="ADAL" clId="{D8222AAA-C529-43B9-BFE3-397403BE55F1}" dt="2025-02-03T17:41:41.348" v="444" actId="207"/>
          <ac:spMkLst>
            <pc:docMk/>
            <pc:sldMk cId="0" sldId="257"/>
            <ac:spMk id="21" creationId="{00000000-0000-0000-0000-000000000000}"/>
          </ac:spMkLst>
        </pc:spChg>
        <pc:spChg chg="mod">
          <ac:chgData name="Ryan Connor" userId="cb01cbcc-389c-43a0-b431-1097252a84dc" providerId="ADAL" clId="{D8222AAA-C529-43B9-BFE3-397403BE55F1}" dt="2025-02-06T15:15:14.202" v="662" actId="20577"/>
          <ac:spMkLst>
            <pc:docMk/>
            <pc:sldMk cId="0" sldId="257"/>
            <ac:spMk id="23" creationId="{00000000-0000-0000-0000-000000000000}"/>
          </ac:spMkLst>
        </pc:spChg>
        <pc:spChg chg="mod">
          <ac:chgData name="Ryan Connor" userId="cb01cbcc-389c-43a0-b431-1097252a84dc" providerId="ADAL" clId="{D8222AAA-C529-43B9-BFE3-397403BE55F1}" dt="2025-02-06T15:15:15.280" v="664" actId="20577"/>
          <ac:spMkLst>
            <pc:docMk/>
            <pc:sldMk cId="0" sldId="257"/>
            <ac:spMk id="26" creationId="{00000000-0000-0000-0000-000000000000}"/>
          </ac:spMkLst>
        </pc:spChg>
        <pc:spChg chg="mod">
          <ac:chgData name="Ryan Connor" userId="cb01cbcc-389c-43a0-b431-1097252a84dc" providerId="ADAL" clId="{D8222AAA-C529-43B9-BFE3-397403BE55F1}" dt="2025-01-31T11:51:59.792" v="20" actId="20577"/>
          <ac:spMkLst>
            <pc:docMk/>
            <pc:sldMk cId="0" sldId="257"/>
            <ac:spMk id="27" creationId="{00000000-0000-0000-0000-000000000000}"/>
          </ac:spMkLst>
        </pc:spChg>
        <pc:spChg chg="mod">
          <ac:chgData name="Ryan Connor" userId="cb01cbcc-389c-43a0-b431-1097252a84dc" providerId="ADAL" clId="{D8222AAA-C529-43B9-BFE3-397403BE55F1}" dt="2025-02-06T15:15:16.437" v="666" actId="20577"/>
          <ac:spMkLst>
            <pc:docMk/>
            <pc:sldMk cId="0" sldId="257"/>
            <ac:spMk id="29" creationId="{00000000-0000-0000-0000-000000000000}"/>
          </ac:spMkLst>
        </pc:spChg>
        <pc:spChg chg="mod">
          <ac:chgData name="Ryan Connor" userId="cb01cbcc-389c-43a0-b431-1097252a84dc" providerId="ADAL" clId="{D8222AAA-C529-43B9-BFE3-397403BE55F1}" dt="2025-02-03T17:41:49.829" v="445" actId="207"/>
          <ac:spMkLst>
            <pc:docMk/>
            <pc:sldMk cId="0" sldId="257"/>
            <ac:spMk id="30" creationId="{00000000-0000-0000-0000-000000000000}"/>
          </ac:spMkLst>
        </pc:spChg>
        <pc:spChg chg="mod">
          <ac:chgData name="Ryan Connor" userId="cb01cbcc-389c-43a0-b431-1097252a84dc" providerId="ADAL" clId="{D8222AAA-C529-43B9-BFE3-397403BE55F1}" dt="2025-02-06T15:15:17.907" v="668" actId="20577"/>
          <ac:spMkLst>
            <pc:docMk/>
            <pc:sldMk cId="0" sldId="257"/>
            <ac:spMk id="32" creationId="{00000000-0000-0000-0000-000000000000}"/>
          </ac:spMkLst>
        </pc:spChg>
        <pc:spChg chg="mod">
          <ac:chgData name="Ryan Connor" userId="cb01cbcc-389c-43a0-b431-1097252a84dc" providerId="ADAL" clId="{D8222AAA-C529-43B9-BFE3-397403BE55F1}" dt="2025-02-06T15:15:19.005" v="670" actId="20577"/>
          <ac:spMkLst>
            <pc:docMk/>
            <pc:sldMk cId="0" sldId="257"/>
            <ac:spMk id="35" creationId="{00000000-0000-0000-0000-000000000000}"/>
          </ac:spMkLst>
        </pc:spChg>
        <pc:spChg chg="mod">
          <ac:chgData name="Ryan Connor" userId="cb01cbcc-389c-43a0-b431-1097252a84dc" providerId="ADAL" clId="{D8222AAA-C529-43B9-BFE3-397403BE55F1}" dt="2025-02-06T15:15:20.348" v="672" actId="20577"/>
          <ac:spMkLst>
            <pc:docMk/>
            <pc:sldMk cId="0" sldId="257"/>
            <ac:spMk id="40" creationId="{00000000-0000-0000-0000-000000000000}"/>
          </ac:spMkLst>
        </pc:spChg>
        <pc:spChg chg="mod">
          <ac:chgData name="Ryan Connor" userId="cb01cbcc-389c-43a0-b431-1097252a84dc" providerId="ADAL" clId="{D8222AAA-C529-43B9-BFE3-397403BE55F1}" dt="2025-02-06T15:15:22.265" v="674" actId="20577"/>
          <ac:spMkLst>
            <pc:docMk/>
            <pc:sldMk cId="0" sldId="257"/>
            <ac:spMk id="42" creationId="{00000000-0000-0000-0000-000000000000}"/>
          </ac:spMkLst>
        </pc:spChg>
      </pc:sldChg>
      <pc:sldChg chg="addSp modSp mod ord modNotesTx">
        <pc:chgData name="Ryan Connor" userId="cb01cbcc-389c-43a0-b431-1097252a84dc" providerId="ADAL" clId="{D8222AAA-C529-43B9-BFE3-397403BE55F1}" dt="2025-02-04T13:48:14.363" v="590" actId="20577"/>
        <pc:sldMkLst>
          <pc:docMk/>
          <pc:sldMk cId="0" sldId="258"/>
        </pc:sldMkLst>
        <pc:spChg chg="add mod">
          <ac:chgData name="Ryan Connor" userId="cb01cbcc-389c-43a0-b431-1097252a84dc" providerId="ADAL" clId="{D8222AAA-C529-43B9-BFE3-397403BE55F1}" dt="2025-02-02T16:55:58.341" v="262" actId="207"/>
          <ac:spMkLst>
            <pc:docMk/>
            <pc:sldMk cId="0" sldId="258"/>
            <ac:spMk id="19" creationId="{00000000-0000-0000-0000-000000000000}"/>
          </ac:spMkLst>
        </pc:spChg>
        <pc:spChg chg="add mod">
          <ac:chgData name="Ryan Connor" userId="cb01cbcc-389c-43a0-b431-1097252a84dc" providerId="ADAL" clId="{D8222AAA-C529-43B9-BFE3-397403BE55F1}" dt="2025-02-02T16:55:58.341" v="262" actId="207"/>
          <ac:spMkLst>
            <pc:docMk/>
            <pc:sldMk cId="0" sldId="258"/>
            <ac:spMk id="20" creationId="{00000000-0000-0000-0000-000000000000}"/>
          </ac:spMkLst>
        </pc:spChg>
        <pc:spChg chg="add mod">
          <ac:chgData name="Ryan Connor" userId="cb01cbcc-389c-43a0-b431-1097252a84dc" providerId="ADAL" clId="{D8222AAA-C529-43B9-BFE3-397403BE55F1}" dt="2025-02-02T17:01:08.493" v="292" actId="692"/>
          <ac:spMkLst>
            <pc:docMk/>
            <pc:sldMk cId="0" sldId="258"/>
            <ac:spMk id="21" creationId="{00000000-0000-0000-0000-000000000000}"/>
          </ac:spMkLst>
        </pc:spChg>
        <pc:spChg chg="add mod">
          <ac:chgData name="Ryan Connor" userId="cb01cbcc-389c-43a0-b431-1097252a84dc" providerId="ADAL" clId="{D8222AAA-C529-43B9-BFE3-397403BE55F1}" dt="2025-02-02T17:01:18.092" v="293" actId="692"/>
          <ac:spMkLst>
            <pc:docMk/>
            <pc:sldMk cId="0" sldId="258"/>
            <ac:spMk id="22" creationId="{00000000-0000-0000-0000-000000000000}"/>
          </ac:spMkLst>
        </pc:spChg>
        <pc:spChg chg="add mod">
          <ac:chgData name="Ryan Connor" userId="cb01cbcc-389c-43a0-b431-1097252a84dc" providerId="ADAL" clId="{D8222AAA-C529-43B9-BFE3-397403BE55F1}" dt="2025-02-02T17:01:29.881" v="294" actId="692"/>
          <ac:spMkLst>
            <pc:docMk/>
            <pc:sldMk cId="0" sldId="258"/>
            <ac:spMk id="23" creationId="{00000000-0000-0000-0000-000000000000}"/>
          </ac:spMkLst>
        </pc:spChg>
        <pc:spChg chg="add mod">
          <ac:chgData name="Ryan Connor" userId="cb01cbcc-389c-43a0-b431-1097252a84dc" providerId="ADAL" clId="{D8222AAA-C529-43B9-BFE3-397403BE55F1}" dt="2025-02-02T17:01:43.589" v="295" actId="692"/>
          <ac:spMkLst>
            <pc:docMk/>
            <pc:sldMk cId="0" sldId="258"/>
            <ac:spMk id="24" creationId="{00000000-0000-0000-0000-000000000000}"/>
          </ac:spMkLst>
        </pc:spChg>
      </pc:sldChg>
      <pc:sldChg chg="modSp mod">
        <pc:chgData name="Ryan Connor" userId="cb01cbcc-389c-43a0-b431-1097252a84dc" providerId="ADAL" clId="{D8222AAA-C529-43B9-BFE3-397403BE55F1}" dt="2025-01-31T11:52:40.680" v="31" actId="20577"/>
        <pc:sldMkLst>
          <pc:docMk/>
          <pc:sldMk cId="0" sldId="259"/>
        </pc:sldMkLst>
        <pc:spChg chg="mod">
          <ac:chgData name="Ryan Connor" userId="cb01cbcc-389c-43a0-b431-1097252a84dc" providerId="ADAL" clId="{D8222AAA-C529-43B9-BFE3-397403BE55F1}" dt="2025-01-31T11:52:40.680" v="31" actId="20577"/>
          <ac:spMkLst>
            <pc:docMk/>
            <pc:sldMk cId="0" sldId="259"/>
            <ac:spMk id="4" creationId="{00000000-0000-0000-0000-000000000000}"/>
          </ac:spMkLst>
        </pc:spChg>
      </pc:sldChg>
      <pc:sldChg chg="delSp mod addCm delCm modCm">
        <pc:chgData name="Ryan Connor" userId="cb01cbcc-389c-43a0-b431-1097252a84dc" providerId="ADAL" clId="{D8222AAA-C529-43B9-BFE3-397403BE55F1}" dt="2025-02-04T11:23:21.761" v="532"/>
        <pc:sldMkLst>
          <pc:docMk/>
          <pc:sldMk cId="0" sldId="260"/>
        </pc:sldMkLst>
        <pc:picChg chg="del">
          <ac:chgData name="Ryan Connor" userId="cb01cbcc-389c-43a0-b431-1097252a84dc" providerId="ADAL" clId="{D8222AAA-C529-43B9-BFE3-397403BE55F1}" dt="2025-02-02T18:18:02.414" v="330" actId="478"/>
          <ac:picMkLst>
            <pc:docMk/>
            <pc:sldMk cId="0" sldId="260"/>
            <ac:picMk id="10" creationId="{00000000-0000-0000-0000-000000000000}"/>
          </ac:picMkLst>
        </pc:picChg>
        <pc:picChg chg="del">
          <ac:chgData name="Ryan Connor" userId="cb01cbcc-389c-43a0-b431-1097252a84dc" providerId="ADAL" clId="{D8222AAA-C529-43B9-BFE3-397403BE55F1}" dt="2025-02-02T18:05:27.521" v="325" actId="478"/>
          <ac:picMkLst>
            <pc:docMk/>
            <pc:sldMk cId="0" sldId="260"/>
            <ac:picMk id="26" creationId="{855A1BE6-F530-25B7-CB8F-3F7E5EA60DBD}"/>
          </ac:picMkLst>
        </pc:picChg>
        <pc:extLst>
          <p:ext xmlns:p="http://schemas.openxmlformats.org/presentationml/2006/main" uri="{D6D511B9-2390-475A-947B-AFAB55BFBCF1}">
            <pc226:cmChg xmlns:pc226="http://schemas.microsoft.com/office/powerpoint/2022/06/main/command" chg="del mod">
              <pc226:chgData name="Ryan Connor" userId="cb01cbcc-389c-43a0-b431-1097252a84dc" providerId="ADAL" clId="{D8222AAA-C529-43B9-BFE3-397403BE55F1}" dt="2025-02-03T16:14:19.780" v="431"/>
              <pc2:cmMkLst xmlns:pc2="http://schemas.microsoft.com/office/powerpoint/2019/9/main/command">
                <pc:docMk/>
                <pc:sldMk cId="0" sldId="260"/>
                <pc2:cmMk id="{4DF67233-989B-4352-A783-32DA94B8EAD8}"/>
              </pc2:cmMkLst>
            </pc226:cmChg>
            <pc226:cmChg xmlns:pc226="http://schemas.microsoft.com/office/powerpoint/2022/06/main/command" chg="add del">
              <pc226:chgData name="Ryan Connor" userId="cb01cbcc-389c-43a0-b431-1097252a84dc" providerId="ADAL" clId="{D8222AAA-C529-43B9-BFE3-397403BE55F1}" dt="2025-02-03T16:14:21.595" v="432"/>
              <pc2:cmMkLst xmlns:pc2="http://schemas.microsoft.com/office/powerpoint/2019/9/main/command">
                <pc:docMk/>
                <pc:sldMk cId="0" sldId="260"/>
                <pc2:cmMk id="{8992123A-1E8A-4CDA-BF65-749EFE34AD58}"/>
              </pc2:cmMkLst>
            </pc226:cmChg>
            <pc226:cmChg xmlns:pc226="http://schemas.microsoft.com/office/powerpoint/2022/06/main/command" chg="add del mod">
              <pc226:chgData name="Ryan Connor" userId="cb01cbcc-389c-43a0-b431-1097252a84dc" providerId="ADAL" clId="{D8222AAA-C529-43B9-BFE3-397403BE55F1}" dt="2025-02-04T11:23:21.761" v="532"/>
              <pc2:cmMkLst xmlns:pc2="http://schemas.microsoft.com/office/powerpoint/2019/9/main/command">
                <pc:docMk/>
                <pc:sldMk cId="0" sldId="260"/>
                <pc2:cmMk id="{5F71D889-907C-4015-8077-2654198EA982}"/>
              </pc2:cmMkLst>
              <pc226:cmRplyChg chg="add">
                <pc226:chgData name="Ryan Connor" userId="cb01cbcc-389c-43a0-b431-1097252a84dc" providerId="ADAL" clId="{D8222AAA-C529-43B9-BFE3-397403BE55F1}" dt="2025-02-03T16:25:01.391" v="437"/>
                <pc2:cmRplyMkLst xmlns:pc2="http://schemas.microsoft.com/office/powerpoint/2019/9/main/command">
                  <pc:docMk/>
                  <pc:sldMk cId="0" sldId="260"/>
                  <pc2:cmMk id="{5F71D889-907C-4015-8077-2654198EA982}"/>
                  <pc2:cmRplyMk id="{80F0C1FF-FD54-4705-A382-2FE5DA39B328}"/>
                </pc2:cmRplyMkLst>
              </pc226:cmRplyChg>
            </pc226:cmChg>
            <pc226:cmChg xmlns:pc226="http://schemas.microsoft.com/office/powerpoint/2022/06/main/command" chg="add del mod">
              <pc226:chgData name="Ryan Connor" userId="cb01cbcc-389c-43a0-b431-1097252a84dc" providerId="ADAL" clId="{D8222AAA-C529-43B9-BFE3-397403BE55F1}" dt="2025-02-03T16:14:23.869" v="433"/>
              <pc2:cmMkLst xmlns:pc2="http://schemas.microsoft.com/office/powerpoint/2019/9/main/command">
                <pc:docMk/>
                <pc:sldMk cId="0" sldId="260"/>
                <pc2:cmMk id="{AE61318D-C722-4767-89B7-D3AB87D01945}"/>
              </pc2:cmMkLst>
            </pc226:cmChg>
          </p:ext>
        </pc:extLst>
      </pc:sldChg>
      <pc:sldChg chg="delSp modSp mod ord delCm modCm">
        <pc:chgData name="Ryan Connor" userId="cb01cbcc-389c-43a0-b431-1097252a84dc" providerId="ADAL" clId="{D8222AAA-C529-43B9-BFE3-397403BE55F1}" dt="2025-02-04T16:05:21.092" v="646" actId="1076"/>
        <pc:sldMkLst>
          <pc:docMk/>
          <pc:sldMk cId="0" sldId="261"/>
        </pc:sldMkLst>
        <pc:spChg chg="mod">
          <ac:chgData name="Ryan Connor" userId="cb01cbcc-389c-43a0-b431-1097252a84dc" providerId="ADAL" clId="{D8222AAA-C529-43B9-BFE3-397403BE55F1}" dt="2025-02-04T16:05:21.092" v="646" actId="1076"/>
          <ac:spMkLst>
            <pc:docMk/>
            <pc:sldMk cId="0" sldId="261"/>
            <ac:spMk id="2" creationId="{7C7BDF65-68AB-CC94-96E1-71EFBC65A843}"/>
          </ac:spMkLst>
        </pc:spChg>
        <pc:picChg chg="del mod">
          <ac:chgData name="Ryan Connor" userId="cb01cbcc-389c-43a0-b431-1097252a84dc" providerId="ADAL" clId="{D8222AAA-C529-43B9-BFE3-397403BE55F1}" dt="2025-02-02T17:34:53.530" v="310" actId="478"/>
          <ac:picMkLst>
            <pc:docMk/>
            <pc:sldMk cId="0" sldId="261"/>
            <ac:picMk id="2" creationId="{00000000-0000-0000-0000-000000000000}"/>
          </ac:picMkLst>
        </pc:picChg>
        <pc:picChg chg="del mod">
          <ac:chgData name="Ryan Connor" userId="cb01cbcc-389c-43a0-b431-1097252a84dc" providerId="ADAL" clId="{D8222AAA-C529-43B9-BFE3-397403BE55F1}" dt="2025-02-02T17:34:16.193" v="302" actId="21"/>
          <ac:picMkLst>
            <pc:docMk/>
            <pc:sldMk cId="0" sldId="261"/>
            <ac:picMk id="3" creationId="{00000000-0000-0000-0000-000000000000}"/>
          </ac:picMkLst>
        </pc:picChg>
        <pc:picChg chg="del">
          <ac:chgData name="Ryan Connor" userId="cb01cbcc-389c-43a0-b431-1097252a84dc" providerId="ADAL" clId="{D8222AAA-C529-43B9-BFE3-397403BE55F1}" dt="2025-02-02T17:34:27.602" v="305" actId="21"/>
          <ac:picMkLst>
            <pc:docMk/>
            <pc:sldMk cId="0" sldId="261"/>
            <ac:picMk id="4" creationId="{00000000-0000-0000-0000-000000000000}"/>
          </ac:picMkLst>
        </pc:picChg>
        <pc:extLst>
          <p:ext xmlns:p="http://schemas.openxmlformats.org/presentationml/2006/main" uri="{D6D511B9-2390-475A-947B-AFAB55BFBCF1}">
            <pc226:cmChg xmlns:pc226="http://schemas.microsoft.com/office/powerpoint/2022/06/main/command" chg="del mod">
              <pc226:chgData name="Ryan Connor" userId="cb01cbcc-389c-43a0-b431-1097252a84dc" providerId="ADAL" clId="{D8222AAA-C529-43B9-BFE3-397403BE55F1}" dt="2025-02-04T11:23:28.325" v="533"/>
              <pc2:cmMkLst xmlns:pc2="http://schemas.microsoft.com/office/powerpoint/2019/9/main/command">
                <pc:docMk/>
                <pc:sldMk cId="0" sldId="261"/>
                <pc2:cmMk id="{857CB04F-CD29-421C-AD8F-2FE4E2C0FC2D}"/>
              </pc2:cmMkLst>
            </pc226:cmChg>
            <pc226:cmChg xmlns:pc226="http://schemas.microsoft.com/office/powerpoint/2022/06/main/command" chg="del mod">
              <pc226:chgData name="Ryan Connor" userId="cb01cbcc-389c-43a0-b431-1097252a84dc" providerId="ADAL" clId="{D8222AAA-C529-43B9-BFE3-397403BE55F1}" dt="2025-02-04T11:23:29.982" v="534"/>
              <pc2:cmMkLst xmlns:pc2="http://schemas.microsoft.com/office/powerpoint/2019/9/main/command">
                <pc:docMk/>
                <pc:sldMk cId="0" sldId="261"/>
                <pc2:cmMk id="{3A5DCF84-524A-4221-854C-B526CEA0245E}"/>
              </pc2:cmMkLst>
            </pc226:cmChg>
          </p:ext>
        </pc:extLst>
      </pc:sldChg>
      <pc:sldChg chg="addSp delSp modSp mod modCm">
        <pc:chgData name="Ryan Connor" userId="cb01cbcc-389c-43a0-b431-1097252a84dc" providerId="ADAL" clId="{D8222AAA-C529-43B9-BFE3-397403BE55F1}" dt="2025-02-02T18:26:24.195" v="334"/>
        <pc:sldMkLst>
          <pc:docMk/>
          <pc:sldMk cId="0" sldId="262"/>
        </pc:sldMkLst>
        <pc:picChg chg="add mod">
          <ac:chgData name="Ryan Connor" userId="cb01cbcc-389c-43a0-b431-1097252a84dc" providerId="ADAL" clId="{D8222AAA-C529-43B9-BFE3-397403BE55F1}" dt="2025-02-02T18:26:24.195" v="334"/>
          <ac:picMkLst>
            <pc:docMk/>
            <pc:sldMk cId="0" sldId="262"/>
            <ac:picMk id="2" creationId="{00000000-0000-0000-0000-000000000000}"/>
          </ac:picMkLst>
        </pc:picChg>
        <pc:picChg chg="del">
          <ac:chgData name="Ryan Connor" userId="cb01cbcc-389c-43a0-b431-1097252a84dc" providerId="ADAL" clId="{D8222AAA-C529-43B9-BFE3-397403BE55F1}" dt="2025-02-02T18:04:13.129" v="320" actId="21"/>
          <ac:picMkLst>
            <pc:docMk/>
            <pc:sldMk cId="0" sldId="262"/>
            <ac:picMk id="3" creationId="{00000000-0000-0000-0000-000000000000}"/>
          </ac:picMkLst>
        </pc:picChg>
        <pc:picChg chg="del">
          <ac:chgData name="Ryan Connor" userId="cb01cbcc-389c-43a0-b431-1097252a84dc" providerId="ADAL" clId="{D8222AAA-C529-43B9-BFE3-397403BE55F1}" dt="2025-02-02T18:03:40.771" v="316" actId="21"/>
          <ac:picMkLst>
            <pc:docMk/>
            <pc:sldMk cId="0" sldId="262"/>
            <ac:picMk id="5" creationId="{00000000-0000-0000-0000-000000000000}"/>
          </ac:picMkLst>
        </pc:picChg>
        <pc:picChg chg="del">
          <ac:chgData name="Ryan Connor" userId="cb01cbcc-389c-43a0-b431-1097252a84dc" providerId="ADAL" clId="{D8222AAA-C529-43B9-BFE3-397403BE55F1}" dt="2025-02-02T18:03:47.940" v="318" actId="21"/>
          <ac:picMkLst>
            <pc:docMk/>
            <pc:sldMk cId="0" sldId="262"/>
            <ac:picMk id="6" creationId="{00000000-0000-0000-0000-000000000000}"/>
          </ac:picMkLst>
        </pc:picChg>
        <pc:extLst>
          <p:ext xmlns:p="http://schemas.openxmlformats.org/presentationml/2006/main" uri="{D6D511B9-2390-475A-947B-AFAB55BFBCF1}">
            <pc226:cmChg xmlns:pc226="http://schemas.microsoft.com/office/powerpoint/2022/06/main/command" chg="mod">
              <pc226:chgData name="Ryan Connor" userId="cb01cbcc-389c-43a0-b431-1097252a84dc" providerId="ADAL" clId="{D8222AAA-C529-43B9-BFE3-397403BE55F1}" dt="2025-02-02T18:04:50.765" v="323"/>
              <pc2:cmMkLst xmlns:pc2="http://schemas.microsoft.com/office/powerpoint/2019/9/main/command">
                <pc:docMk/>
                <pc:sldMk cId="0" sldId="262"/>
                <pc2:cmMk id="{CB5B15AE-2162-40EA-9C7D-2A6CF490954F}"/>
              </pc2:cmMkLst>
            </pc226:cmChg>
          </p:ext>
        </pc:extLst>
      </pc:sldChg>
      <pc:sldChg chg="modSp mod addCm delCm">
        <pc:chgData name="Ryan Connor" userId="cb01cbcc-389c-43a0-b431-1097252a84dc" providerId="ADAL" clId="{D8222AAA-C529-43B9-BFE3-397403BE55F1}" dt="2025-02-04T11:25:06.061" v="537"/>
        <pc:sldMkLst>
          <pc:docMk/>
          <pc:sldMk cId="0" sldId="264"/>
        </pc:sldMkLst>
        <pc:spChg chg="mod">
          <ac:chgData name="Ryan Connor" userId="cb01cbcc-389c-43a0-b431-1097252a84dc" providerId="ADAL" clId="{D8222AAA-C529-43B9-BFE3-397403BE55F1}" dt="2025-01-31T11:53:57.049" v="93" actId="20577"/>
          <ac:spMkLst>
            <pc:docMk/>
            <pc:sldMk cId="0" sldId="264"/>
            <ac:spMk id="9" creationId="{00000000-0000-0000-0000-000000000000}"/>
          </ac:spMkLst>
        </pc:spChg>
        <pc:extLst>
          <p:ext xmlns:p="http://schemas.openxmlformats.org/presentationml/2006/main" uri="{D6D511B9-2390-475A-947B-AFAB55BFBCF1}">
            <pc226:cmChg xmlns:pc226="http://schemas.microsoft.com/office/powerpoint/2022/06/main/command" chg="add del">
              <pc226:chgData name="Ryan Connor" userId="cb01cbcc-389c-43a0-b431-1097252a84dc" providerId="ADAL" clId="{D8222AAA-C529-43B9-BFE3-397403BE55F1}" dt="2025-02-04T11:25:06.061" v="537"/>
              <pc2:cmMkLst xmlns:pc2="http://schemas.microsoft.com/office/powerpoint/2019/9/main/command">
                <pc:docMk/>
                <pc:sldMk cId="0" sldId="264"/>
                <pc2:cmMk id="{4E648FDB-1AD5-4A10-9809-5D9227BA6044}"/>
              </pc2:cmMkLst>
            </pc226:cmChg>
          </p:ext>
        </pc:extLst>
      </pc:sldChg>
      <pc:sldChg chg="modSp mod">
        <pc:chgData name="Ryan Connor" userId="cb01cbcc-389c-43a0-b431-1097252a84dc" providerId="ADAL" clId="{D8222AAA-C529-43B9-BFE3-397403BE55F1}" dt="2025-02-03T17:42:15.112" v="446" actId="207"/>
        <pc:sldMkLst>
          <pc:docMk/>
          <pc:sldMk cId="0" sldId="265"/>
        </pc:sldMkLst>
        <pc:spChg chg="mod">
          <ac:chgData name="Ryan Connor" userId="cb01cbcc-389c-43a0-b431-1097252a84dc" providerId="ADAL" clId="{D8222AAA-C529-43B9-BFE3-397403BE55F1}" dt="2025-02-03T17:42:15.112" v="446" actId="207"/>
          <ac:spMkLst>
            <pc:docMk/>
            <pc:sldMk cId="0" sldId="265"/>
            <ac:spMk id="2" creationId="{00000000-0000-0000-0000-000000000000}"/>
          </ac:spMkLst>
        </pc:spChg>
      </pc:sldChg>
      <pc:sldChg chg="modSp mod">
        <pc:chgData name="Ryan Connor" userId="cb01cbcc-389c-43a0-b431-1097252a84dc" providerId="ADAL" clId="{D8222AAA-C529-43B9-BFE3-397403BE55F1}" dt="2025-01-31T11:57:23.123" v="175" actId="122"/>
        <pc:sldMkLst>
          <pc:docMk/>
          <pc:sldMk cId="0" sldId="268"/>
        </pc:sldMkLst>
        <pc:spChg chg="mod">
          <ac:chgData name="Ryan Connor" userId="cb01cbcc-389c-43a0-b431-1097252a84dc" providerId="ADAL" clId="{D8222AAA-C529-43B9-BFE3-397403BE55F1}" dt="2025-01-31T11:57:23.123" v="175" actId="122"/>
          <ac:spMkLst>
            <pc:docMk/>
            <pc:sldMk cId="0" sldId="268"/>
            <ac:spMk id="14" creationId="{00000000-0000-0000-0000-000000000000}"/>
          </ac:spMkLst>
        </pc:spChg>
      </pc:sldChg>
      <pc:sldChg chg="modSp mod">
        <pc:chgData name="Ryan Connor" userId="cb01cbcc-389c-43a0-b431-1097252a84dc" providerId="ADAL" clId="{D8222AAA-C529-43B9-BFE3-397403BE55F1}" dt="2025-01-31T11:57:16.103" v="173" actId="6549"/>
        <pc:sldMkLst>
          <pc:docMk/>
          <pc:sldMk cId="0" sldId="269"/>
        </pc:sldMkLst>
        <pc:spChg chg="mod">
          <ac:chgData name="Ryan Connor" userId="cb01cbcc-389c-43a0-b431-1097252a84dc" providerId="ADAL" clId="{D8222AAA-C529-43B9-BFE3-397403BE55F1}" dt="2025-01-31T11:56:54.993" v="154" actId="1076"/>
          <ac:spMkLst>
            <pc:docMk/>
            <pc:sldMk cId="0" sldId="269"/>
            <ac:spMk id="2" creationId="{00000000-0000-0000-0000-000000000000}"/>
          </ac:spMkLst>
        </pc:spChg>
        <pc:spChg chg="mod">
          <ac:chgData name="Ryan Connor" userId="cb01cbcc-389c-43a0-b431-1097252a84dc" providerId="ADAL" clId="{D8222AAA-C529-43B9-BFE3-397403BE55F1}" dt="2025-01-31T11:57:16.103" v="173" actId="6549"/>
          <ac:spMkLst>
            <pc:docMk/>
            <pc:sldMk cId="0" sldId="269"/>
            <ac:spMk id="16" creationId="{00000000-0000-0000-0000-000000000000}"/>
          </ac:spMkLst>
        </pc:spChg>
      </pc:sldChg>
      <pc:sldChg chg="modSp mod ord">
        <pc:chgData name="Ryan Connor" userId="cb01cbcc-389c-43a0-b431-1097252a84dc" providerId="ADAL" clId="{D8222AAA-C529-43B9-BFE3-397403BE55F1}" dt="2025-01-31T11:58:26.399" v="184" actId="1076"/>
        <pc:sldMkLst>
          <pc:docMk/>
          <pc:sldMk cId="0" sldId="270"/>
        </pc:sldMkLst>
        <pc:spChg chg="mod">
          <ac:chgData name="Ryan Connor" userId="cb01cbcc-389c-43a0-b431-1097252a84dc" providerId="ADAL" clId="{D8222AAA-C529-43B9-BFE3-397403BE55F1}" dt="2025-01-31T11:58:26.399" v="184" actId="1076"/>
          <ac:spMkLst>
            <pc:docMk/>
            <pc:sldMk cId="0" sldId="270"/>
            <ac:spMk id="4" creationId="{00000000-0000-0000-0000-000000000000}"/>
          </ac:spMkLst>
        </pc:spChg>
      </pc:sldChg>
      <pc:sldChg chg="modSp mod">
        <pc:chgData name="Ryan Connor" userId="cb01cbcc-389c-43a0-b431-1097252a84dc" providerId="ADAL" clId="{D8222AAA-C529-43B9-BFE3-397403BE55F1}" dt="2025-02-03T17:42:41.368" v="448" actId="207"/>
        <pc:sldMkLst>
          <pc:docMk/>
          <pc:sldMk cId="0" sldId="271"/>
        </pc:sldMkLst>
        <pc:spChg chg="mod">
          <ac:chgData name="Ryan Connor" userId="cb01cbcc-389c-43a0-b431-1097252a84dc" providerId="ADAL" clId="{D8222AAA-C529-43B9-BFE3-397403BE55F1}" dt="2025-02-03T17:42:41.368" v="448" actId="207"/>
          <ac:spMkLst>
            <pc:docMk/>
            <pc:sldMk cId="0" sldId="271"/>
            <ac:spMk id="2" creationId="{00000000-0000-0000-0000-000000000000}"/>
          </ac:spMkLst>
        </pc:spChg>
      </pc:sldChg>
      <pc:sldChg chg="modSp mod addCm delCm modCm">
        <pc:chgData name="Ryan Connor" userId="cb01cbcc-389c-43a0-b431-1097252a84dc" providerId="ADAL" clId="{D8222AAA-C529-43B9-BFE3-397403BE55F1}" dt="2025-02-04T11:27:10.390" v="540"/>
        <pc:sldMkLst>
          <pc:docMk/>
          <pc:sldMk cId="0" sldId="274"/>
        </pc:sldMkLst>
        <pc:spChg chg="mod">
          <ac:chgData name="Ryan Connor" userId="cb01cbcc-389c-43a0-b431-1097252a84dc" providerId="ADAL" clId="{D8222AAA-C529-43B9-BFE3-397403BE55F1}" dt="2025-02-03T18:36:26.737" v="458" actId="20577"/>
          <ac:spMkLst>
            <pc:docMk/>
            <pc:sldMk cId="0" sldId="274"/>
            <ac:spMk id="8" creationId="{00000000-0000-0000-0000-000000000000}"/>
          </ac:spMkLst>
        </pc:spChg>
        <pc:spChg chg="mod">
          <ac:chgData name="Ryan Connor" userId="cb01cbcc-389c-43a0-b431-1097252a84dc" providerId="ADAL" clId="{D8222AAA-C529-43B9-BFE3-397403BE55F1}" dt="2025-02-02T18:29:28.605" v="336" actId="20577"/>
          <ac:spMkLst>
            <pc:docMk/>
            <pc:sldMk cId="0" sldId="274"/>
            <ac:spMk id="9" creationId="{00000000-0000-0000-0000-000000000000}"/>
          </ac:spMkLst>
        </pc:spChg>
        <pc:extLst>
          <p:ext xmlns:p="http://schemas.openxmlformats.org/presentationml/2006/main" uri="{D6D511B9-2390-475A-947B-AFAB55BFBCF1}">
            <pc226:cmChg xmlns:pc226="http://schemas.microsoft.com/office/powerpoint/2022/06/main/command" chg="add del mod">
              <pc226:chgData name="Ryan Connor" userId="cb01cbcc-389c-43a0-b431-1097252a84dc" providerId="ADAL" clId="{D8222AAA-C529-43B9-BFE3-397403BE55F1}" dt="2025-02-04T11:27:10.390" v="540"/>
              <pc2:cmMkLst xmlns:pc2="http://schemas.microsoft.com/office/powerpoint/2019/9/main/command">
                <pc:docMk/>
                <pc:sldMk cId="0" sldId="274"/>
                <pc2:cmMk id="{28A3873E-D492-4CE6-8BEA-DD7503CF41E2}"/>
              </pc2:cmMkLst>
            </pc226:cmChg>
            <pc226:cmChg xmlns:pc226="http://schemas.microsoft.com/office/powerpoint/2022/06/main/command" chg="add del">
              <pc226:chgData name="Ryan Connor" userId="cb01cbcc-389c-43a0-b431-1097252a84dc" providerId="ADAL" clId="{D8222AAA-C529-43B9-BFE3-397403BE55F1}" dt="2025-02-04T11:20:40.864" v="526"/>
              <pc2:cmMkLst xmlns:pc2="http://schemas.microsoft.com/office/powerpoint/2019/9/main/command">
                <pc:docMk/>
                <pc:sldMk cId="0" sldId="274"/>
                <pc2:cmMk id="{25106EE8-4191-4DE4-BF21-BD6E611E30CD}"/>
              </pc2:cmMkLst>
            </pc226:cmChg>
          </p:ext>
        </pc:extLst>
      </pc:sldChg>
      <pc:sldChg chg="modSp mod">
        <pc:chgData name="Ryan Connor" userId="cb01cbcc-389c-43a0-b431-1097252a84dc" providerId="ADAL" clId="{D8222AAA-C529-43B9-BFE3-397403BE55F1}" dt="2025-02-03T17:42:50.326" v="449" actId="207"/>
        <pc:sldMkLst>
          <pc:docMk/>
          <pc:sldMk cId="0" sldId="275"/>
        </pc:sldMkLst>
        <pc:spChg chg="mod">
          <ac:chgData name="Ryan Connor" userId="cb01cbcc-389c-43a0-b431-1097252a84dc" providerId="ADAL" clId="{D8222AAA-C529-43B9-BFE3-397403BE55F1}" dt="2025-02-03T17:42:50.326" v="449" actId="207"/>
          <ac:spMkLst>
            <pc:docMk/>
            <pc:sldMk cId="0" sldId="275"/>
            <ac:spMk id="2" creationId="{00000000-0000-0000-0000-000000000000}"/>
          </ac:spMkLst>
        </pc:spChg>
      </pc:sldChg>
      <pc:sldChg chg="modSp mod">
        <pc:chgData name="Ryan Connor" userId="cb01cbcc-389c-43a0-b431-1097252a84dc" providerId="ADAL" clId="{D8222AAA-C529-43B9-BFE3-397403BE55F1}" dt="2025-02-03T13:23:26.454" v="427" actId="1035"/>
        <pc:sldMkLst>
          <pc:docMk/>
          <pc:sldMk cId="0" sldId="277"/>
        </pc:sldMkLst>
        <pc:spChg chg="mod">
          <ac:chgData name="Ryan Connor" userId="cb01cbcc-389c-43a0-b431-1097252a84dc" providerId="ADAL" clId="{D8222AAA-C529-43B9-BFE3-397403BE55F1}" dt="2025-02-03T13:23:26.454" v="427" actId="1035"/>
          <ac:spMkLst>
            <pc:docMk/>
            <pc:sldMk cId="0" sldId="277"/>
            <ac:spMk id="5" creationId="{00000000-0000-0000-0000-000000000000}"/>
          </ac:spMkLst>
        </pc:spChg>
      </pc:sldChg>
      <pc:sldChg chg="addSp modSp new mod addCm modCm">
        <pc:chgData name="Ryan Connor" userId="cb01cbcc-389c-43a0-b431-1097252a84dc" providerId="ADAL" clId="{D8222AAA-C529-43B9-BFE3-397403BE55F1}" dt="2025-02-02T18:18:26.142" v="331"/>
        <pc:sldMkLst>
          <pc:docMk/>
          <pc:sldMk cId="1610685933" sldId="281"/>
        </pc:sldMkLst>
        <pc:picChg chg="add mod">
          <ac:chgData name="Ryan Connor" userId="cb01cbcc-389c-43a0-b431-1097252a84dc" providerId="ADAL" clId="{D8222AAA-C529-43B9-BFE3-397403BE55F1}" dt="2025-02-02T17:34:20.808" v="304" actId="1076"/>
          <ac:picMkLst>
            <pc:docMk/>
            <pc:sldMk cId="1610685933" sldId="281"/>
            <ac:picMk id="3" creationId="{00000000-0000-0000-0000-000000000000}"/>
          </ac:picMkLst>
        </pc:picChg>
        <pc:picChg chg="add mod">
          <ac:chgData name="Ryan Connor" userId="cb01cbcc-389c-43a0-b431-1097252a84dc" providerId="ADAL" clId="{D8222AAA-C529-43B9-BFE3-397403BE55F1}" dt="2025-02-02T17:34:32.962" v="307" actId="1076"/>
          <ac:picMkLst>
            <pc:docMk/>
            <pc:sldMk cId="1610685933" sldId="281"/>
            <ac:picMk id="4" creationId="{00000000-0000-0000-0000-000000000000}"/>
          </ac:picMkLst>
        </pc:picChg>
        <pc:extLst>
          <p:ext xmlns:p="http://schemas.openxmlformats.org/presentationml/2006/main" uri="{D6D511B9-2390-475A-947B-AFAB55BFBCF1}">
            <pc226:cmChg xmlns:pc226="http://schemas.microsoft.com/office/powerpoint/2022/06/main/command" chg="add">
              <pc226:chgData name="Ryan Connor" userId="cb01cbcc-389c-43a0-b431-1097252a84dc" providerId="ADAL" clId="{D8222AAA-C529-43B9-BFE3-397403BE55F1}" dt="2025-01-31T11:35:34.371" v="13"/>
              <pc2:cmMkLst xmlns:pc2="http://schemas.microsoft.com/office/powerpoint/2019/9/main/command">
                <pc:docMk/>
                <pc:sldMk cId="1610685933" sldId="281"/>
                <pc2:cmMk id="{7B14D894-4CBC-4215-B346-B3A6D26C1B3F}"/>
              </pc2:cmMkLst>
            </pc226:cmChg>
            <pc226:cmChg xmlns:pc226="http://schemas.microsoft.com/office/powerpoint/2022/06/main/command" chg="add mod">
              <pc226:chgData name="Ryan Connor" userId="cb01cbcc-389c-43a0-b431-1097252a84dc" providerId="ADAL" clId="{D8222AAA-C529-43B9-BFE3-397403BE55F1}" dt="2025-02-02T17:51:41.791" v="312"/>
              <pc2:cmMkLst xmlns:pc2="http://schemas.microsoft.com/office/powerpoint/2019/9/main/command">
                <pc:docMk/>
                <pc:sldMk cId="1610685933" sldId="281"/>
                <pc2:cmMk id="{D87B6DA4-B702-4D92-ABBB-6EEEB3DAF525}"/>
              </pc2:cmMkLst>
            </pc226:cmChg>
            <pc226:cmChg xmlns:pc226="http://schemas.microsoft.com/office/powerpoint/2022/06/main/command" chg="add mod">
              <pc226:chgData name="Ryan Connor" userId="cb01cbcc-389c-43a0-b431-1097252a84dc" providerId="ADAL" clId="{D8222AAA-C529-43B9-BFE3-397403BE55F1}" dt="2025-02-02T18:18:26.142" v="331"/>
              <pc2:cmMkLst xmlns:pc2="http://schemas.microsoft.com/office/powerpoint/2019/9/main/command">
                <pc:docMk/>
                <pc:sldMk cId="1610685933" sldId="281"/>
                <pc2:cmMk id="{20AF46C2-929D-47A0-809E-6042EE2E5993}"/>
              </pc2:cmMkLst>
            </pc226:cmChg>
          </p:ext>
        </pc:extLst>
      </pc:sldChg>
      <pc:sldChg chg="addSp delSp modSp new mod addCm delCm modCm">
        <pc:chgData name="Ryan Connor" userId="cb01cbcc-389c-43a0-b431-1097252a84dc" providerId="ADAL" clId="{D8222AAA-C529-43B9-BFE3-397403BE55F1}" dt="2025-02-02T18:26:21.249" v="333" actId="21"/>
        <pc:sldMkLst>
          <pc:docMk/>
          <pc:sldMk cId="3133228466" sldId="282"/>
        </pc:sldMkLst>
        <pc:picChg chg="add del mod">
          <ac:chgData name="Ryan Connor" userId="cb01cbcc-389c-43a0-b431-1097252a84dc" providerId="ADAL" clId="{D8222AAA-C529-43B9-BFE3-397403BE55F1}" dt="2025-02-02T18:26:21.249" v="333" actId="21"/>
          <ac:picMkLst>
            <pc:docMk/>
            <pc:sldMk cId="3133228466" sldId="282"/>
            <ac:picMk id="3" creationId="{00000000-0000-0000-0000-000000000000}"/>
          </ac:picMkLst>
        </pc:picChg>
        <pc:picChg chg="add mod">
          <ac:chgData name="Ryan Connor" userId="cb01cbcc-389c-43a0-b431-1097252a84dc" providerId="ADAL" clId="{D8222AAA-C529-43B9-BFE3-397403BE55F1}" dt="2025-02-02T18:03:42.850" v="317"/>
          <ac:picMkLst>
            <pc:docMk/>
            <pc:sldMk cId="3133228466" sldId="282"/>
            <ac:picMk id="5" creationId="{00000000-0000-0000-0000-000000000000}"/>
          </ac:picMkLst>
        </pc:picChg>
        <pc:picChg chg="add mod">
          <ac:chgData name="Ryan Connor" userId="cb01cbcc-389c-43a0-b431-1097252a84dc" providerId="ADAL" clId="{D8222AAA-C529-43B9-BFE3-397403BE55F1}" dt="2025-02-02T18:03:50.097" v="319"/>
          <ac:picMkLst>
            <pc:docMk/>
            <pc:sldMk cId="3133228466" sldId="282"/>
            <ac:picMk id="6" creationId="{00000000-0000-0000-0000-000000000000}"/>
          </ac:picMkLst>
        </pc:picChg>
        <pc:extLst>
          <p:ext xmlns:p="http://schemas.openxmlformats.org/presentationml/2006/main" uri="{D6D511B9-2390-475A-947B-AFAB55BFBCF1}">
            <pc226:cmChg xmlns:pc226="http://schemas.microsoft.com/office/powerpoint/2022/06/main/command" chg="add mod">
              <pc226:chgData name="Ryan Connor" userId="cb01cbcc-389c-43a0-b431-1097252a84dc" providerId="ADAL" clId="{D8222AAA-C529-43B9-BFE3-397403BE55F1}" dt="2025-02-02T18:25:58.342" v="332"/>
              <pc2:cmMkLst xmlns:pc2="http://schemas.microsoft.com/office/powerpoint/2019/9/main/command">
                <pc:docMk/>
                <pc:sldMk cId="3133228466" sldId="282"/>
                <pc2:cmMk id="{D7293D47-FB04-4867-A239-59B81355A864}"/>
              </pc2:cmMkLst>
            </pc226:cmChg>
            <pc226:cmChg xmlns:pc226="http://schemas.microsoft.com/office/powerpoint/2022/06/main/command" chg="add del">
              <pc226:chgData name="Ryan Connor" userId="cb01cbcc-389c-43a0-b431-1097252a84dc" providerId="ADAL" clId="{D8222AAA-C529-43B9-BFE3-397403BE55F1}" dt="2025-02-02T18:03:30.604" v="315"/>
              <pc2:cmMkLst xmlns:pc2="http://schemas.microsoft.com/office/powerpoint/2019/9/main/command">
                <pc:docMk/>
                <pc:sldMk cId="3133228466" sldId="282"/>
                <pc2:cmMk id="{96E68F68-FBD1-437B-9876-4750EE794D83}"/>
              </pc2:cmMkLst>
            </pc226:cmChg>
            <pc226:cmChg xmlns:pc226="http://schemas.microsoft.com/office/powerpoint/2022/06/main/command" chg="add mod">
              <pc226:chgData name="Ryan Connor" userId="cb01cbcc-389c-43a0-b431-1097252a84dc" providerId="ADAL" clId="{D8222AAA-C529-43B9-BFE3-397403BE55F1}" dt="2025-02-02T18:04:27.841" v="322"/>
              <pc2:cmMkLst xmlns:pc2="http://schemas.microsoft.com/office/powerpoint/2019/9/main/command">
                <pc:docMk/>
                <pc:sldMk cId="3133228466" sldId="282"/>
                <pc2:cmMk id="{461D4DC3-FCA1-4607-A567-1172A982A6E0}"/>
              </pc2:cmMkLst>
            </pc226:cmChg>
          </p:ext>
        </pc:extLst>
      </pc:sldChg>
      <pc:sldChg chg="new ord addCm modCm">
        <pc:chgData name="Ryan Connor" userId="cb01cbcc-389c-43a0-b431-1097252a84dc" providerId="ADAL" clId="{D8222AAA-C529-43B9-BFE3-397403BE55F1}" dt="2025-02-02T18:05:02.051" v="324"/>
        <pc:sldMkLst>
          <pc:docMk/>
          <pc:sldMk cId="3423571355" sldId="283"/>
        </pc:sldMkLst>
        <pc:extLst>
          <p:ext xmlns:p="http://schemas.openxmlformats.org/presentationml/2006/main" uri="{D6D511B9-2390-475A-947B-AFAB55BFBCF1}">
            <pc226:cmChg xmlns:pc226="http://schemas.microsoft.com/office/powerpoint/2022/06/main/command" chg="add mod">
              <pc226:chgData name="Ryan Connor" userId="cb01cbcc-389c-43a0-b431-1097252a84dc" providerId="ADAL" clId="{D8222AAA-C529-43B9-BFE3-397403BE55F1}" dt="2025-02-02T18:05:02.051" v="324"/>
              <pc2:cmMkLst xmlns:pc2="http://schemas.microsoft.com/office/powerpoint/2019/9/main/command">
                <pc:docMk/>
                <pc:sldMk cId="3423571355" sldId="283"/>
                <pc2:cmMk id="{24B6082C-C4B3-4710-9411-62ED87602CBB}"/>
              </pc2:cmMkLst>
              <pc226:cmRplyChg chg="add mod">
                <pc226:chgData name="Ryan Connor" userId="cb01cbcc-389c-43a0-b431-1097252a84dc" providerId="ADAL" clId="{D8222AAA-C529-43B9-BFE3-397403BE55F1}" dt="2025-02-02T18:05:02.051" v="324"/>
                <pc2:cmRplyMkLst xmlns:pc2="http://schemas.microsoft.com/office/powerpoint/2019/9/main/command">
                  <pc:docMk/>
                  <pc:sldMk cId="3423571355" sldId="283"/>
                  <pc2:cmMk id="{24B6082C-C4B3-4710-9411-62ED87602CBB}"/>
                  <pc2:cmRplyMk id="{471AD5BC-1AA9-438A-9946-3FF9F5C24E13}"/>
                </pc2:cmRplyMkLst>
              </pc226:cmRplyChg>
            </pc226:cmChg>
          </p:ext>
        </pc:extLst>
      </pc:sldChg>
      <pc:sldChg chg="new addCm modCm">
        <pc:chgData name="Ryan Connor" userId="cb01cbcc-389c-43a0-b431-1097252a84dc" providerId="ADAL" clId="{D8222AAA-C529-43B9-BFE3-397403BE55F1}" dt="2025-02-03T10:24:09.770" v="339"/>
        <pc:sldMkLst>
          <pc:docMk/>
          <pc:sldMk cId="611776407" sldId="284"/>
        </pc:sldMkLst>
        <pc:extLst>
          <p:ext xmlns:p="http://schemas.openxmlformats.org/presentationml/2006/main" uri="{D6D511B9-2390-475A-947B-AFAB55BFBCF1}">
            <pc226:cmChg xmlns:pc226="http://schemas.microsoft.com/office/powerpoint/2022/06/main/command" chg="add mod">
              <pc226:chgData name="Ryan Connor" userId="cb01cbcc-389c-43a0-b431-1097252a84dc" providerId="ADAL" clId="{D8222AAA-C529-43B9-BFE3-397403BE55F1}" dt="2025-02-03T10:24:09.770" v="339"/>
              <pc2:cmMkLst xmlns:pc2="http://schemas.microsoft.com/office/powerpoint/2019/9/main/command">
                <pc:docMk/>
                <pc:sldMk cId="611776407" sldId="284"/>
                <pc2:cmMk id="{74B675BD-C180-4A66-8B9A-F63CD27D43C2}"/>
              </pc2:cmMkLst>
            </pc226:cmChg>
          </p:ext>
        </pc:extLst>
      </pc:sldChg>
      <pc:sldChg chg="modNotesTx">
        <pc:chgData name="Ryan Connor" userId="cb01cbcc-389c-43a0-b431-1097252a84dc" providerId="ADAL" clId="{D8222AAA-C529-43B9-BFE3-397403BE55F1}" dt="2025-02-04T13:48:21.713" v="594" actId="20577"/>
        <pc:sldMkLst>
          <pc:docMk/>
          <pc:sldMk cId="0" sldId="285"/>
        </pc:sldMkLst>
      </pc:sldChg>
      <pc:sldChg chg="modNotesTx">
        <pc:chgData name="Ryan Connor" userId="cb01cbcc-389c-43a0-b431-1097252a84dc" providerId="ADAL" clId="{D8222AAA-C529-43B9-BFE3-397403BE55F1}" dt="2025-02-04T13:51:55.587" v="606" actId="20577"/>
        <pc:sldMkLst>
          <pc:docMk/>
          <pc:sldMk cId="0" sldId="302"/>
        </pc:sldMkLst>
      </pc:sldChg>
      <pc:sldChg chg="modSp add mod addCm delCm modNotesTx">
        <pc:chgData name="Ryan Connor" userId="cb01cbcc-389c-43a0-b431-1097252a84dc" providerId="ADAL" clId="{D8222AAA-C529-43B9-BFE3-397403BE55F1}" dt="2025-02-04T13:50:49.934" v="602" actId="20577"/>
        <pc:sldMkLst>
          <pc:docMk/>
          <pc:sldMk cId="1995307388" sldId="303"/>
        </pc:sldMkLst>
        <pc:spChg chg="mod">
          <ac:chgData name="Ryan Connor" userId="cb01cbcc-389c-43a0-b431-1097252a84dc" providerId="ADAL" clId="{D8222AAA-C529-43B9-BFE3-397403BE55F1}" dt="2025-02-03T12:22:33.293" v="343" actId="27636"/>
          <ac:spMkLst>
            <pc:docMk/>
            <pc:sldMk cId="1995307388" sldId="303"/>
            <ac:spMk id="9" creationId="{CD817981-FDCC-E6E9-AB22-56B4EA73D2FD}"/>
          </ac:spMkLst>
        </pc:spChg>
        <pc:extLst>
          <p:ext xmlns:p="http://schemas.openxmlformats.org/presentationml/2006/main" uri="{D6D511B9-2390-475A-947B-AFAB55BFBCF1}">
            <pc226:cmChg xmlns:pc226="http://schemas.microsoft.com/office/powerpoint/2022/06/main/command" chg="add del">
              <pc226:chgData name="Ryan Connor" userId="cb01cbcc-389c-43a0-b431-1097252a84dc" providerId="ADAL" clId="{D8222AAA-C529-43B9-BFE3-397403BE55F1}" dt="2025-02-04T11:22:14.520" v="527"/>
              <pc2:cmMkLst xmlns:pc2="http://schemas.microsoft.com/office/powerpoint/2019/9/main/command">
                <pc:docMk/>
                <pc:sldMk cId="1995307388" sldId="303"/>
                <pc2:cmMk id="{D8B9C8BB-9013-4B93-A0B3-43DA6A52DFAB}"/>
              </pc2:cmMkLst>
            </pc226:cmChg>
          </p:ext>
        </pc:extLst>
      </pc:sldChg>
      <pc:sldChg chg="addSp delSp modSp add mod addCm delCm modCm modNotesTx">
        <pc:chgData name="Ryan Connor" userId="cb01cbcc-389c-43a0-b431-1097252a84dc" providerId="ADAL" clId="{D8222AAA-C529-43B9-BFE3-397403BE55F1}" dt="2025-02-04T13:52:15.117" v="612" actId="20577"/>
        <pc:sldMkLst>
          <pc:docMk/>
          <pc:sldMk cId="1912763561" sldId="304"/>
        </pc:sldMkLst>
        <pc:spChg chg="mod">
          <ac:chgData name="Ryan Connor" userId="cb01cbcc-389c-43a0-b431-1097252a84dc" providerId="ADAL" clId="{D8222AAA-C529-43B9-BFE3-397403BE55F1}" dt="2025-02-03T12:22:47.926" v="345" actId="27636"/>
          <ac:spMkLst>
            <pc:docMk/>
            <pc:sldMk cId="1912763561" sldId="304"/>
            <ac:spMk id="3" creationId="{C1E1C623-B7B0-ADD4-B2DA-489C9F5B5B34}"/>
          </ac:spMkLst>
        </pc:spChg>
        <pc:spChg chg="mod">
          <ac:chgData name="Ryan Connor" userId="cb01cbcc-389c-43a0-b431-1097252a84dc" providerId="ADAL" clId="{D8222AAA-C529-43B9-BFE3-397403BE55F1}" dt="2025-02-04T10:51:59.067" v="499" actId="207"/>
          <ac:spMkLst>
            <pc:docMk/>
            <pc:sldMk cId="1912763561" sldId="304"/>
            <ac:spMk id="30" creationId="{FF59856E-DF05-167E-481C-B2D1B4619215}"/>
          </ac:spMkLst>
        </pc:spChg>
        <pc:spChg chg="mod">
          <ac:chgData name="Ryan Connor" userId="cb01cbcc-389c-43a0-b431-1097252a84dc" providerId="ADAL" clId="{D8222AAA-C529-43B9-BFE3-397403BE55F1}" dt="2025-02-04T10:53:04.997" v="502" actId="14100"/>
          <ac:spMkLst>
            <pc:docMk/>
            <pc:sldMk cId="1912763561" sldId="304"/>
            <ac:spMk id="36" creationId="{FADC77E7-4A8D-FAE8-32F2-62E759B5EF05}"/>
          </ac:spMkLst>
        </pc:spChg>
        <pc:spChg chg="mod">
          <ac:chgData name="Ryan Connor" userId="cb01cbcc-389c-43a0-b431-1097252a84dc" providerId="ADAL" clId="{D8222AAA-C529-43B9-BFE3-397403BE55F1}" dt="2025-02-03T12:25:43.976" v="383"/>
          <ac:spMkLst>
            <pc:docMk/>
            <pc:sldMk cId="1912763561" sldId="304"/>
            <ac:spMk id="38" creationId="{E04456CF-B9E9-4BE0-2D93-91A9D05C1E10}"/>
          </ac:spMkLst>
        </pc:spChg>
        <pc:spChg chg="del">
          <ac:chgData name="Ryan Connor" userId="cb01cbcc-389c-43a0-b431-1097252a84dc" providerId="ADAL" clId="{D8222AAA-C529-43B9-BFE3-397403BE55F1}" dt="2025-02-03T14:06:40.318" v="430" actId="478"/>
          <ac:spMkLst>
            <pc:docMk/>
            <pc:sldMk cId="1912763561" sldId="304"/>
            <ac:spMk id="39" creationId="{78566761-63CA-EFCE-DEDE-AE9312E1C14F}"/>
          </ac:spMkLst>
        </pc:spChg>
        <pc:spChg chg="del">
          <ac:chgData name="Ryan Connor" userId="cb01cbcc-389c-43a0-b431-1097252a84dc" providerId="ADAL" clId="{D8222AAA-C529-43B9-BFE3-397403BE55F1}" dt="2025-02-03T14:06:37.935" v="429" actId="478"/>
          <ac:spMkLst>
            <pc:docMk/>
            <pc:sldMk cId="1912763561" sldId="304"/>
            <ac:spMk id="40" creationId="{B90F46B9-244C-5649-931B-9BC3D73D7004}"/>
          </ac:spMkLst>
        </pc:spChg>
        <pc:spChg chg="mod">
          <ac:chgData name="Ryan Connor" userId="cb01cbcc-389c-43a0-b431-1097252a84dc" providerId="ADAL" clId="{D8222AAA-C529-43B9-BFE3-397403BE55F1}" dt="2025-02-04T10:49:12.812" v="494" actId="207"/>
          <ac:spMkLst>
            <pc:docMk/>
            <pc:sldMk cId="1912763561" sldId="304"/>
            <ac:spMk id="41" creationId="{895260E9-8381-0E0D-97D5-4A17A3C89B18}"/>
          </ac:spMkLst>
        </pc:spChg>
        <pc:spChg chg="mod">
          <ac:chgData name="Ryan Connor" userId="cb01cbcc-389c-43a0-b431-1097252a84dc" providerId="ADAL" clId="{D8222AAA-C529-43B9-BFE3-397403BE55F1}" dt="2025-02-04T10:51:20.644" v="498" actId="207"/>
          <ac:spMkLst>
            <pc:docMk/>
            <pc:sldMk cId="1912763561" sldId="304"/>
            <ac:spMk id="42" creationId="{7781978D-C827-AACD-7FD4-E8CDE338E12C}"/>
          </ac:spMkLst>
        </pc:spChg>
        <pc:spChg chg="mod">
          <ac:chgData name="Ryan Connor" userId="cb01cbcc-389c-43a0-b431-1097252a84dc" providerId="ADAL" clId="{D8222AAA-C529-43B9-BFE3-397403BE55F1}" dt="2025-02-04T10:47:54.217" v="491" actId="207"/>
          <ac:spMkLst>
            <pc:docMk/>
            <pc:sldMk cId="1912763561" sldId="304"/>
            <ac:spMk id="44" creationId="{34159DD9-2480-384D-5630-68BED238835F}"/>
          </ac:spMkLst>
        </pc:spChg>
        <pc:picChg chg="add mod">
          <ac:chgData name="Ryan Connor" userId="cb01cbcc-389c-43a0-b431-1097252a84dc" providerId="ADAL" clId="{D8222AAA-C529-43B9-BFE3-397403BE55F1}" dt="2025-02-04T10:48:20.984" v="493" actId="1076"/>
          <ac:picMkLst>
            <pc:docMk/>
            <pc:sldMk cId="1912763561" sldId="304"/>
            <ac:picMk id="4" creationId="{B1F9472F-FCCD-06D9-91E7-A7E5261ED9A0}"/>
          </ac:picMkLst>
        </pc:picChg>
        <pc:picChg chg="mod">
          <ac:chgData name="Ryan Connor" userId="cb01cbcc-389c-43a0-b431-1097252a84dc" providerId="ADAL" clId="{D8222AAA-C529-43B9-BFE3-397403BE55F1}" dt="2025-02-04T10:50:05.152" v="497" actId="207"/>
          <ac:picMkLst>
            <pc:docMk/>
            <pc:sldMk cId="1912763561" sldId="304"/>
            <ac:picMk id="29" creationId="{C7B47C63-6046-6239-E4B4-A79ED685EA20}"/>
          </ac:picMkLst>
        </pc:picChg>
        <pc:extLst>
          <p:ext xmlns:p="http://schemas.openxmlformats.org/presentationml/2006/main" uri="{D6D511B9-2390-475A-947B-AFAB55BFBCF1}">
            <pc226:cmChg xmlns:pc226="http://schemas.microsoft.com/office/powerpoint/2022/06/main/command" chg="del mod">
              <pc226:chgData name="Ryan Connor" userId="cb01cbcc-389c-43a0-b431-1097252a84dc" providerId="ADAL" clId="{D8222AAA-C529-43B9-BFE3-397403BE55F1}" dt="2025-02-04T11:27:01.016" v="539"/>
              <pc2:cmMkLst xmlns:pc2="http://schemas.microsoft.com/office/powerpoint/2019/9/main/command">
                <pc:docMk/>
                <pc:sldMk cId="1912763561" sldId="304"/>
                <pc2:cmMk id="{AEFAA150-E226-C645-88D6-5B2E16995398}"/>
              </pc2:cmMkLst>
              <pc226:cmRplyChg chg="add">
                <pc226:chgData name="Ryan Connor" userId="cb01cbcc-389c-43a0-b431-1097252a84dc" providerId="ADAL" clId="{D8222AAA-C529-43B9-BFE3-397403BE55F1}" dt="2025-02-04T11:23:08.827" v="531"/>
                <pc2:cmRplyMkLst xmlns:pc2="http://schemas.microsoft.com/office/powerpoint/2019/9/main/command">
                  <pc:docMk/>
                  <pc:sldMk cId="1912763561" sldId="304"/>
                  <pc2:cmMk id="{AEFAA150-E226-C645-88D6-5B2E16995398}"/>
                  <pc2:cmRplyMk id="{32033689-C9A0-451E-AAF5-538216BFE77D}"/>
                </pc2:cmRplyMkLst>
              </pc226:cmRplyChg>
            </pc226:cmChg>
            <pc226:cmChg xmlns:pc226="http://schemas.microsoft.com/office/powerpoint/2022/06/main/command" chg="add del">
              <pc226:chgData name="Ryan Connor" userId="cb01cbcc-389c-43a0-b431-1097252a84dc" providerId="ADAL" clId="{D8222AAA-C529-43B9-BFE3-397403BE55F1}" dt="2025-02-04T11:22:31.008" v="530"/>
              <pc2:cmMkLst xmlns:pc2="http://schemas.microsoft.com/office/powerpoint/2019/9/main/command">
                <pc:docMk/>
                <pc:sldMk cId="1912763561" sldId="304"/>
                <pc2:cmMk id="{0E80236A-40AF-406B-9F0D-8DBB435D63DB}"/>
              </pc2:cmMkLst>
            </pc226:cmChg>
            <pc226:cmChg xmlns:pc226="http://schemas.microsoft.com/office/powerpoint/2022/06/main/command" chg="add del">
              <pc226:chgData name="Ryan Connor" userId="cb01cbcc-389c-43a0-b431-1097252a84dc" providerId="ADAL" clId="{D8222AAA-C529-43B9-BFE3-397403BE55F1}" dt="2025-02-04T11:22:29.592" v="529"/>
              <pc2:cmMkLst xmlns:pc2="http://schemas.microsoft.com/office/powerpoint/2019/9/main/command">
                <pc:docMk/>
                <pc:sldMk cId="1912763561" sldId="304"/>
                <pc2:cmMk id="{FF6B6577-BDAB-44FE-A97E-19AAB5DBA71B}"/>
              </pc2:cmMkLst>
              <pc226:cmRplyChg chg="add">
                <pc226:chgData name="Ryan Connor" userId="cb01cbcc-389c-43a0-b431-1097252a84dc" providerId="ADAL" clId="{D8222AAA-C529-43B9-BFE3-397403BE55F1}" dt="2025-02-03T14:06:36.285" v="428"/>
                <pc2:cmRplyMkLst xmlns:pc2="http://schemas.microsoft.com/office/powerpoint/2019/9/main/command">
                  <pc:docMk/>
                  <pc:sldMk cId="1912763561" sldId="304"/>
                  <pc2:cmMk id="{FF6B6577-BDAB-44FE-A97E-19AAB5DBA71B}"/>
                  <pc2:cmRplyMk id="{A8A3A113-81EF-48FC-A679-090DF1CE3FF4}"/>
                </pc2:cmRplyMkLst>
              </pc226:cmRplyChg>
            </pc226:cmChg>
            <pc226:cmChg xmlns:pc226="http://schemas.microsoft.com/office/powerpoint/2022/06/main/command" chg="add del">
              <pc226:chgData name="Ryan Connor" userId="cb01cbcc-389c-43a0-b431-1097252a84dc" providerId="ADAL" clId="{D8222AAA-C529-43B9-BFE3-397403BE55F1}" dt="2025-02-04T11:22:28.047" v="528"/>
              <pc2:cmMkLst xmlns:pc2="http://schemas.microsoft.com/office/powerpoint/2019/9/main/command">
                <pc:docMk/>
                <pc:sldMk cId="1912763561" sldId="304"/>
                <pc2:cmMk id="{E17ACD97-9D5E-4449-9AE1-CF761B32938B}"/>
              </pc2:cmMkLst>
            </pc226:cmChg>
          </p:ext>
        </pc:extLst>
      </pc:sldChg>
      <pc:sldChg chg="modSp mod">
        <pc:chgData name="Ryan Connor" userId="cb01cbcc-389c-43a0-b431-1097252a84dc" providerId="ADAL" clId="{D8222AAA-C529-43B9-BFE3-397403BE55F1}" dt="2025-02-04T16:05:42.972" v="648" actId="1076"/>
        <pc:sldMkLst>
          <pc:docMk/>
          <pc:sldMk cId="3151090810" sldId="305"/>
        </pc:sldMkLst>
        <pc:spChg chg="mod">
          <ac:chgData name="Ryan Connor" userId="cb01cbcc-389c-43a0-b431-1097252a84dc" providerId="ADAL" clId="{D8222AAA-C529-43B9-BFE3-397403BE55F1}" dt="2025-02-04T16:05:42.972" v="648" actId="1076"/>
          <ac:spMkLst>
            <pc:docMk/>
            <pc:sldMk cId="3151090810" sldId="305"/>
            <ac:spMk id="2" creationId="{0CA9025A-CF00-1248-4AB1-265DEE146CEB}"/>
          </ac:spMkLst>
        </pc:spChg>
      </pc:sldChg>
      <pc:sldChg chg="modSp mod">
        <pc:chgData name="Ryan Connor" userId="cb01cbcc-389c-43a0-b431-1097252a84dc" providerId="ADAL" clId="{D8222AAA-C529-43B9-BFE3-397403BE55F1}" dt="2025-02-04T16:05:17.707" v="645" actId="1076"/>
        <pc:sldMkLst>
          <pc:docMk/>
          <pc:sldMk cId="871792975" sldId="306"/>
        </pc:sldMkLst>
        <pc:spChg chg="mod">
          <ac:chgData name="Ryan Connor" userId="cb01cbcc-389c-43a0-b431-1097252a84dc" providerId="ADAL" clId="{D8222AAA-C529-43B9-BFE3-397403BE55F1}" dt="2025-02-04T16:05:17.707" v="645" actId="1076"/>
          <ac:spMkLst>
            <pc:docMk/>
            <pc:sldMk cId="871792975" sldId="306"/>
            <ac:spMk id="2" creationId="{0AE31E2D-625F-233A-D966-19B9C9A21CDB}"/>
          </ac:spMkLst>
        </pc:spChg>
        <pc:spChg chg="mod">
          <ac:chgData name="Ryan Connor" userId="cb01cbcc-389c-43a0-b431-1097252a84dc" providerId="ADAL" clId="{D8222AAA-C529-43B9-BFE3-397403BE55F1}" dt="2025-02-04T11:13:46.539" v="523" actId="20577"/>
          <ac:spMkLst>
            <pc:docMk/>
            <pc:sldMk cId="871792975" sldId="306"/>
            <ac:spMk id="4" creationId="{CB7E0748-1795-FD4F-1EFD-E529AC5428D1}"/>
          </ac:spMkLst>
        </pc:spChg>
      </pc:sldChg>
      <pc:sldChg chg="addCm delCm">
        <pc:chgData name="Ryan Connor" userId="cb01cbcc-389c-43a0-b431-1097252a84dc" providerId="ADAL" clId="{D8222AAA-C529-43B9-BFE3-397403BE55F1}" dt="2025-02-04T11:24:58.664" v="536"/>
        <pc:sldMkLst>
          <pc:docMk/>
          <pc:sldMk cId="1740438590" sldId="307"/>
        </pc:sldMkLst>
        <pc:extLst>
          <p:ext xmlns:p="http://schemas.openxmlformats.org/presentationml/2006/main" uri="{D6D511B9-2390-475A-947B-AFAB55BFBCF1}">
            <pc226:cmChg xmlns:pc226="http://schemas.microsoft.com/office/powerpoint/2022/06/main/command" chg="del">
              <pc226:chgData name="Ryan Connor" userId="cb01cbcc-389c-43a0-b431-1097252a84dc" providerId="ADAL" clId="{D8222AAA-C529-43B9-BFE3-397403BE55F1}" dt="2025-02-03T16:25:12.723" v="438"/>
              <pc2:cmMkLst xmlns:pc2="http://schemas.microsoft.com/office/powerpoint/2019/9/main/command">
                <pc:docMk/>
                <pc:sldMk cId="1740438590" sldId="307"/>
                <pc2:cmMk id="{BDE6A109-AD2D-3043-B67B-B0ACF993A309}"/>
              </pc2:cmMkLst>
            </pc226:cmChg>
            <pc226:cmChg xmlns:pc226="http://schemas.microsoft.com/office/powerpoint/2022/06/main/command" chg="del">
              <pc226:chgData name="Ryan Connor" userId="cb01cbcc-389c-43a0-b431-1097252a84dc" providerId="ADAL" clId="{D8222AAA-C529-43B9-BFE3-397403BE55F1}" dt="2025-02-03T16:25:15.940" v="440"/>
              <pc2:cmMkLst xmlns:pc2="http://schemas.microsoft.com/office/powerpoint/2019/9/main/command">
                <pc:docMk/>
                <pc:sldMk cId="1740438590" sldId="307"/>
                <pc2:cmMk id="{0FD0FD0E-F9AD-9144-AF3C-FF38E79DE991}"/>
              </pc2:cmMkLst>
            </pc226:cmChg>
            <pc226:cmChg xmlns:pc226="http://schemas.microsoft.com/office/powerpoint/2022/06/main/command" chg="del">
              <pc226:chgData name="Ryan Connor" userId="cb01cbcc-389c-43a0-b431-1097252a84dc" providerId="ADAL" clId="{D8222AAA-C529-43B9-BFE3-397403BE55F1}" dt="2025-02-03T16:25:14.505" v="439"/>
              <pc2:cmMkLst xmlns:pc2="http://schemas.microsoft.com/office/powerpoint/2019/9/main/command">
                <pc:docMk/>
                <pc:sldMk cId="1740438590" sldId="307"/>
                <pc2:cmMk id="{9C1C0650-560A-CE4A-A0ED-267DDE864D6A}"/>
              </pc2:cmMkLst>
            </pc226:cmChg>
            <pc226:cmChg xmlns:pc226="http://schemas.microsoft.com/office/powerpoint/2022/06/main/command" chg="add del">
              <pc226:chgData name="Ryan Connor" userId="cb01cbcc-389c-43a0-b431-1097252a84dc" providerId="ADAL" clId="{D8222AAA-C529-43B9-BFE3-397403BE55F1}" dt="2025-02-04T11:24:58.664" v="536"/>
              <pc2:cmMkLst xmlns:pc2="http://schemas.microsoft.com/office/powerpoint/2019/9/main/command">
                <pc:docMk/>
                <pc:sldMk cId="1740438590" sldId="307"/>
                <pc2:cmMk id="{0A26998E-CD27-4699-9E07-73D8EAC4D6CF}"/>
              </pc2:cmMkLst>
            </pc226:cmChg>
          </p:ext>
        </pc:extLst>
      </pc:sldChg>
      <pc:sldChg chg="modSp mod addCm delCm">
        <pc:chgData name="Ryan Connor" userId="cb01cbcc-389c-43a0-b431-1097252a84dc" providerId="ADAL" clId="{D8222AAA-C529-43B9-BFE3-397403BE55F1}" dt="2025-02-04T11:23:34.926" v="535"/>
        <pc:sldMkLst>
          <pc:docMk/>
          <pc:sldMk cId="2579538736" sldId="308"/>
        </pc:sldMkLst>
        <pc:spChg chg="mod">
          <ac:chgData name="Ryan Connor" userId="cb01cbcc-389c-43a0-b431-1097252a84dc" providerId="ADAL" clId="{D8222AAA-C529-43B9-BFE3-397403BE55F1}" dt="2025-02-04T11:13:50.066" v="524" actId="20577"/>
          <ac:spMkLst>
            <pc:docMk/>
            <pc:sldMk cId="2579538736" sldId="308"/>
            <ac:spMk id="5" creationId="{91F1FEE8-4BCC-CE65-DE12-C3ADDBE02AD7}"/>
          </ac:spMkLst>
        </pc:spChg>
        <pc:extLst>
          <p:ext xmlns:p="http://schemas.openxmlformats.org/presentationml/2006/main" uri="{D6D511B9-2390-475A-947B-AFAB55BFBCF1}">
            <pc226:cmChg xmlns:pc226="http://schemas.microsoft.com/office/powerpoint/2022/06/main/command" chg="add del">
              <pc226:chgData name="Ryan Connor" userId="cb01cbcc-389c-43a0-b431-1097252a84dc" providerId="ADAL" clId="{D8222AAA-C529-43B9-BFE3-397403BE55F1}" dt="2025-02-04T11:23:34.926" v="535"/>
              <pc2:cmMkLst xmlns:pc2="http://schemas.microsoft.com/office/powerpoint/2019/9/main/command">
                <pc:docMk/>
                <pc:sldMk cId="2579538736" sldId="308"/>
                <pc2:cmMk id="{DBBEE681-613F-477F-A453-3CA3D588F1CA}"/>
              </pc2:cmMkLst>
            </pc226:cmChg>
          </p:ext>
        </pc:extLst>
      </pc:sldChg>
      <pc:sldChg chg="del">
        <pc:chgData name="Ryan Connor" userId="cb01cbcc-389c-43a0-b431-1097252a84dc" providerId="ADAL" clId="{D8222AAA-C529-43B9-BFE3-397403BE55F1}" dt="2025-02-04T10:53:34.243" v="503" actId="47"/>
        <pc:sldMkLst>
          <pc:docMk/>
          <pc:sldMk cId="3126731181" sldId="309"/>
        </pc:sldMkLst>
      </pc:sldChg>
      <pc:sldChg chg="ord modNotesTx">
        <pc:chgData name="Ryan Connor" userId="cb01cbcc-389c-43a0-b431-1097252a84dc" providerId="ADAL" clId="{D8222AAA-C529-43B9-BFE3-397403BE55F1}" dt="2025-02-04T13:47:33.198" v="583"/>
        <pc:sldMkLst>
          <pc:docMk/>
          <pc:sldMk cId="3058653032" sldId="2147483497"/>
        </pc:sldMkLst>
      </pc:sldChg>
      <pc:sldChg chg="add">
        <pc:chgData name="Ryan Connor" userId="cb01cbcc-389c-43a0-b431-1097252a84dc" providerId="ADAL" clId="{D8222AAA-C529-43B9-BFE3-397403BE55F1}" dt="2025-02-04T11:30:11.516" v="541"/>
        <pc:sldMkLst>
          <pc:docMk/>
          <pc:sldMk cId="3010912024" sldId="2147483498"/>
        </pc:sldMkLst>
      </pc:sldChg>
    </pc:docChg>
  </pc:docChgLst>
  <pc:docChgLst>
    <pc:chgData name="Jamila Hodges" userId="6c1f1ba6-3571-4987-b333-c0edfbeac799" providerId="ADAL" clId="{9111348F-2C48-0E47-B834-64037785A27C}"/>
    <pc:docChg chg="undo redo custSel addSld delSld modSld sldOrd">
      <pc:chgData name="Jamila Hodges" userId="6c1f1ba6-3571-4987-b333-c0edfbeac799" providerId="ADAL" clId="{9111348F-2C48-0E47-B834-64037785A27C}" dt="2025-02-04T11:35:06.432" v="1466" actId="207"/>
      <pc:docMkLst>
        <pc:docMk/>
      </pc:docMkLst>
      <pc:sldChg chg="modSp mod">
        <pc:chgData name="Jamila Hodges" userId="6c1f1ba6-3571-4987-b333-c0edfbeac799" providerId="ADAL" clId="{9111348F-2C48-0E47-B834-64037785A27C}" dt="2025-02-04T11:35:06.432" v="1466" actId="207"/>
        <pc:sldMkLst>
          <pc:docMk/>
          <pc:sldMk cId="0" sldId="257"/>
        </pc:sldMkLst>
        <pc:spChg chg="mod">
          <ac:chgData name="Jamila Hodges" userId="6c1f1ba6-3571-4987-b333-c0edfbeac799" providerId="ADAL" clId="{9111348F-2C48-0E47-B834-64037785A27C}" dt="2025-02-04T11:34:52.622" v="1464" actId="207"/>
          <ac:spMkLst>
            <pc:docMk/>
            <pc:sldMk cId="0" sldId="257"/>
            <ac:spMk id="16" creationId="{00000000-0000-0000-0000-000000000000}"/>
          </ac:spMkLst>
        </pc:spChg>
        <pc:spChg chg="mod">
          <ac:chgData name="Jamila Hodges" userId="6c1f1ba6-3571-4987-b333-c0edfbeac799" providerId="ADAL" clId="{9111348F-2C48-0E47-B834-64037785A27C}" dt="2025-02-04T11:34:59.865" v="1465" actId="207"/>
          <ac:spMkLst>
            <pc:docMk/>
            <pc:sldMk cId="0" sldId="257"/>
            <ac:spMk id="21" creationId="{00000000-0000-0000-0000-000000000000}"/>
          </ac:spMkLst>
        </pc:spChg>
        <pc:spChg chg="mod">
          <ac:chgData name="Jamila Hodges" userId="6c1f1ba6-3571-4987-b333-c0edfbeac799" providerId="ADAL" clId="{9111348F-2C48-0E47-B834-64037785A27C}" dt="2025-02-04T11:35:06.432" v="1466" actId="207"/>
          <ac:spMkLst>
            <pc:docMk/>
            <pc:sldMk cId="0" sldId="257"/>
            <ac:spMk id="30" creationId="{00000000-0000-0000-0000-000000000000}"/>
          </ac:spMkLst>
        </pc:spChg>
      </pc:sldChg>
      <pc:sldChg chg="modSp mod">
        <pc:chgData name="Jamila Hodges" userId="6c1f1ba6-3571-4987-b333-c0edfbeac799" providerId="ADAL" clId="{9111348F-2C48-0E47-B834-64037785A27C}" dt="2025-02-03T12:19:12.374" v="5" actId="1076"/>
        <pc:sldMkLst>
          <pc:docMk/>
          <pc:sldMk cId="0" sldId="258"/>
        </pc:sldMkLst>
        <pc:spChg chg="mod">
          <ac:chgData name="Jamila Hodges" userId="6c1f1ba6-3571-4987-b333-c0edfbeac799" providerId="ADAL" clId="{9111348F-2C48-0E47-B834-64037785A27C}" dt="2025-02-03T12:19:12.374" v="5" actId="1076"/>
          <ac:spMkLst>
            <pc:docMk/>
            <pc:sldMk cId="0" sldId="258"/>
            <ac:spMk id="2" creationId="{00000000-0000-0000-0000-000000000000}"/>
          </ac:spMkLst>
        </pc:spChg>
        <pc:spChg chg="mod">
          <ac:chgData name="Jamila Hodges" userId="6c1f1ba6-3571-4987-b333-c0edfbeac799" providerId="ADAL" clId="{9111348F-2C48-0E47-B834-64037785A27C}" dt="2025-02-03T12:19:04.365" v="2" actId="207"/>
          <ac:spMkLst>
            <pc:docMk/>
            <pc:sldMk cId="0" sldId="258"/>
            <ac:spMk id="19" creationId="{00000000-0000-0000-0000-000000000000}"/>
          </ac:spMkLst>
        </pc:spChg>
        <pc:spChg chg="mod">
          <ac:chgData name="Jamila Hodges" userId="6c1f1ba6-3571-4987-b333-c0edfbeac799" providerId="ADAL" clId="{9111348F-2C48-0E47-B834-64037785A27C}" dt="2025-02-03T12:19:10.121" v="3" actId="207"/>
          <ac:spMkLst>
            <pc:docMk/>
            <pc:sldMk cId="0" sldId="258"/>
            <ac:spMk id="20" creationId="{00000000-0000-0000-0000-000000000000}"/>
          </ac:spMkLst>
        </pc:spChg>
      </pc:sldChg>
      <pc:sldChg chg="modSp mod">
        <pc:chgData name="Jamila Hodges" userId="6c1f1ba6-3571-4987-b333-c0edfbeac799" providerId="ADAL" clId="{9111348F-2C48-0E47-B834-64037785A27C}" dt="2025-02-03T14:01:53.824" v="383" actId="20577"/>
        <pc:sldMkLst>
          <pc:docMk/>
          <pc:sldMk cId="0" sldId="259"/>
        </pc:sldMkLst>
        <pc:spChg chg="mod">
          <ac:chgData name="Jamila Hodges" userId="6c1f1ba6-3571-4987-b333-c0edfbeac799" providerId="ADAL" clId="{9111348F-2C48-0E47-B834-64037785A27C}" dt="2025-02-03T14:01:53.824" v="383" actId="20577"/>
          <ac:spMkLst>
            <pc:docMk/>
            <pc:sldMk cId="0" sldId="259"/>
            <ac:spMk id="4" creationId="{00000000-0000-0000-0000-000000000000}"/>
          </ac:spMkLst>
        </pc:spChg>
        <pc:grpChg chg="mod">
          <ac:chgData name="Jamila Hodges" userId="6c1f1ba6-3571-4987-b333-c0edfbeac799" providerId="ADAL" clId="{9111348F-2C48-0E47-B834-64037785A27C}" dt="2025-02-03T13:31:47.308" v="116" actId="1076"/>
          <ac:grpSpMkLst>
            <pc:docMk/>
            <pc:sldMk cId="0" sldId="259"/>
            <ac:grpSpMk id="5" creationId="{00000000-0000-0000-0000-000000000000}"/>
          </ac:grpSpMkLst>
        </pc:grpChg>
      </pc:sldChg>
      <pc:sldChg chg="addSp delSp modSp mod">
        <pc:chgData name="Jamila Hodges" userId="6c1f1ba6-3571-4987-b333-c0edfbeac799" providerId="ADAL" clId="{9111348F-2C48-0E47-B834-64037785A27C}" dt="2025-02-04T11:32:02.989" v="1448" actId="20577"/>
        <pc:sldMkLst>
          <pc:docMk/>
          <pc:sldMk cId="0" sldId="260"/>
        </pc:sldMkLst>
        <pc:spChg chg="add mod">
          <ac:chgData name="Jamila Hodges" userId="6c1f1ba6-3571-4987-b333-c0edfbeac799" providerId="ADAL" clId="{9111348F-2C48-0E47-B834-64037785A27C}" dt="2025-02-03T16:46:58.175" v="970" actId="1076"/>
          <ac:spMkLst>
            <pc:docMk/>
            <pc:sldMk cId="0" sldId="260"/>
            <ac:spMk id="4" creationId="{EF7BD02E-008B-0E54-0A10-EC16EE36C55D}"/>
          </ac:spMkLst>
        </pc:spChg>
        <pc:spChg chg="add del mod">
          <ac:chgData name="Jamila Hodges" userId="6c1f1ba6-3571-4987-b333-c0edfbeac799" providerId="ADAL" clId="{9111348F-2C48-0E47-B834-64037785A27C}" dt="2025-02-03T13:58:38.182" v="318" actId="478"/>
          <ac:spMkLst>
            <pc:docMk/>
            <pc:sldMk cId="0" sldId="260"/>
            <ac:spMk id="4" creationId="{F5BD722A-34ED-5321-98B7-6BA65B8D9BA2}"/>
          </ac:spMkLst>
        </pc:spChg>
        <pc:spChg chg="add mod">
          <ac:chgData name="Jamila Hodges" userId="6c1f1ba6-3571-4987-b333-c0edfbeac799" providerId="ADAL" clId="{9111348F-2C48-0E47-B834-64037785A27C}" dt="2025-02-03T16:46:58.175" v="970" actId="1076"/>
          <ac:spMkLst>
            <pc:docMk/>
            <pc:sldMk cId="0" sldId="260"/>
            <ac:spMk id="7" creationId="{55391CA6-59B8-0F98-7933-6A992038E32B}"/>
          </ac:spMkLst>
        </pc:spChg>
        <pc:spChg chg="add mod">
          <ac:chgData name="Jamila Hodges" userId="6c1f1ba6-3571-4987-b333-c0edfbeac799" providerId="ADAL" clId="{9111348F-2C48-0E47-B834-64037785A27C}" dt="2025-02-04T11:31:43.031" v="1443" actId="255"/>
          <ac:spMkLst>
            <pc:docMk/>
            <pc:sldMk cId="0" sldId="260"/>
            <ac:spMk id="8" creationId="{6A521E43-2D3C-867C-4473-7D82045BDE85}"/>
          </ac:spMkLst>
        </pc:spChg>
        <pc:spChg chg="add mod">
          <ac:chgData name="Jamila Hodges" userId="6c1f1ba6-3571-4987-b333-c0edfbeac799" providerId="ADAL" clId="{9111348F-2C48-0E47-B834-64037785A27C}" dt="2025-02-03T16:46:58.175" v="970" actId="1076"/>
          <ac:spMkLst>
            <pc:docMk/>
            <pc:sldMk cId="0" sldId="260"/>
            <ac:spMk id="10" creationId="{4DB1D83A-6B06-180A-1B65-4444D16442C0}"/>
          </ac:spMkLst>
        </pc:spChg>
        <pc:spChg chg="del">
          <ac:chgData name="Jamila Hodges" userId="6c1f1ba6-3571-4987-b333-c0edfbeac799" providerId="ADAL" clId="{9111348F-2C48-0E47-B834-64037785A27C}" dt="2025-02-03T13:56:30.287" v="302" actId="478"/>
          <ac:spMkLst>
            <pc:docMk/>
            <pc:sldMk cId="0" sldId="260"/>
            <ac:spMk id="11" creationId="{00000000-0000-0000-0000-000000000000}"/>
          </ac:spMkLst>
        </pc:spChg>
        <pc:spChg chg="add mod">
          <ac:chgData name="Jamila Hodges" userId="6c1f1ba6-3571-4987-b333-c0edfbeac799" providerId="ADAL" clId="{9111348F-2C48-0E47-B834-64037785A27C}" dt="2025-02-03T16:46:58.175" v="970" actId="1076"/>
          <ac:spMkLst>
            <pc:docMk/>
            <pc:sldMk cId="0" sldId="260"/>
            <ac:spMk id="11" creationId="{92AAE6B5-CCBA-58EC-5ACE-4BDEDB570EF8}"/>
          </ac:spMkLst>
        </pc:spChg>
        <pc:spChg chg="del">
          <ac:chgData name="Jamila Hodges" userId="6c1f1ba6-3571-4987-b333-c0edfbeac799" providerId="ADAL" clId="{9111348F-2C48-0E47-B834-64037785A27C}" dt="2025-02-03T13:56:22.371" v="297" actId="478"/>
          <ac:spMkLst>
            <pc:docMk/>
            <pc:sldMk cId="0" sldId="260"/>
            <ac:spMk id="12" creationId="{00000000-0000-0000-0000-000000000000}"/>
          </ac:spMkLst>
        </pc:spChg>
        <pc:spChg chg="add mod">
          <ac:chgData name="Jamila Hodges" userId="6c1f1ba6-3571-4987-b333-c0edfbeac799" providerId="ADAL" clId="{9111348F-2C48-0E47-B834-64037785A27C}" dt="2025-02-04T11:32:02.989" v="1448" actId="20577"/>
          <ac:spMkLst>
            <pc:docMk/>
            <pc:sldMk cId="0" sldId="260"/>
            <ac:spMk id="12" creationId="{163E1B82-8414-0CBF-223F-F47064E32A3F}"/>
          </ac:spMkLst>
        </pc:spChg>
        <pc:spChg chg="del">
          <ac:chgData name="Jamila Hodges" userId="6c1f1ba6-3571-4987-b333-c0edfbeac799" providerId="ADAL" clId="{9111348F-2C48-0E47-B834-64037785A27C}" dt="2025-02-03T13:56:26.485" v="300" actId="478"/>
          <ac:spMkLst>
            <pc:docMk/>
            <pc:sldMk cId="0" sldId="260"/>
            <ac:spMk id="13" creationId="{00000000-0000-0000-0000-000000000000}"/>
          </ac:spMkLst>
        </pc:spChg>
        <pc:spChg chg="add mod">
          <ac:chgData name="Jamila Hodges" userId="6c1f1ba6-3571-4987-b333-c0edfbeac799" providerId="ADAL" clId="{9111348F-2C48-0E47-B834-64037785A27C}" dt="2025-02-03T16:46:58.175" v="970" actId="1076"/>
          <ac:spMkLst>
            <pc:docMk/>
            <pc:sldMk cId="0" sldId="260"/>
            <ac:spMk id="13" creationId="{F12B3855-ADB1-05C7-7D10-05A6E76BE1F7}"/>
          </ac:spMkLst>
        </pc:spChg>
        <pc:spChg chg="del">
          <ac:chgData name="Jamila Hodges" userId="6c1f1ba6-3571-4987-b333-c0edfbeac799" providerId="ADAL" clId="{9111348F-2C48-0E47-B834-64037785A27C}" dt="2025-02-03T13:56:24.685" v="299" actId="478"/>
          <ac:spMkLst>
            <pc:docMk/>
            <pc:sldMk cId="0" sldId="260"/>
            <ac:spMk id="14" creationId="{00000000-0000-0000-0000-000000000000}"/>
          </ac:spMkLst>
        </pc:spChg>
        <pc:spChg chg="add mod">
          <ac:chgData name="Jamila Hodges" userId="6c1f1ba6-3571-4987-b333-c0edfbeac799" providerId="ADAL" clId="{9111348F-2C48-0E47-B834-64037785A27C}" dt="2025-02-03T16:53:16.620" v="1000" actId="20577"/>
          <ac:spMkLst>
            <pc:docMk/>
            <pc:sldMk cId="0" sldId="260"/>
            <ac:spMk id="14" creationId="{03484564-B213-EAFC-1D4A-9F2FE6951585}"/>
          </ac:spMkLst>
        </pc:spChg>
        <pc:spChg chg="del">
          <ac:chgData name="Jamila Hodges" userId="6c1f1ba6-3571-4987-b333-c0edfbeac799" providerId="ADAL" clId="{9111348F-2C48-0E47-B834-64037785A27C}" dt="2025-02-03T13:57:52.860" v="314" actId="478"/>
          <ac:spMkLst>
            <pc:docMk/>
            <pc:sldMk cId="0" sldId="260"/>
            <ac:spMk id="15" creationId="{00000000-0000-0000-0000-000000000000}"/>
          </ac:spMkLst>
        </pc:spChg>
        <pc:spChg chg="del">
          <ac:chgData name="Jamila Hodges" userId="6c1f1ba6-3571-4987-b333-c0edfbeac799" providerId="ADAL" clId="{9111348F-2C48-0E47-B834-64037785A27C}" dt="2025-02-03T13:56:24.082" v="298" actId="478"/>
          <ac:spMkLst>
            <pc:docMk/>
            <pc:sldMk cId="0" sldId="260"/>
            <ac:spMk id="16" creationId="{00000000-0000-0000-0000-000000000000}"/>
          </ac:spMkLst>
        </pc:spChg>
        <pc:spChg chg="add del">
          <ac:chgData name="Jamila Hodges" userId="6c1f1ba6-3571-4987-b333-c0edfbeac799" providerId="ADAL" clId="{9111348F-2C48-0E47-B834-64037785A27C}" dt="2025-02-03T16:40:36.949" v="906" actId="478"/>
          <ac:spMkLst>
            <pc:docMk/>
            <pc:sldMk cId="0" sldId="260"/>
            <ac:spMk id="16" creationId="{EB7F90D3-90A6-15B5-CE4D-EACDFB96A54C}"/>
          </ac:spMkLst>
        </pc:spChg>
        <pc:spChg chg="mod">
          <ac:chgData name="Jamila Hodges" userId="6c1f1ba6-3571-4987-b333-c0edfbeac799" providerId="ADAL" clId="{9111348F-2C48-0E47-B834-64037785A27C}" dt="2025-02-03T16:46:58.175" v="970" actId="1076"/>
          <ac:spMkLst>
            <pc:docMk/>
            <pc:sldMk cId="0" sldId="260"/>
            <ac:spMk id="17" creationId="{00000000-0000-0000-0000-000000000000}"/>
          </ac:spMkLst>
        </pc:spChg>
        <pc:spChg chg="del">
          <ac:chgData name="Jamila Hodges" userId="6c1f1ba6-3571-4987-b333-c0edfbeac799" providerId="ADAL" clId="{9111348F-2C48-0E47-B834-64037785A27C}" dt="2025-02-03T13:56:22.371" v="297" actId="478"/>
          <ac:spMkLst>
            <pc:docMk/>
            <pc:sldMk cId="0" sldId="260"/>
            <ac:spMk id="18" creationId="{00000000-0000-0000-0000-000000000000}"/>
          </ac:spMkLst>
        </pc:spChg>
        <pc:spChg chg="del">
          <ac:chgData name="Jamila Hodges" userId="6c1f1ba6-3571-4987-b333-c0edfbeac799" providerId="ADAL" clId="{9111348F-2C48-0E47-B834-64037785A27C}" dt="2025-02-03T13:56:22.371" v="297" actId="478"/>
          <ac:spMkLst>
            <pc:docMk/>
            <pc:sldMk cId="0" sldId="260"/>
            <ac:spMk id="19" creationId="{00000000-0000-0000-0000-000000000000}"/>
          </ac:spMkLst>
        </pc:spChg>
        <pc:spChg chg="mod">
          <ac:chgData name="Jamila Hodges" userId="6c1f1ba6-3571-4987-b333-c0edfbeac799" providerId="ADAL" clId="{9111348F-2C48-0E47-B834-64037785A27C}" dt="2025-02-03T16:45:39.698" v="958"/>
          <ac:spMkLst>
            <pc:docMk/>
            <pc:sldMk cId="0" sldId="260"/>
            <ac:spMk id="19" creationId="{62724319-A8D9-5184-43F9-8DC40A3358FE}"/>
          </ac:spMkLst>
        </pc:spChg>
        <pc:spChg chg="del">
          <ac:chgData name="Jamila Hodges" userId="6c1f1ba6-3571-4987-b333-c0edfbeac799" providerId="ADAL" clId="{9111348F-2C48-0E47-B834-64037785A27C}" dt="2025-02-03T13:56:22.371" v="297" actId="478"/>
          <ac:spMkLst>
            <pc:docMk/>
            <pc:sldMk cId="0" sldId="260"/>
            <ac:spMk id="20" creationId="{00000000-0000-0000-0000-000000000000}"/>
          </ac:spMkLst>
        </pc:spChg>
        <pc:spChg chg="mod">
          <ac:chgData name="Jamila Hodges" userId="6c1f1ba6-3571-4987-b333-c0edfbeac799" providerId="ADAL" clId="{9111348F-2C48-0E47-B834-64037785A27C}" dt="2025-02-03T16:45:39.698" v="958"/>
          <ac:spMkLst>
            <pc:docMk/>
            <pc:sldMk cId="0" sldId="260"/>
            <ac:spMk id="20" creationId="{D984BB72-FD00-32A8-6CFC-DE0230E88508}"/>
          </ac:spMkLst>
        </pc:spChg>
        <pc:spChg chg="del">
          <ac:chgData name="Jamila Hodges" userId="6c1f1ba6-3571-4987-b333-c0edfbeac799" providerId="ADAL" clId="{9111348F-2C48-0E47-B834-64037785A27C}" dt="2025-02-03T13:56:22.371" v="297" actId="478"/>
          <ac:spMkLst>
            <pc:docMk/>
            <pc:sldMk cId="0" sldId="260"/>
            <ac:spMk id="21" creationId="{00000000-0000-0000-0000-000000000000}"/>
          </ac:spMkLst>
        </pc:spChg>
        <pc:spChg chg="mod">
          <ac:chgData name="Jamila Hodges" userId="6c1f1ba6-3571-4987-b333-c0edfbeac799" providerId="ADAL" clId="{9111348F-2C48-0E47-B834-64037785A27C}" dt="2025-02-03T16:45:39.698" v="958"/>
          <ac:spMkLst>
            <pc:docMk/>
            <pc:sldMk cId="0" sldId="260"/>
            <ac:spMk id="21" creationId="{52945DEC-3770-70D6-7AB1-CC1C14A7E55B}"/>
          </ac:spMkLst>
        </pc:spChg>
        <pc:spChg chg="del">
          <ac:chgData name="Jamila Hodges" userId="6c1f1ba6-3571-4987-b333-c0edfbeac799" providerId="ADAL" clId="{9111348F-2C48-0E47-B834-64037785A27C}" dt="2025-02-03T13:56:22.371" v="297" actId="478"/>
          <ac:spMkLst>
            <pc:docMk/>
            <pc:sldMk cId="0" sldId="260"/>
            <ac:spMk id="22" creationId="{00000000-0000-0000-0000-000000000000}"/>
          </ac:spMkLst>
        </pc:spChg>
        <pc:spChg chg="del">
          <ac:chgData name="Jamila Hodges" userId="6c1f1ba6-3571-4987-b333-c0edfbeac799" providerId="ADAL" clId="{9111348F-2C48-0E47-B834-64037785A27C}" dt="2025-02-03T13:56:22.371" v="297" actId="478"/>
          <ac:spMkLst>
            <pc:docMk/>
            <pc:sldMk cId="0" sldId="260"/>
            <ac:spMk id="23" creationId="{00000000-0000-0000-0000-000000000000}"/>
          </ac:spMkLst>
        </pc:spChg>
        <pc:spChg chg="mod">
          <ac:chgData name="Jamila Hodges" userId="6c1f1ba6-3571-4987-b333-c0edfbeac799" providerId="ADAL" clId="{9111348F-2C48-0E47-B834-64037785A27C}" dt="2025-02-03T16:46:03.514" v="961"/>
          <ac:spMkLst>
            <pc:docMk/>
            <pc:sldMk cId="0" sldId="260"/>
            <ac:spMk id="23" creationId="{D328D304-8796-3BA9-E248-191E589A7CAC}"/>
          </ac:spMkLst>
        </pc:spChg>
        <pc:spChg chg="mod">
          <ac:chgData name="Jamila Hodges" userId="6c1f1ba6-3571-4987-b333-c0edfbeac799" providerId="ADAL" clId="{9111348F-2C48-0E47-B834-64037785A27C}" dt="2025-02-03T14:01:37.578" v="379"/>
          <ac:spMkLst>
            <pc:docMk/>
            <pc:sldMk cId="0" sldId="260"/>
            <ac:spMk id="26" creationId="{4BA1F9FB-4FC3-6B0B-FDA7-228327396BCA}"/>
          </ac:spMkLst>
        </pc:spChg>
        <pc:spChg chg="mod">
          <ac:chgData name="Jamila Hodges" userId="6c1f1ba6-3571-4987-b333-c0edfbeac799" providerId="ADAL" clId="{9111348F-2C48-0E47-B834-64037785A27C}" dt="2025-02-03T14:01:37.578" v="379"/>
          <ac:spMkLst>
            <pc:docMk/>
            <pc:sldMk cId="0" sldId="260"/>
            <ac:spMk id="27" creationId="{A38F786A-7F66-157D-B1F3-F3973914C929}"/>
          </ac:spMkLst>
        </pc:spChg>
        <pc:spChg chg="add mod">
          <ac:chgData name="Jamila Hodges" userId="6c1f1ba6-3571-4987-b333-c0edfbeac799" providerId="ADAL" clId="{9111348F-2C48-0E47-B834-64037785A27C}" dt="2025-02-04T11:31:50.651" v="1444" actId="255"/>
          <ac:spMkLst>
            <pc:docMk/>
            <pc:sldMk cId="0" sldId="260"/>
            <ac:spMk id="28" creationId="{52FEA8E8-DEA3-9FC4-4602-65D531C692D3}"/>
          </ac:spMkLst>
        </pc:spChg>
        <pc:spChg chg="mod">
          <ac:chgData name="Jamila Hodges" userId="6c1f1ba6-3571-4987-b333-c0edfbeac799" providerId="ADAL" clId="{9111348F-2C48-0E47-B834-64037785A27C}" dt="2025-02-03T16:46:03.514" v="961"/>
          <ac:spMkLst>
            <pc:docMk/>
            <pc:sldMk cId="0" sldId="260"/>
            <ac:spMk id="29" creationId="{CDBCC1DB-DEBB-7DBD-EEE3-DF6EEE9ABD9E}"/>
          </ac:spMkLst>
        </pc:spChg>
        <pc:spChg chg="mod">
          <ac:chgData name="Jamila Hodges" userId="6c1f1ba6-3571-4987-b333-c0edfbeac799" providerId="ADAL" clId="{9111348F-2C48-0E47-B834-64037785A27C}" dt="2025-02-03T16:46:15.900" v="964"/>
          <ac:spMkLst>
            <pc:docMk/>
            <pc:sldMk cId="0" sldId="260"/>
            <ac:spMk id="31" creationId="{C52C7BAA-C765-6914-7608-1E58BB311A9E}"/>
          </ac:spMkLst>
        </pc:spChg>
        <pc:spChg chg="mod">
          <ac:chgData name="Jamila Hodges" userId="6c1f1ba6-3571-4987-b333-c0edfbeac799" providerId="ADAL" clId="{9111348F-2C48-0E47-B834-64037785A27C}" dt="2025-02-03T16:46:15.900" v="964"/>
          <ac:spMkLst>
            <pc:docMk/>
            <pc:sldMk cId="0" sldId="260"/>
            <ac:spMk id="32" creationId="{557C1C55-E846-9942-0CE6-30C2947FF86F}"/>
          </ac:spMkLst>
        </pc:spChg>
        <pc:grpChg chg="del">
          <ac:chgData name="Jamila Hodges" userId="6c1f1ba6-3571-4987-b333-c0edfbeac799" providerId="ADAL" clId="{9111348F-2C48-0E47-B834-64037785A27C}" dt="2025-02-03T16:34:06.979" v="822" actId="478"/>
          <ac:grpSpMkLst>
            <pc:docMk/>
            <pc:sldMk cId="0" sldId="260"/>
            <ac:grpSpMk id="3" creationId="{00000000-0000-0000-0000-000000000000}"/>
          </ac:grpSpMkLst>
        </pc:grpChg>
        <pc:grpChg chg="add del mod">
          <ac:chgData name="Jamila Hodges" userId="6c1f1ba6-3571-4987-b333-c0edfbeac799" providerId="ADAL" clId="{9111348F-2C48-0E47-B834-64037785A27C}" dt="2025-02-03T16:45:41.746" v="959" actId="478"/>
          <ac:grpSpMkLst>
            <pc:docMk/>
            <pc:sldMk cId="0" sldId="260"/>
            <ac:grpSpMk id="18" creationId="{9B988963-2AD4-DAC6-B5F1-25BFEEBC9A6B}"/>
          </ac:grpSpMkLst>
        </pc:grpChg>
        <pc:grpChg chg="add del mod">
          <ac:chgData name="Jamila Hodges" userId="6c1f1ba6-3571-4987-b333-c0edfbeac799" providerId="ADAL" clId="{9111348F-2C48-0E47-B834-64037785A27C}" dt="2025-02-03T16:46:10.526" v="963" actId="478"/>
          <ac:grpSpMkLst>
            <pc:docMk/>
            <pc:sldMk cId="0" sldId="260"/>
            <ac:grpSpMk id="22" creationId="{2925EA85-B354-8979-1749-12C4C7814487}"/>
          </ac:grpSpMkLst>
        </pc:grpChg>
        <pc:grpChg chg="add del mod">
          <ac:chgData name="Jamila Hodges" userId="6c1f1ba6-3571-4987-b333-c0edfbeac799" providerId="ADAL" clId="{9111348F-2C48-0E47-B834-64037785A27C}" dt="2025-02-03T16:34:13.060" v="823" actId="478"/>
          <ac:grpSpMkLst>
            <pc:docMk/>
            <pc:sldMk cId="0" sldId="260"/>
            <ac:grpSpMk id="24" creationId="{4B00FA7A-4BFD-B2E5-8A75-DAE3DA40207A}"/>
          </ac:grpSpMkLst>
        </pc:grpChg>
        <pc:grpChg chg="add mod">
          <ac:chgData name="Jamila Hodges" userId="6c1f1ba6-3571-4987-b333-c0edfbeac799" providerId="ADAL" clId="{9111348F-2C48-0E47-B834-64037785A27C}" dt="2025-02-03T16:46:47.023" v="969" actId="1076"/>
          <ac:grpSpMkLst>
            <pc:docMk/>
            <pc:sldMk cId="0" sldId="260"/>
            <ac:grpSpMk id="30" creationId="{34933A9D-BF06-B08E-78CA-98224CADAFD3}"/>
          </ac:grpSpMkLst>
        </pc:grpChg>
        <pc:picChg chg="mod modCrop">
          <ac:chgData name="Jamila Hodges" userId="6c1f1ba6-3571-4987-b333-c0edfbeac799" providerId="ADAL" clId="{9111348F-2C48-0E47-B834-64037785A27C}" dt="2025-02-03T16:38:55.732" v="888" actId="732"/>
          <ac:picMkLst>
            <pc:docMk/>
            <pc:sldMk cId="0" sldId="260"/>
            <ac:picMk id="2" creationId="{00000000-0000-0000-0000-000000000000}"/>
          </ac:picMkLst>
        </pc:picChg>
        <pc:picChg chg="del">
          <ac:chgData name="Jamila Hodges" userId="6c1f1ba6-3571-4987-b333-c0edfbeac799" providerId="ADAL" clId="{9111348F-2C48-0E47-B834-64037785A27C}" dt="2025-02-03T13:56:29.263" v="301" actId="478"/>
          <ac:picMkLst>
            <pc:docMk/>
            <pc:sldMk cId="0" sldId="260"/>
            <ac:picMk id="8" creationId="{00000000-0000-0000-0000-000000000000}"/>
          </ac:picMkLst>
        </pc:picChg>
        <pc:picChg chg="mod">
          <ac:chgData name="Jamila Hodges" userId="6c1f1ba6-3571-4987-b333-c0edfbeac799" providerId="ADAL" clId="{9111348F-2C48-0E47-B834-64037785A27C}" dt="2025-02-03T16:38:32.947" v="884" actId="1076"/>
          <ac:picMkLst>
            <pc:docMk/>
            <pc:sldMk cId="0" sldId="260"/>
            <ac:picMk id="9" creationId="{00000000-0000-0000-0000-000000000000}"/>
          </ac:picMkLst>
        </pc:picChg>
        <pc:picChg chg="del mod modCrop">
          <ac:chgData name="Jamila Hodges" userId="6c1f1ba6-3571-4987-b333-c0edfbeac799" providerId="ADAL" clId="{9111348F-2C48-0E47-B834-64037785A27C}" dt="2025-02-03T16:43:07.164" v="948" actId="478"/>
          <ac:picMkLst>
            <pc:docMk/>
            <pc:sldMk cId="0" sldId="260"/>
            <ac:picMk id="25" creationId="{48E01C96-B314-CD22-39D3-44922AD74E32}"/>
          </ac:picMkLst>
        </pc:picChg>
      </pc:sldChg>
      <pc:sldChg chg="addSp delSp modSp mod">
        <pc:chgData name="Jamila Hodges" userId="6c1f1ba6-3571-4987-b333-c0edfbeac799" providerId="ADAL" clId="{9111348F-2C48-0E47-B834-64037785A27C}" dt="2025-02-04T11:32:21.305" v="1450" actId="255"/>
        <pc:sldMkLst>
          <pc:docMk/>
          <pc:sldMk cId="0" sldId="261"/>
        </pc:sldMkLst>
        <pc:spChg chg="add mod">
          <ac:chgData name="Jamila Hodges" userId="6c1f1ba6-3571-4987-b333-c0edfbeac799" providerId="ADAL" clId="{9111348F-2C48-0E47-B834-64037785A27C}" dt="2025-02-03T14:08:00.427" v="470" actId="1036"/>
          <ac:spMkLst>
            <pc:docMk/>
            <pc:sldMk cId="0" sldId="261"/>
            <ac:spMk id="2" creationId="{7C7BDF65-68AB-CC94-96E1-71EFBC65A843}"/>
          </ac:spMkLst>
        </pc:spChg>
        <pc:spChg chg="add mod">
          <ac:chgData name="Jamila Hodges" userId="6c1f1ba6-3571-4987-b333-c0edfbeac799" providerId="ADAL" clId="{9111348F-2C48-0E47-B834-64037785A27C}" dt="2025-02-03T16:47:52.101" v="971" actId="207"/>
          <ac:spMkLst>
            <pc:docMk/>
            <pc:sldMk cId="0" sldId="261"/>
            <ac:spMk id="3" creationId="{01E41DDA-1C04-4B2D-39F7-EECA176C25C3}"/>
          </ac:spMkLst>
        </pc:spChg>
        <pc:spChg chg="add mod">
          <ac:chgData name="Jamila Hodges" userId="6c1f1ba6-3571-4987-b333-c0edfbeac799" providerId="ADAL" clId="{9111348F-2C48-0E47-B834-64037785A27C}" dt="2025-02-04T11:32:21.305" v="1450" actId="255"/>
          <ac:spMkLst>
            <pc:docMk/>
            <pc:sldMk cId="0" sldId="261"/>
            <ac:spMk id="4" creationId="{CE9A04B4-3F2E-1802-A024-8BBEBBB1000C}"/>
          </ac:spMkLst>
        </pc:spChg>
        <pc:spChg chg="mod">
          <ac:chgData name="Jamila Hodges" userId="6c1f1ba6-3571-4987-b333-c0edfbeac799" providerId="ADAL" clId="{9111348F-2C48-0E47-B834-64037785A27C}" dt="2025-02-03T14:07:11.575" v="462"/>
          <ac:spMkLst>
            <pc:docMk/>
            <pc:sldMk cId="0" sldId="261"/>
            <ac:spMk id="8" creationId="{73143F73-8C1C-4DAF-A95A-C0481EEA14A9}"/>
          </ac:spMkLst>
        </pc:spChg>
        <pc:spChg chg="mod">
          <ac:chgData name="Jamila Hodges" userId="6c1f1ba6-3571-4987-b333-c0edfbeac799" providerId="ADAL" clId="{9111348F-2C48-0E47-B834-64037785A27C}" dt="2025-02-03T14:07:11.575" v="462"/>
          <ac:spMkLst>
            <pc:docMk/>
            <pc:sldMk cId="0" sldId="261"/>
            <ac:spMk id="9" creationId="{AF0F2E11-480B-67AD-A70A-4FEE3F1BEF01}"/>
          </ac:spMkLst>
        </pc:spChg>
        <pc:spChg chg="del">
          <ac:chgData name="Jamila Hodges" userId="6c1f1ba6-3571-4987-b333-c0edfbeac799" providerId="ADAL" clId="{9111348F-2C48-0E47-B834-64037785A27C}" dt="2025-02-03T14:03:39.168" v="421" actId="478"/>
          <ac:spMkLst>
            <pc:docMk/>
            <pc:sldMk cId="0" sldId="261"/>
            <ac:spMk id="10" creationId="{00000000-0000-0000-0000-000000000000}"/>
          </ac:spMkLst>
        </pc:spChg>
        <pc:spChg chg="del">
          <ac:chgData name="Jamila Hodges" userId="6c1f1ba6-3571-4987-b333-c0edfbeac799" providerId="ADAL" clId="{9111348F-2C48-0E47-B834-64037785A27C}" dt="2025-02-03T14:03:36.477" v="420" actId="478"/>
          <ac:spMkLst>
            <pc:docMk/>
            <pc:sldMk cId="0" sldId="261"/>
            <ac:spMk id="11" creationId="{00000000-0000-0000-0000-000000000000}"/>
          </ac:spMkLst>
        </pc:spChg>
        <pc:spChg chg="del">
          <ac:chgData name="Jamila Hodges" userId="6c1f1ba6-3571-4987-b333-c0edfbeac799" providerId="ADAL" clId="{9111348F-2C48-0E47-B834-64037785A27C}" dt="2025-02-03T14:03:32.337" v="418" actId="478"/>
          <ac:spMkLst>
            <pc:docMk/>
            <pc:sldMk cId="0" sldId="261"/>
            <ac:spMk id="12" creationId="{00000000-0000-0000-0000-000000000000}"/>
          </ac:spMkLst>
        </pc:spChg>
        <pc:spChg chg="del">
          <ac:chgData name="Jamila Hodges" userId="6c1f1ba6-3571-4987-b333-c0edfbeac799" providerId="ADAL" clId="{9111348F-2C48-0E47-B834-64037785A27C}" dt="2025-02-03T14:03:34.573" v="419" actId="478"/>
          <ac:spMkLst>
            <pc:docMk/>
            <pc:sldMk cId="0" sldId="261"/>
            <ac:spMk id="13" creationId="{00000000-0000-0000-0000-000000000000}"/>
          </ac:spMkLst>
        </pc:spChg>
        <pc:spChg chg="mod">
          <ac:chgData name="Jamila Hodges" userId="6c1f1ba6-3571-4987-b333-c0edfbeac799" providerId="ADAL" clId="{9111348F-2C48-0E47-B834-64037785A27C}" dt="2025-02-03T14:07:11.575" v="462"/>
          <ac:spMkLst>
            <pc:docMk/>
            <pc:sldMk cId="0" sldId="261"/>
            <ac:spMk id="15" creationId="{A4D437DB-6EC0-8CC5-73C7-BF3D4B18504B}"/>
          </ac:spMkLst>
        </pc:spChg>
        <pc:spChg chg="mod">
          <ac:chgData name="Jamila Hodges" userId="6c1f1ba6-3571-4987-b333-c0edfbeac799" providerId="ADAL" clId="{9111348F-2C48-0E47-B834-64037785A27C}" dt="2025-02-03T14:07:38.293" v="465"/>
          <ac:spMkLst>
            <pc:docMk/>
            <pc:sldMk cId="0" sldId="261"/>
            <ac:spMk id="17" creationId="{B3B4D391-0395-B22A-DBA9-454FCF5F6539}"/>
          </ac:spMkLst>
        </pc:spChg>
        <pc:spChg chg="mod">
          <ac:chgData name="Jamila Hodges" userId="6c1f1ba6-3571-4987-b333-c0edfbeac799" providerId="ADAL" clId="{9111348F-2C48-0E47-B834-64037785A27C}" dt="2025-02-03T14:07:38.293" v="465"/>
          <ac:spMkLst>
            <pc:docMk/>
            <pc:sldMk cId="0" sldId="261"/>
            <ac:spMk id="18" creationId="{3282E1A9-A095-91FC-3FF1-0BE66C55DC43}"/>
          </ac:spMkLst>
        </pc:spChg>
        <pc:grpChg chg="add del mod">
          <ac:chgData name="Jamila Hodges" userId="6c1f1ba6-3571-4987-b333-c0edfbeac799" providerId="ADAL" clId="{9111348F-2C48-0E47-B834-64037785A27C}" dt="2025-02-03T14:07:23.120" v="464" actId="478"/>
          <ac:grpSpMkLst>
            <pc:docMk/>
            <pc:sldMk cId="0" sldId="261"/>
            <ac:grpSpMk id="6" creationId="{2138F5F6-ABFD-FD56-66EE-9A97715F8A71}"/>
          </ac:grpSpMkLst>
        </pc:grpChg>
        <pc:grpChg chg="add mod">
          <ac:chgData name="Jamila Hodges" userId="6c1f1ba6-3571-4987-b333-c0edfbeac799" providerId="ADAL" clId="{9111348F-2C48-0E47-B834-64037785A27C}" dt="2025-02-03T14:07:53.619" v="467" actId="14100"/>
          <ac:grpSpMkLst>
            <pc:docMk/>
            <pc:sldMk cId="0" sldId="261"/>
            <ac:grpSpMk id="16" creationId="{47B6B8A6-07AD-5C3C-2D1C-0CAC0AEB86C1}"/>
          </ac:grpSpMkLst>
        </pc:grpChg>
        <pc:picChg chg="mod">
          <ac:chgData name="Jamila Hodges" userId="6c1f1ba6-3571-4987-b333-c0edfbeac799" providerId="ADAL" clId="{9111348F-2C48-0E47-B834-64037785A27C}" dt="2025-02-03T14:04:39.133" v="440" actId="1037"/>
          <ac:picMkLst>
            <pc:docMk/>
            <pc:sldMk cId="0" sldId="261"/>
            <ac:picMk id="5" creationId="{00000000-0000-0000-0000-000000000000}"/>
          </ac:picMkLst>
        </pc:picChg>
        <pc:picChg chg="mod">
          <ac:chgData name="Jamila Hodges" userId="6c1f1ba6-3571-4987-b333-c0edfbeac799" providerId="ADAL" clId="{9111348F-2C48-0E47-B834-64037785A27C}" dt="2025-02-03T14:03:51.585" v="426" actId="1037"/>
          <ac:picMkLst>
            <pc:docMk/>
            <pc:sldMk cId="0" sldId="261"/>
            <ac:picMk id="14" creationId="{3C93126F-5C21-38AE-ED3F-6AC518024655}"/>
          </ac:picMkLst>
        </pc:picChg>
      </pc:sldChg>
      <pc:sldChg chg="del">
        <pc:chgData name="Jamila Hodges" userId="6c1f1ba6-3571-4987-b333-c0edfbeac799" providerId="ADAL" clId="{9111348F-2C48-0E47-B834-64037785A27C}" dt="2025-02-03T14:24:33.667" v="647" actId="2696"/>
        <pc:sldMkLst>
          <pc:docMk/>
          <pc:sldMk cId="0" sldId="262"/>
        </pc:sldMkLst>
      </pc:sldChg>
      <pc:sldChg chg="modSp add del mod">
        <pc:chgData name="Jamila Hodges" userId="6c1f1ba6-3571-4987-b333-c0edfbeac799" providerId="ADAL" clId="{9111348F-2C48-0E47-B834-64037785A27C}" dt="2025-02-04T10:35:31.213" v="1183" actId="1076"/>
        <pc:sldMkLst>
          <pc:docMk/>
          <pc:sldMk cId="0" sldId="263"/>
        </pc:sldMkLst>
        <pc:spChg chg="mod">
          <ac:chgData name="Jamila Hodges" userId="6c1f1ba6-3571-4987-b333-c0edfbeac799" providerId="ADAL" clId="{9111348F-2C48-0E47-B834-64037785A27C}" dt="2025-02-04T10:35:23.513" v="1181" actId="34135"/>
          <ac:spMkLst>
            <pc:docMk/>
            <pc:sldMk cId="0" sldId="263"/>
            <ac:spMk id="2" creationId="{00000000-0000-0000-0000-000000000000}"/>
          </ac:spMkLst>
        </pc:spChg>
        <pc:spChg chg="mod">
          <ac:chgData name="Jamila Hodges" userId="6c1f1ba6-3571-4987-b333-c0edfbeac799" providerId="ADAL" clId="{9111348F-2C48-0E47-B834-64037785A27C}" dt="2025-02-04T10:35:31.213" v="1183" actId="1076"/>
          <ac:spMkLst>
            <pc:docMk/>
            <pc:sldMk cId="0" sldId="263"/>
            <ac:spMk id="12" creationId="{00000000-0000-0000-0000-000000000000}"/>
          </ac:spMkLst>
        </pc:spChg>
      </pc:sldChg>
      <pc:sldChg chg="addSp modSp mod">
        <pc:chgData name="Jamila Hodges" userId="6c1f1ba6-3571-4987-b333-c0edfbeac799" providerId="ADAL" clId="{9111348F-2C48-0E47-B834-64037785A27C}" dt="2025-02-03T13:19:59.111" v="61" actId="207"/>
        <pc:sldMkLst>
          <pc:docMk/>
          <pc:sldMk cId="0" sldId="264"/>
        </pc:sldMkLst>
        <pc:spChg chg="mod">
          <ac:chgData name="Jamila Hodges" userId="6c1f1ba6-3571-4987-b333-c0edfbeac799" providerId="ADAL" clId="{9111348F-2C48-0E47-B834-64037785A27C}" dt="2025-02-03T13:19:59.111" v="61" actId="207"/>
          <ac:spMkLst>
            <pc:docMk/>
            <pc:sldMk cId="0" sldId="264"/>
            <ac:spMk id="9" creationId="{00000000-0000-0000-0000-000000000000}"/>
          </ac:spMkLst>
        </pc:spChg>
        <pc:spChg chg="add mod">
          <ac:chgData name="Jamila Hodges" userId="6c1f1ba6-3571-4987-b333-c0edfbeac799" providerId="ADAL" clId="{9111348F-2C48-0E47-B834-64037785A27C}" dt="2025-02-03T13:19:53.370" v="60" actId="167"/>
          <ac:spMkLst>
            <pc:docMk/>
            <pc:sldMk cId="0" sldId="264"/>
            <ac:spMk id="12" creationId="{F3868110-9807-F925-DE43-5ED0DB7A874C}"/>
          </ac:spMkLst>
        </pc:spChg>
      </pc:sldChg>
      <pc:sldChg chg="modSp mod">
        <pc:chgData name="Jamila Hodges" userId="6c1f1ba6-3571-4987-b333-c0edfbeac799" providerId="ADAL" clId="{9111348F-2C48-0E47-B834-64037785A27C}" dt="2025-02-04T11:29:59.572" v="1437" actId="1076"/>
        <pc:sldMkLst>
          <pc:docMk/>
          <pc:sldMk cId="0" sldId="265"/>
        </pc:sldMkLst>
        <pc:spChg chg="mod">
          <ac:chgData name="Jamila Hodges" userId="6c1f1ba6-3571-4987-b333-c0edfbeac799" providerId="ADAL" clId="{9111348F-2C48-0E47-B834-64037785A27C}" dt="2025-02-04T11:29:59.572" v="1437" actId="1076"/>
          <ac:spMkLst>
            <pc:docMk/>
            <pc:sldMk cId="0" sldId="265"/>
            <ac:spMk id="2" creationId="{00000000-0000-0000-0000-000000000000}"/>
          </ac:spMkLst>
        </pc:spChg>
      </pc:sldChg>
      <pc:sldChg chg="modSp mod">
        <pc:chgData name="Jamila Hodges" userId="6c1f1ba6-3571-4987-b333-c0edfbeac799" providerId="ADAL" clId="{9111348F-2C48-0E47-B834-64037785A27C}" dt="2025-02-03T16:45:32.251" v="957" actId="1076"/>
        <pc:sldMkLst>
          <pc:docMk/>
          <pc:sldMk cId="0" sldId="270"/>
        </pc:sldMkLst>
        <pc:grpChg chg="mod">
          <ac:chgData name="Jamila Hodges" userId="6c1f1ba6-3571-4987-b333-c0edfbeac799" providerId="ADAL" clId="{9111348F-2C48-0E47-B834-64037785A27C}" dt="2025-02-03T16:45:32.251" v="957" actId="1076"/>
          <ac:grpSpMkLst>
            <pc:docMk/>
            <pc:sldMk cId="0" sldId="270"/>
            <ac:grpSpMk id="5" creationId="{00000000-0000-0000-0000-000000000000}"/>
          </ac:grpSpMkLst>
        </pc:grpChg>
      </pc:sldChg>
      <pc:sldChg chg="modSp mod">
        <pc:chgData name="Jamila Hodges" userId="6c1f1ba6-3571-4987-b333-c0edfbeac799" providerId="ADAL" clId="{9111348F-2C48-0E47-B834-64037785A27C}" dt="2025-02-04T11:29:49.888" v="1436" actId="1076"/>
        <pc:sldMkLst>
          <pc:docMk/>
          <pc:sldMk cId="0" sldId="271"/>
        </pc:sldMkLst>
        <pc:spChg chg="mod">
          <ac:chgData name="Jamila Hodges" userId="6c1f1ba6-3571-4987-b333-c0edfbeac799" providerId="ADAL" clId="{9111348F-2C48-0E47-B834-64037785A27C}" dt="2025-02-04T11:29:49.888" v="1436" actId="1076"/>
          <ac:spMkLst>
            <pc:docMk/>
            <pc:sldMk cId="0" sldId="271"/>
            <ac:spMk id="2" creationId="{00000000-0000-0000-0000-000000000000}"/>
          </ac:spMkLst>
        </pc:spChg>
      </pc:sldChg>
      <pc:sldChg chg="addSp delSp modSp mod">
        <pc:chgData name="Jamila Hodges" userId="6c1f1ba6-3571-4987-b333-c0edfbeac799" providerId="ADAL" clId="{9111348F-2C48-0E47-B834-64037785A27C}" dt="2025-02-04T11:26:08.236" v="1395" actId="478"/>
        <pc:sldMkLst>
          <pc:docMk/>
          <pc:sldMk cId="0" sldId="274"/>
        </pc:sldMkLst>
        <pc:spChg chg="del mod">
          <ac:chgData name="Jamila Hodges" userId="6c1f1ba6-3571-4987-b333-c0edfbeac799" providerId="ADAL" clId="{9111348F-2C48-0E47-B834-64037785A27C}" dt="2025-02-04T11:26:08.236" v="1395" actId="478"/>
          <ac:spMkLst>
            <pc:docMk/>
            <pc:sldMk cId="0" sldId="274"/>
            <ac:spMk id="8" creationId="{00000000-0000-0000-0000-000000000000}"/>
          </ac:spMkLst>
        </pc:spChg>
        <pc:spChg chg="mod">
          <ac:chgData name="Jamila Hodges" userId="6c1f1ba6-3571-4987-b333-c0edfbeac799" providerId="ADAL" clId="{9111348F-2C48-0E47-B834-64037785A27C}" dt="2025-02-03T13:18:15.423" v="51" actId="207"/>
          <ac:spMkLst>
            <pc:docMk/>
            <pc:sldMk cId="0" sldId="274"/>
            <ac:spMk id="9" creationId="{00000000-0000-0000-0000-000000000000}"/>
          </ac:spMkLst>
        </pc:spChg>
        <pc:spChg chg="add mod">
          <ac:chgData name="Jamila Hodges" userId="6c1f1ba6-3571-4987-b333-c0edfbeac799" providerId="ADAL" clId="{9111348F-2C48-0E47-B834-64037785A27C}" dt="2025-02-03T13:19:05.385" v="57" actId="14100"/>
          <ac:spMkLst>
            <pc:docMk/>
            <pc:sldMk cId="0" sldId="274"/>
            <ac:spMk id="12" creationId="{C8E74093-5C2B-E7D6-7764-329B76CB4876}"/>
          </ac:spMkLst>
        </pc:spChg>
        <pc:spChg chg="add mod">
          <ac:chgData name="Jamila Hodges" userId="6c1f1ba6-3571-4987-b333-c0edfbeac799" providerId="ADAL" clId="{9111348F-2C48-0E47-B834-64037785A27C}" dt="2025-02-04T11:24:48.126" v="1358" actId="14100"/>
          <ac:spMkLst>
            <pc:docMk/>
            <pc:sldMk cId="0" sldId="274"/>
            <ac:spMk id="13" creationId="{9A613DCB-D41D-E411-D3D6-F96C1C45654B}"/>
          </ac:spMkLst>
        </pc:spChg>
        <pc:spChg chg="add del mod">
          <ac:chgData name="Jamila Hodges" userId="6c1f1ba6-3571-4987-b333-c0edfbeac799" providerId="ADAL" clId="{9111348F-2C48-0E47-B834-64037785A27C}" dt="2025-02-04T11:24:54.835" v="1360" actId="478"/>
          <ac:spMkLst>
            <pc:docMk/>
            <pc:sldMk cId="0" sldId="274"/>
            <ac:spMk id="14" creationId="{7F2F73B4-C344-2099-5177-9E1342D739F9}"/>
          </ac:spMkLst>
        </pc:spChg>
        <pc:spChg chg="add mod">
          <ac:chgData name="Jamila Hodges" userId="6c1f1ba6-3571-4987-b333-c0edfbeac799" providerId="ADAL" clId="{9111348F-2C48-0E47-B834-64037785A27C}" dt="2025-02-04T11:26:01.981" v="1394" actId="14100"/>
          <ac:spMkLst>
            <pc:docMk/>
            <pc:sldMk cId="0" sldId="274"/>
            <ac:spMk id="15" creationId="{9BD4C989-53E5-B7EF-62B1-AB5EDCD86361}"/>
          </ac:spMkLst>
        </pc:spChg>
      </pc:sldChg>
      <pc:sldChg chg="modSp mod">
        <pc:chgData name="Jamila Hodges" userId="6c1f1ba6-3571-4987-b333-c0edfbeac799" providerId="ADAL" clId="{9111348F-2C48-0E47-B834-64037785A27C}" dt="2025-02-04T11:30:09.421" v="1438" actId="1076"/>
        <pc:sldMkLst>
          <pc:docMk/>
          <pc:sldMk cId="0" sldId="275"/>
        </pc:sldMkLst>
        <pc:spChg chg="mod">
          <ac:chgData name="Jamila Hodges" userId="6c1f1ba6-3571-4987-b333-c0edfbeac799" providerId="ADAL" clId="{9111348F-2C48-0E47-B834-64037785A27C}" dt="2025-02-04T11:30:09.421" v="1438" actId="1076"/>
          <ac:spMkLst>
            <pc:docMk/>
            <pc:sldMk cId="0" sldId="275"/>
            <ac:spMk id="2" creationId="{00000000-0000-0000-0000-000000000000}"/>
          </ac:spMkLst>
        </pc:spChg>
      </pc:sldChg>
      <pc:sldChg chg="modSp mod">
        <pc:chgData name="Jamila Hodges" userId="6c1f1ba6-3571-4987-b333-c0edfbeac799" providerId="ADAL" clId="{9111348F-2C48-0E47-B834-64037785A27C}" dt="2025-02-03T14:42:10.982" v="697" actId="1076"/>
        <pc:sldMkLst>
          <pc:docMk/>
          <pc:sldMk cId="0" sldId="277"/>
        </pc:sldMkLst>
        <pc:spChg chg="mod">
          <ac:chgData name="Jamila Hodges" userId="6c1f1ba6-3571-4987-b333-c0edfbeac799" providerId="ADAL" clId="{9111348F-2C48-0E47-B834-64037785A27C}" dt="2025-02-03T14:42:10.982" v="697" actId="1076"/>
          <ac:spMkLst>
            <pc:docMk/>
            <pc:sldMk cId="0" sldId="277"/>
            <ac:spMk id="4" creationId="{00000000-0000-0000-0000-000000000000}"/>
          </ac:spMkLst>
        </pc:spChg>
        <pc:spChg chg="mod">
          <ac:chgData name="Jamila Hodges" userId="6c1f1ba6-3571-4987-b333-c0edfbeac799" providerId="ADAL" clId="{9111348F-2C48-0E47-B834-64037785A27C}" dt="2025-02-03T14:42:10.982" v="697" actId="1076"/>
          <ac:spMkLst>
            <pc:docMk/>
            <pc:sldMk cId="0" sldId="277"/>
            <ac:spMk id="5" creationId="{00000000-0000-0000-0000-000000000000}"/>
          </ac:spMkLst>
        </pc:spChg>
        <pc:spChg chg="mod">
          <ac:chgData name="Jamila Hodges" userId="6c1f1ba6-3571-4987-b333-c0edfbeac799" providerId="ADAL" clId="{9111348F-2C48-0E47-B834-64037785A27C}" dt="2025-02-03T14:42:10.982" v="697" actId="1076"/>
          <ac:spMkLst>
            <pc:docMk/>
            <pc:sldMk cId="0" sldId="277"/>
            <ac:spMk id="9" creationId="{00000000-0000-0000-0000-000000000000}"/>
          </ac:spMkLst>
        </pc:spChg>
        <pc:spChg chg="mod">
          <ac:chgData name="Jamila Hodges" userId="6c1f1ba6-3571-4987-b333-c0edfbeac799" providerId="ADAL" clId="{9111348F-2C48-0E47-B834-64037785A27C}" dt="2025-02-03T14:42:10.982" v="697" actId="1076"/>
          <ac:spMkLst>
            <pc:docMk/>
            <pc:sldMk cId="0" sldId="277"/>
            <ac:spMk id="10" creationId="{00000000-0000-0000-0000-000000000000}"/>
          </ac:spMkLst>
        </pc:spChg>
        <pc:grpChg chg="mod">
          <ac:chgData name="Jamila Hodges" userId="6c1f1ba6-3571-4987-b333-c0edfbeac799" providerId="ADAL" clId="{9111348F-2C48-0E47-B834-64037785A27C}" dt="2025-02-03T14:42:10.982" v="697" actId="1076"/>
          <ac:grpSpMkLst>
            <pc:docMk/>
            <pc:sldMk cId="0" sldId="277"/>
            <ac:grpSpMk id="6" creationId="{00000000-0000-0000-0000-000000000000}"/>
          </ac:grpSpMkLst>
        </pc:grpChg>
        <pc:picChg chg="mod">
          <ac:chgData name="Jamila Hodges" userId="6c1f1ba6-3571-4987-b333-c0edfbeac799" providerId="ADAL" clId="{9111348F-2C48-0E47-B834-64037785A27C}" dt="2025-02-03T14:42:10.982" v="697" actId="1076"/>
          <ac:picMkLst>
            <pc:docMk/>
            <pc:sldMk cId="0" sldId="277"/>
            <ac:picMk id="2" creationId="{00000000-0000-0000-0000-000000000000}"/>
          </ac:picMkLst>
        </pc:picChg>
        <pc:picChg chg="mod">
          <ac:chgData name="Jamila Hodges" userId="6c1f1ba6-3571-4987-b333-c0edfbeac799" providerId="ADAL" clId="{9111348F-2C48-0E47-B834-64037785A27C}" dt="2025-02-03T14:42:10.982" v="697" actId="1076"/>
          <ac:picMkLst>
            <pc:docMk/>
            <pc:sldMk cId="0" sldId="277"/>
            <ac:picMk id="3" creationId="{00000000-0000-0000-0000-000000000000}"/>
          </ac:picMkLst>
        </pc:picChg>
      </pc:sldChg>
      <pc:sldChg chg="addSp delSp modSp del mod">
        <pc:chgData name="Jamila Hodges" userId="6c1f1ba6-3571-4987-b333-c0edfbeac799" providerId="ADAL" clId="{9111348F-2C48-0E47-B834-64037785A27C}" dt="2025-02-03T14:15:56.520" v="528" actId="2696"/>
        <pc:sldMkLst>
          <pc:docMk/>
          <pc:sldMk cId="1610685933" sldId="281"/>
        </pc:sldMkLst>
        <pc:spChg chg="add del mod">
          <ac:chgData name="Jamila Hodges" userId="6c1f1ba6-3571-4987-b333-c0edfbeac799" providerId="ADAL" clId="{9111348F-2C48-0E47-B834-64037785A27C}" dt="2025-02-03T14:08:45.291" v="481" actId="47"/>
          <ac:spMkLst>
            <pc:docMk/>
            <pc:sldMk cId="1610685933" sldId="281"/>
            <ac:spMk id="2" creationId="{95A6581B-6EB3-C8B4-BD29-1995751215EA}"/>
          </ac:spMkLst>
        </pc:spChg>
        <pc:spChg chg="add del mod">
          <ac:chgData name="Jamila Hodges" userId="6c1f1ba6-3571-4987-b333-c0edfbeac799" providerId="ADAL" clId="{9111348F-2C48-0E47-B834-64037785A27C}" dt="2025-02-03T14:08:41.508" v="478"/>
          <ac:spMkLst>
            <pc:docMk/>
            <pc:sldMk cId="1610685933" sldId="281"/>
            <ac:spMk id="5" creationId="{3CABA20E-B113-BD28-26AD-1ED9A755829C}"/>
          </ac:spMkLst>
        </pc:spChg>
      </pc:sldChg>
      <pc:sldChg chg="del">
        <pc:chgData name="Jamila Hodges" userId="6c1f1ba6-3571-4987-b333-c0edfbeac799" providerId="ADAL" clId="{9111348F-2C48-0E47-B834-64037785A27C}" dt="2025-02-03T14:21:13.192" v="577" actId="2696"/>
        <pc:sldMkLst>
          <pc:docMk/>
          <pc:sldMk cId="3133228466" sldId="282"/>
        </pc:sldMkLst>
      </pc:sldChg>
      <pc:sldChg chg="add del">
        <pc:chgData name="Jamila Hodges" userId="6c1f1ba6-3571-4987-b333-c0edfbeac799" providerId="ADAL" clId="{9111348F-2C48-0E47-B834-64037785A27C}" dt="2025-02-03T14:41:28.864" v="694" actId="2696"/>
        <pc:sldMkLst>
          <pc:docMk/>
          <pc:sldMk cId="3423571355" sldId="283"/>
        </pc:sldMkLst>
      </pc:sldChg>
      <pc:sldChg chg="addSp delSp modSp del mod">
        <pc:chgData name="Jamila Hodges" userId="6c1f1ba6-3571-4987-b333-c0edfbeac799" providerId="ADAL" clId="{9111348F-2C48-0E47-B834-64037785A27C}" dt="2025-02-03T16:10:19.317" v="806" actId="2696"/>
        <pc:sldMkLst>
          <pc:docMk/>
          <pc:sldMk cId="611776407" sldId="284"/>
        </pc:sldMkLst>
        <pc:spChg chg="add del mod">
          <ac:chgData name="Jamila Hodges" userId="6c1f1ba6-3571-4987-b333-c0edfbeac799" providerId="ADAL" clId="{9111348F-2C48-0E47-B834-64037785A27C}" dt="2025-02-03T14:42:59.340" v="707"/>
          <ac:spMkLst>
            <pc:docMk/>
            <pc:sldMk cId="611776407" sldId="284"/>
            <ac:spMk id="2" creationId="{E99F130C-7A5C-AF41-801B-7868535E4870}"/>
          </ac:spMkLst>
        </pc:spChg>
        <pc:picChg chg="add del mod">
          <ac:chgData name="Jamila Hodges" userId="6c1f1ba6-3571-4987-b333-c0edfbeac799" providerId="ADAL" clId="{9111348F-2C48-0E47-B834-64037785A27C}" dt="2025-02-03T16:08:14.054" v="785" actId="478"/>
          <ac:picMkLst>
            <pc:docMk/>
            <pc:sldMk cId="611776407" sldId="284"/>
            <ac:picMk id="4" creationId="{05960288-0D75-A4C7-5686-F5806B69C69D}"/>
          </ac:picMkLst>
        </pc:picChg>
      </pc:sldChg>
      <pc:sldChg chg="modSp mod">
        <pc:chgData name="Jamila Hodges" userId="6c1f1ba6-3571-4987-b333-c0edfbeac799" providerId="ADAL" clId="{9111348F-2C48-0E47-B834-64037785A27C}" dt="2025-02-04T10:54:35.295" v="1232" actId="1038"/>
        <pc:sldMkLst>
          <pc:docMk/>
          <pc:sldMk cId="0" sldId="285"/>
        </pc:sldMkLst>
        <pc:spChg chg="mod">
          <ac:chgData name="Jamila Hodges" userId="6c1f1ba6-3571-4987-b333-c0edfbeac799" providerId="ADAL" clId="{9111348F-2C48-0E47-B834-64037785A27C}" dt="2025-02-04T10:54:35.295" v="1232" actId="1038"/>
          <ac:spMkLst>
            <pc:docMk/>
            <pc:sldMk cId="0" sldId="285"/>
            <ac:spMk id="3" creationId="{00000000-0000-0000-0000-000000000000}"/>
          </ac:spMkLst>
        </pc:spChg>
        <pc:spChg chg="mod">
          <ac:chgData name="Jamila Hodges" userId="6c1f1ba6-3571-4987-b333-c0edfbeac799" providerId="ADAL" clId="{9111348F-2C48-0E47-B834-64037785A27C}" dt="2025-02-04T10:54:01.307" v="1216" actId="20577"/>
          <ac:spMkLst>
            <pc:docMk/>
            <pc:sldMk cId="0" sldId="285"/>
            <ac:spMk id="4" creationId="{00000000-0000-0000-0000-000000000000}"/>
          </ac:spMkLst>
        </pc:spChg>
        <pc:spChg chg="mod">
          <ac:chgData name="Jamila Hodges" userId="6c1f1ba6-3571-4987-b333-c0edfbeac799" providerId="ADAL" clId="{9111348F-2C48-0E47-B834-64037785A27C}" dt="2025-02-04T10:53:55.368" v="1213" actId="20577"/>
          <ac:spMkLst>
            <pc:docMk/>
            <pc:sldMk cId="0" sldId="285"/>
            <ac:spMk id="5" creationId="{00000000-0000-0000-0000-000000000000}"/>
          </ac:spMkLst>
        </pc:spChg>
        <pc:spChg chg="mod">
          <ac:chgData name="Jamila Hodges" userId="6c1f1ba6-3571-4987-b333-c0edfbeac799" providerId="ADAL" clId="{9111348F-2C48-0E47-B834-64037785A27C}" dt="2025-02-04T10:14:30.228" v="1033" actId="2711"/>
          <ac:spMkLst>
            <pc:docMk/>
            <pc:sldMk cId="0" sldId="285"/>
            <ac:spMk id="6" creationId="{00000000-0000-0000-0000-000000000000}"/>
          </ac:spMkLst>
        </pc:spChg>
        <pc:spChg chg="mod">
          <ac:chgData name="Jamila Hodges" userId="6c1f1ba6-3571-4987-b333-c0edfbeac799" providerId="ADAL" clId="{9111348F-2C48-0E47-B834-64037785A27C}" dt="2025-02-04T10:52:47.881" v="1196" actId="20577"/>
          <ac:spMkLst>
            <pc:docMk/>
            <pc:sldMk cId="0" sldId="285"/>
            <ac:spMk id="7" creationId="{00000000-0000-0000-0000-000000000000}"/>
          </ac:spMkLst>
        </pc:spChg>
        <pc:spChg chg="mod">
          <ac:chgData name="Jamila Hodges" userId="6c1f1ba6-3571-4987-b333-c0edfbeac799" providerId="ADAL" clId="{9111348F-2C48-0E47-B834-64037785A27C}" dt="2025-02-04T10:52:37.698" v="1195" actId="1076"/>
          <ac:spMkLst>
            <pc:docMk/>
            <pc:sldMk cId="0" sldId="285"/>
            <ac:spMk id="9" creationId="{44E6F236-705E-98BE-46AE-25A9542DBE18}"/>
          </ac:spMkLst>
        </pc:spChg>
        <pc:spChg chg="mod">
          <ac:chgData name="Jamila Hodges" userId="6c1f1ba6-3571-4987-b333-c0edfbeac799" providerId="ADAL" clId="{9111348F-2C48-0E47-B834-64037785A27C}" dt="2025-02-03T12:22:42.594" v="39" actId="1076"/>
          <ac:spMkLst>
            <pc:docMk/>
            <pc:sldMk cId="0" sldId="285"/>
            <ac:spMk id="11" creationId="{204B4B9F-CFC2-B06D-5D3A-532C89DB26DC}"/>
          </ac:spMkLst>
        </pc:spChg>
        <pc:spChg chg="mod">
          <ac:chgData name="Jamila Hodges" userId="6c1f1ba6-3571-4987-b333-c0edfbeac799" providerId="ADAL" clId="{9111348F-2C48-0E47-B834-64037785A27C}" dt="2025-02-04T10:52:08.382" v="1193" actId="1076"/>
          <ac:spMkLst>
            <pc:docMk/>
            <pc:sldMk cId="0" sldId="285"/>
            <ac:spMk id="13" creationId="{C7B999D9-6470-C6F9-C826-BE95EB2E826F}"/>
          </ac:spMkLst>
        </pc:spChg>
        <pc:spChg chg="mod">
          <ac:chgData name="Jamila Hodges" userId="6c1f1ba6-3571-4987-b333-c0edfbeac799" providerId="ADAL" clId="{9111348F-2C48-0E47-B834-64037785A27C}" dt="2025-02-03T12:20:57.895" v="19" actId="1076"/>
          <ac:spMkLst>
            <pc:docMk/>
            <pc:sldMk cId="0" sldId="285"/>
            <ac:spMk id="16" creationId="{8E816131-A2AE-6C1D-3928-D692AC82CBA0}"/>
          </ac:spMkLst>
        </pc:spChg>
        <pc:picChg chg="mod">
          <ac:chgData name="Jamila Hodges" userId="6c1f1ba6-3571-4987-b333-c0edfbeac799" providerId="ADAL" clId="{9111348F-2C48-0E47-B834-64037785A27C}" dt="2025-02-03T12:22:33.313" v="38" actId="1076"/>
          <ac:picMkLst>
            <pc:docMk/>
            <pc:sldMk cId="0" sldId="285"/>
            <ac:picMk id="8" creationId="{4E3C6EF7-5B01-BC20-870E-54C4A5C2F5FB}"/>
          </ac:picMkLst>
        </pc:picChg>
        <pc:picChg chg="mod">
          <ac:chgData name="Jamila Hodges" userId="6c1f1ba6-3571-4987-b333-c0edfbeac799" providerId="ADAL" clId="{9111348F-2C48-0E47-B834-64037785A27C}" dt="2025-02-03T12:22:33.313" v="38" actId="1076"/>
          <ac:picMkLst>
            <pc:docMk/>
            <pc:sldMk cId="0" sldId="285"/>
            <ac:picMk id="14" creationId="{A2DC1443-5C0F-E741-26F4-ED14259F0B4C}"/>
          </ac:picMkLst>
        </pc:picChg>
        <pc:picChg chg="mod">
          <ac:chgData name="Jamila Hodges" userId="6c1f1ba6-3571-4987-b333-c0edfbeac799" providerId="ADAL" clId="{9111348F-2C48-0E47-B834-64037785A27C}" dt="2025-02-03T12:22:33.313" v="38" actId="1076"/>
          <ac:picMkLst>
            <pc:docMk/>
            <pc:sldMk cId="0" sldId="285"/>
            <ac:picMk id="15" creationId="{F5247D61-C80F-26B6-CF3D-8F14B2786CFC}"/>
          </ac:picMkLst>
        </pc:picChg>
      </pc:sldChg>
      <pc:sldChg chg="modSp mod">
        <pc:chgData name="Jamila Hodges" userId="6c1f1ba6-3571-4987-b333-c0edfbeac799" providerId="ADAL" clId="{9111348F-2C48-0E47-B834-64037785A27C}" dt="2025-02-04T10:51:12.782" v="1187" actId="1076"/>
        <pc:sldMkLst>
          <pc:docMk/>
          <pc:sldMk cId="0" sldId="302"/>
        </pc:sldMkLst>
        <pc:spChg chg="mod">
          <ac:chgData name="Jamila Hodges" userId="6c1f1ba6-3571-4987-b333-c0edfbeac799" providerId="ADAL" clId="{9111348F-2C48-0E47-B834-64037785A27C}" dt="2025-02-04T10:51:12.782" v="1187" actId="1076"/>
          <ac:spMkLst>
            <pc:docMk/>
            <pc:sldMk cId="0" sldId="302"/>
            <ac:spMk id="13" creationId="{673B96F8-A945-BBF3-ED00-DBE6CB5C6620}"/>
          </ac:spMkLst>
        </pc:spChg>
        <pc:picChg chg="mod">
          <ac:chgData name="Jamila Hodges" userId="6c1f1ba6-3571-4987-b333-c0edfbeac799" providerId="ADAL" clId="{9111348F-2C48-0E47-B834-64037785A27C}" dt="2025-02-03T14:44:10.674" v="718" actId="1076"/>
          <ac:picMkLst>
            <pc:docMk/>
            <pc:sldMk cId="0" sldId="302"/>
            <ac:picMk id="3" creationId="{9D731504-6083-6C87-B66A-D5CCA7BF7AD0}"/>
          </ac:picMkLst>
        </pc:picChg>
      </pc:sldChg>
      <pc:sldChg chg="addSp delSp modSp mod">
        <pc:chgData name="Jamila Hodges" userId="6c1f1ba6-3571-4987-b333-c0edfbeac799" providerId="ADAL" clId="{9111348F-2C48-0E47-B834-64037785A27C}" dt="2025-02-03T16:45:58.004" v="960" actId="478"/>
        <pc:sldMkLst>
          <pc:docMk/>
          <pc:sldMk cId="1995307388" sldId="303"/>
        </pc:sldMkLst>
        <pc:spChg chg="del">
          <ac:chgData name="Jamila Hodges" userId="6c1f1ba6-3571-4987-b333-c0edfbeac799" providerId="ADAL" clId="{9111348F-2C48-0E47-B834-64037785A27C}" dt="2025-02-03T13:29:53.438" v="101" actId="478"/>
          <ac:spMkLst>
            <pc:docMk/>
            <pc:sldMk cId="1995307388" sldId="303"/>
            <ac:spMk id="2" creationId="{731776D7-93E1-F101-2BCA-6A2BED7A109C}"/>
          </ac:spMkLst>
        </pc:spChg>
        <pc:spChg chg="mod">
          <ac:chgData name="Jamila Hodges" userId="6c1f1ba6-3571-4987-b333-c0edfbeac799" providerId="ADAL" clId="{9111348F-2C48-0E47-B834-64037785A27C}" dt="2025-02-03T13:41:01.524" v="213" actId="1076"/>
          <ac:spMkLst>
            <pc:docMk/>
            <pc:sldMk cId="1995307388" sldId="303"/>
            <ac:spMk id="3" creationId="{0905A761-1951-7F6D-D17E-637520370729}"/>
          </ac:spMkLst>
        </pc:spChg>
        <pc:spChg chg="del">
          <ac:chgData name="Jamila Hodges" userId="6c1f1ba6-3571-4987-b333-c0edfbeac799" providerId="ADAL" clId="{9111348F-2C48-0E47-B834-64037785A27C}" dt="2025-02-03T13:29:53.438" v="101" actId="478"/>
          <ac:spMkLst>
            <pc:docMk/>
            <pc:sldMk cId="1995307388" sldId="303"/>
            <ac:spMk id="4" creationId="{3480E851-E3CE-8406-F465-5EE84B1AA126}"/>
          </ac:spMkLst>
        </pc:spChg>
        <pc:spChg chg="mod">
          <ac:chgData name="Jamila Hodges" userId="6c1f1ba6-3571-4987-b333-c0edfbeac799" providerId="ADAL" clId="{9111348F-2C48-0E47-B834-64037785A27C}" dt="2025-02-03T13:39:39.211" v="201" actId="1076"/>
          <ac:spMkLst>
            <pc:docMk/>
            <pc:sldMk cId="1995307388" sldId="303"/>
            <ac:spMk id="6" creationId="{B1211961-2B9F-A8B4-E815-7EA851AC8392}"/>
          </ac:spMkLst>
        </pc:spChg>
        <pc:spChg chg="mod">
          <ac:chgData name="Jamila Hodges" userId="6c1f1ba6-3571-4987-b333-c0edfbeac799" providerId="ADAL" clId="{9111348F-2C48-0E47-B834-64037785A27C}" dt="2025-02-03T13:40:54.987" v="212" actId="1076"/>
          <ac:spMkLst>
            <pc:docMk/>
            <pc:sldMk cId="1995307388" sldId="303"/>
            <ac:spMk id="7" creationId="{28C91C4A-25DA-B3AE-3099-5A8C95AC6E74}"/>
          </ac:spMkLst>
        </pc:spChg>
        <pc:spChg chg="mod">
          <ac:chgData name="Jamila Hodges" userId="6c1f1ba6-3571-4987-b333-c0edfbeac799" providerId="ADAL" clId="{9111348F-2C48-0E47-B834-64037785A27C}" dt="2025-02-03T13:40:54.987" v="212" actId="1076"/>
          <ac:spMkLst>
            <pc:docMk/>
            <pc:sldMk cId="1995307388" sldId="303"/>
            <ac:spMk id="8" creationId="{1E954B6E-0052-9378-2B66-E701418815C1}"/>
          </ac:spMkLst>
        </pc:spChg>
        <pc:spChg chg="mod">
          <ac:chgData name="Jamila Hodges" userId="6c1f1ba6-3571-4987-b333-c0edfbeac799" providerId="ADAL" clId="{9111348F-2C48-0E47-B834-64037785A27C}" dt="2025-02-03T13:40:54.987" v="212" actId="1076"/>
          <ac:spMkLst>
            <pc:docMk/>
            <pc:sldMk cId="1995307388" sldId="303"/>
            <ac:spMk id="9" creationId="{CD817981-FDCC-E6E9-AB22-56B4EA73D2FD}"/>
          </ac:spMkLst>
        </pc:spChg>
        <pc:spChg chg="mod">
          <ac:chgData name="Jamila Hodges" userId="6c1f1ba6-3571-4987-b333-c0edfbeac799" providerId="ADAL" clId="{9111348F-2C48-0E47-B834-64037785A27C}" dt="2025-02-03T13:32:05.390" v="118"/>
          <ac:spMkLst>
            <pc:docMk/>
            <pc:sldMk cId="1995307388" sldId="303"/>
            <ac:spMk id="11" creationId="{32755BCE-8BEC-CD8F-D305-0EE278A4C6A5}"/>
          </ac:spMkLst>
        </pc:spChg>
        <pc:spChg chg="mod">
          <ac:chgData name="Jamila Hodges" userId="6c1f1ba6-3571-4987-b333-c0edfbeac799" providerId="ADAL" clId="{9111348F-2C48-0E47-B834-64037785A27C}" dt="2025-02-03T13:32:05.390" v="118"/>
          <ac:spMkLst>
            <pc:docMk/>
            <pc:sldMk cId="1995307388" sldId="303"/>
            <ac:spMk id="12" creationId="{53D719A6-DE82-F923-861A-242360F499D7}"/>
          </ac:spMkLst>
        </pc:spChg>
        <pc:spChg chg="mod">
          <ac:chgData name="Jamila Hodges" userId="6c1f1ba6-3571-4987-b333-c0edfbeac799" providerId="ADAL" clId="{9111348F-2C48-0E47-B834-64037785A27C}" dt="2025-02-03T13:32:05.390" v="118"/>
          <ac:spMkLst>
            <pc:docMk/>
            <pc:sldMk cId="1995307388" sldId="303"/>
            <ac:spMk id="13" creationId="{3B837367-CEBE-5C64-A2B7-118625513EE1}"/>
          </ac:spMkLst>
        </pc:spChg>
        <pc:grpChg chg="add del mod">
          <ac:chgData name="Jamila Hodges" userId="6c1f1ba6-3571-4987-b333-c0edfbeac799" providerId="ADAL" clId="{9111348F-2C48-0E47-B834-64037785A27C}" dt="2025-02-03T16:45:58.004" v="960" actId="478"/>
          <ac:grpSpMkLst>
            <pc:docMk/>
            <pc:sldMk cId="1995307388" sldId="303"/>
            <ac:grpSpMk id="5" creationId="{80632B5B-1BFE-E6F4-4636-FC68670F944E}"/>
          </ac:grpSpMkLst>
        </pc:grpChg>
        <pc:picChg chg="del">
          <ac:chgData name="Jamila Hodges" userId="6c1f1ba6-3571-4987-b333-c0edfbeac799" providerId="ADAL" clId="{9111348F-2C48-0E47-B834-64037785A27C}" dt="2025-02-03T13:29:53.438" v="101" actId="478"/>
          <ac:picMkLst>
            <pc:docMk/>
            <pc:sldMk cId="1995307388" sldId="303"/>
            <ac:picMk id="10" creationId="{A316F90D-1465-6BDE-F48D-17B46042F72D}"/>
          </ac:picMkLst>
        </pc:picChg>
        <pc:picChg chg="add mod">
          <ac:chgData name="Jamila Hodges" userId="6c1f1ba6-3571-4987-b333-c0edfbeac799" providerId="ADAL" clId="{9111348F-2C48-0E47-B834-64037785A27C}" dt="2025-02-03T13:40:38.886" v="211" actId="1076"/>
          <ac:picMkLst>
            <pc:docMk/>
            <pc:sldMk cId="1995307388" sldId="303"/>
            <ac:picMk id="14" creationId="{B6637B49-AACD-1BA2-3443-4279DDEA1AC8}"/>
          </ac:picMkLst>
        </pc:picChg>
        <pc:picChg chg="add mod">
          <ac:chgData name="Jamila Hodges" userId="6c1f1ba6-3571-4987-b333-c0edfbeac799" providerId="ADAL" clId="{9111348F-2C48-0E47-B834-64037785A27C}" dt="2025-02-03T13:41:13.786" v="220" actId="1037"/>
          <ac:picMkLst>
            <pc:docMk/>
            <pc:sldMk cId="1995307388" sldId="303"/>
            <ac:picMk id="15" creationId="{4CF2CECD-E19E-1728-29E8-FF5783D2B233}"/>
          </ac:picMkLst>
        </pc:picChg>
        <pc:picChg chg="del">
          <ac:chgData name="Jamila Hodges" userId="6c1f1ba6-3571-4987-b333-c0edfbeac799" providerId="ADAL" clId="{9111348F-2C48-0E47-B834-64037785A27C}" dt="2025-02-03T13:29:53.438" v="101" actId="478"/>
          <ac:picMkLst>
            <pc:docMk/>
            <pc:sldMk cId="1995307388" sldId="303"/>
            <ac:picMk id="16" creationId="{3CA5D981-7C9B-6E73-DBF9-8FF6C36C6D77}"/>
          </ac:picMkLst>
        </pc:picChg>
        <pc:picChg chg="mod">
          <ac:chgData name="Jamila Hodges" userId="6c1f1ba6-3571-4987-b333-c0edfbeac799" providerId="ADAL" clId="{9111348F-2C48-0E47-B834-64037785A27C}" dt="2025-02-03T13:30:38.103" v="109" actId="14100"/>
          <ac:picMkLst>
            <pc:docMk/>
            <pc:sldMk cId="1995307388" sldId="303"/>
            <ac:picMk id="20" creationId="{87067F1B-2F1C-F109-1676-56D9B6407384}"/>
          </ac:picMkLst>
        </pc:picChg>
      </pc:sldChg>
      <pc:sldChg chg="addSp delSp modSp mod">
        <pc:chgData name="Jamila Hodges" userId="6c1f1ba6-3571-4987-b333-c0edfbeac799" providerId="ADAL" clId="{9111348F-2C48-0E47-B834-64037785A27C}" dt="2025-02-04T11:31:13.384" v="1442" actId="2711"/>
        <pc:sldMkLst>
          <pc:docMk/>
          <pc:sldMk cId="1912763561" sldId="304"/>
        </pc:sldMkLst>
        <pc:spChg chg="mod">
          <ac:chgData name="Jamila Hodges" userId="6c1f1ba6-3571-4987-b333-c0edfbeac799" providerId="ADAL" clId="{9111348F-2C48-0E47-B834-64037785A27C}" dt="2025-02-03T15:21:35.014" v="736" actId="1076"/>
          <ac:spMkLst>
            <pc:docMk/>
            <pc:sldMk cId="1912763561" sldId="304"/>
            <ac:spMk id="2" creationId="{E364B608-1A9A-B15B-A1AF-EF9DD5FC6E89}"/>
          </ac:spMkLst>
        </pc:spChg>
        <pc:spChg chg="mod">
          <ac:chgData name="Jamila Hodges" userId="6c1f1ba6-3571-4987-b333-c0edfbeac799" providerId="ADAL" clId="{9111348F-2C48-0E47-B834-64037785A27C}" dt="2025-02-03T15:21:35.014" v="736" actId="1076"/>
          <ac:spMkLst>
            <pc:docMk/>
            <pc:sldMk cId="1912763561" sldId="304"/>
            <ac:spMk id="3" creationId="{C1E1C623-B7B0-ADD4-B2DA-489C9F5B5B34}"/>
          </ac:spMkLst>
        </pc:spChg>
        <pc:spChg chg="mod">
          <ac:chgData name="Jamila Hodges" userId="6c1f1ba6-3571-4987-b333-c0edfbeac799" providerId="ADAL" clId="{9111348F-2C48-0E47-B834-64037785A27C}" dt="2025-02-03T13:49:04.051" v="294" actId="20577"/>
          <ac:spMkLst>
            <pc:docMk/>
            <pc:sldMk cId="1912763561" sldId="304"/>
            <ac:spMk id="6" creationId="{FF9CD0F1-CB2A-EFB7-CD14-1965249EDA8A}"/>
          </ac:spMkLst>
        </pc:spChg>
        <pc:spChg chg="mod">
          <ac:chgData name="Jamila Hodges" userId="6c1f1ba6-3571-4987-b333-c0edfbeac799" providerId="ADAL" clId="{9111348F-2C48-0E47-B834-64037785A27C}" dt="2025-02-03T15:21:35.014" v="736" actId="1076"/>
          <ac:spMkLst>
            <pc:docMk/>
            <pc:sldMk cId="1912763561" sldId="304"/>
            <ac:spMk id="7" creationId="{9E89E12A-F344-0F55-BCA9-49094DB406BF}"/>
          </ac:spMkLst>
        </pc:spChg>
        <pc:spChg chg="mod">
          <ac:chgData name="Jamila Hodges" userId="6c1f1ba6-3571-4987-b333-c0edfbeac799" providerId="ADAL" clId="{9111348F-2C48-0E47-B834-64037785A27C}" dt="2025-02-03T15:21:35.014" v="736" actId="1076"/>
          <ac:spMkLst>
            <pc:docMk/>
            <pc:sldMk cId="1912763561" sldId="304"/>
            <ac:spMk id="9" creationId="{4DBCD56F-D01C-F98B-A33B-CAB08AEC93C7}"/>
          </ac:spMkLst>
        </pc:spChg>
        <pc:spChg chg="mod">
          <ac:chgData name="Jamila Hodges" userId="6c1f1ba6-3571-4987-b333-c0edfbeac799" providerId="ADAL" clId="{9111348F-2C48-0E47-B834-64037785A27C}" dt="2025-02-04T11:17:24.581" v="1342" actId="1076"/>
          <ac:spMkLst>
            <pc:docMk/>
            <pc:sldMk cId="1912763561" sldId="304"/>
            <ac:spMk id="12" creationId="{2F45404F-5ED1-CFDF-6BEE-DA70BB57A314}"/>
          </ac:spMkLst>
        </pc:spChg>
        <pc:spChg chg="del mod">
          <ac:chgData name="Jamila Hodges" userId="6c1f1ba6-3571-4987-b333-c0edfbeac799" providerId="ADAL" clId="{9111348F-2C48-0E47-B834-64037785A27C}" dt="2025-02-04T11:10:03.402" v="1300" actId="478"/>
          <ac:spMkLst>
            <pc:docMk/>
            <pc:sldMk cId="1912763561" sldId="304"/>
            <ac:spMk id="30" creationId="{FF59856E-DF05-167E-481C-B2D1B4619215}"/>
          </ac:spMkLst>
        </pc:spChg>
        <pc:spChg chg="mod">
          <ac:chgData name="Jamila Hodges" userId="6c1f1ba6-3571-4987-b333-c0edfbeac799" providerId="ADAL" clId="{9111348F-2C48-0E47-B834-64037785A27C}" dt="2025-02-04T11:17:18.248" v="1341" actId="1076"/>
          <ac:spMkLst>
            <pc:docMk/>
            <pc:sldMk cId="1912763561" sldId="304"/>
            <ac:spMk id="33" creationId="{88BCE92F-8817-0806-A33E-02FE27DED50D}"/>
          </ac:spMkLst>
        </pc:spChg>
        <pc:spChg chg="del">
          <ac:chgData name="Jamila Hodges" userId="6c1f1ba6-3571-4987-b333-c0edfbeac799" providerId="ADAL" clId="{9111348F-2C48-0E47-B834-64037785A27C}" dt="2025-02-04T11:07:59.807" v="1285" actId="478"/>
          <ac:spMkLst>
            <pc:docMk/>
            <pc:sldMk cId="1912763561" sldId="304"/>
            <ac:spMk id="36" creationId="{FADC77E7-4A8D-FAE8-32F2-62E759B5EF05}"/>
          </ac:spMkLst>
        </pc:spChg>
        <pc:spChg chg="mod">
          <ac:chgData name="Jamila Hodges" userId="6c1f1ba6-3571-4987-b333-c0edfbeac799" providerId="ADAL" clId="{9111348F-2C48-0E47-B834-64037785A27C}" dt="2025-02-04T11:31:13.384" v="1442" actId="2711"/>
          <ac:spMkLst>
            <pc:docMk/>
            <pc:sldMk cId="1912763561" sldId="304"/>
            <ac:spMk id="38" creationId="{E04456CF-B9E9-4BE0-2D93-91A9D05C1E10}"/>
          </ac:spMkLst>
        </pc:spChg>
        <pc:spChg chg="mod">
          <ac:chgData name="Jamila Hodges" userId="6c1f1ba6-3571-4987-b333-c0edfbeac799" providerId="ADAL" clId="{9111348F-2C48-0E47-B834-64037785A27C}" dt="2025-02-03T13:49:19.378" v="296" actId="1076"/>
          <ac:spMkLst>
            <pc:docMk/>
            <pc:sldMk cId="1912763561" sldId="304"/>
            <ac:spMk id="39" creationId="{78566761-63CA-EFCE-DEDE-AE9312E1C14F}"/>
          </ac:spMkLst>
        </pc:spChg>
        <pc:spChg chg="mod">
          <ac:chgData name="Jamila Hodges" userId="6c1f1ba6-3571-4987-b333-c0edfbeac799" providerId="ADAL" clId="{9111348F-2C48-0E47-B834-64037785A27C}" dt="2025-02-03T13:47:54.662" v="280" actId="14100"/>
          <ac:spMkLst>
            <pc:docMk/>
            <pc:sldMk cId="1912763561" sldId="304"/>
            <ac:spMk id="40" creationId="{B90F46B9-244C-5649-931B-9BC3D73D7004}"/>
          </ac:spMkLst>
        </pc:spChg>
        <pc:spChg chg="del">
          <ac:chgData name="Jamila Hodges" userId="6c1f1ba6-3571-4987-b333-c0edfbeac799" providerId="ADAL" clId="{9111348F-2C48-0E47-B834-64037785A27C}" dt="2025-02-04T11:07:10.947" v="1269" actId="478"/>
          <ac:spMkLst>
            <pc:docMk/>
            <pc:sldMk cId="1912763561" sldId="304"/>
            <ac:spMk id="41" creationId="{895260E9-8381-0E0D-97D5-4A17A3C89B18}"/>
          </ac:spMkLst>
        </pc:spChg>
        <pc:spChg chg="mod">
          <ac:chgData name="Jamila Hodges" userId="6c1f1ba6-3571-4987-b333-c0edfbeac799" providerId="ADAL" clId="{9111348F-2C48-0E47-B834-64037785A27C}" dt="2025-02-03T13:48:51.271" v="290" actId="1076"/>
          <ac:spMkLst>
            <pc:docMk/>
            <pc:sldMk cId="1912763561" sldId="304"/>
            <ac:spMk id="42" creationId="{7781978D-C827-AACD-7FD4-E8CDE338E12C}"/>
          </ac:spMkLst>
        </pc:spChg>
        <pc:spChg chg="del mod">
          <ac:chgData name="Jamila Hodges" userId="6c1f1ba6-3571-4987-b333-c0edfbeac799" providerId="ADAL" clId="{9111348F-2C48-0E47-B834-64037785A27C}" dt="2025-02-04T11:08:25.865" v="1292" actId="478"/>
          <ac:spMkLst>
            <pc:docMk/>
            <pc:sldMk cId="1912763561" sldId="304"/>
            <ac:spMk id="44" creationId="{34159DD9-2480-384D-5630-68BED238835F}"/>
          </ac:spMkLst>
        </pc:spChg>
        <pc:picChg chg="mod">
          <ac:chgData name="Jamila Hodges" userId="6c1f1ba6-3571-4987-b333-c0edfbeac799" providerId="ADAL" clId="{9111348F-2C48-0E47-B834-64037785A27C}" dt="2025-02-04T11:17:18.248" v="1341" actId="1076"/>
          <ac:picMkLst>
            <pc:docMk/>
            <pc:sldMk cId="1912763561" sldId="304"/>
            <ac:picMk id="4" creationId="{B1F9472F-FCCD-06D9-91E7-A7E5261ED9A0}"/>
          </ac:picMkLst>
        </pc:picChg>
        <pc:picChg chg="add mod">
          <ac:chgData name="Jamila Hodges" userId="6c1f1ba6-3571-4987-b333-c0edfbeac799" providerId="ADAL" clId="{9111348F-2C48-0E47-B834-64037785A27C}" dt="2025-02-04T11:07:57.655" v="1284" actId="1076"/>
          <ac:picMkLst>
            <pc:docMk/>
            <pc:sldMk cId="1912763561" sldId="304"/>
            <ac:picMk id="5" creationId="{E9B42446-326F-465D-6E9D-533C0EAE5E79}"/>
          </ac:picMkLst>
        </pc:picChg>
        <pc:picChg chg="add mod">
          <ac:chgData name="Jamila Hodges" userId="6c1f1ba6-3571-4987-b333-c0edfbeac799" providerId="ADAL" clId="{9111348F-2C48-0E47-B834-64037785A27C}" dt="2025-02-04T11:10:01.286" v="1299" actId="1076"/>
          <ac:picMkLst>
            <pc:docMk/>
            <pc:sldMk cId="1912763561" sldId="304"/>
            <ac:picMk id="8" creationId="{DC2DC0AC-9023-EA92-0579-F579269036F7}"/>
          </ac:picMkLst>
        </pc:picChg>
        <pc:picChg chg="add mod">
          <ac:chgData name="Jamila Hodges" userId="6c1f1ba6-3571-4987-b333-c0edfbeac799" providerId="ADAL" clId="{9111348F-2C48-0E47-B834-64037785A27C}" dt="2025-02-04T11:12:14.130" v="1307" actId="1076"/>
          <ac:picMkLst>
            <pc:docMk/>
            <pc:sldMk cId="1912763561" sldId="304"/>
            <ac:picMk id="10" creationId="{F69F47F7-79B6-1CA5-B967-C7232A0F994D}"/>
          </ac:picMkLst>
        </pc:picChg>
        <pc:picChg chg="add mod">
          <ac:chgData name="Jamila Hodges" userId="6c1f1ba6-3571-4987-b333-c0edfbeac799" providerId="ADAL" clId="{9111348F-2C48-0E47-B834-64037785A27C}" dt="2025-02-04T11:17:13.065" v="1340" actId="1076"/>
          <ac:picMkLst>
            <pc:docMk/>
            <pc:sldMk cId="1912763561" sldId="304"/>
            <ac:picMk id="11" creationId="{50D1BED8-AE7B-109F-D7FD-E9B83FCE43D2}"/>
          </ac:picMkLst>
        </pc:picChg>
        <pc:picChg chg="add mod">
          <ac:chgData name="Jamila Hodges" userId="6c1f1ba6-3571-4987-b333-c0edfbeac799" providerId="ADAL" clId="{9111348F-2C48-0E47-B834-64037785A27C}" dt="2025-02-04T11:20:24.995" v="1348" actId="1076"/>
          <ac:picMkLst>
            <pc:docMk/>
            <pc:sldMk cId="1912763561" sldId="304"/>
            <ac:picMk id="13" creationId="{0C425A5D-DF31-75C1-9916-F849CDB2C320}"/>
          </ac:picMkLst>
        </pc:picChg>
        <pc:picChg chg="del mod">
          <ac:chgData name="Jamila Hodges" userId="6c1f1ba6-3571-4987-b333-c0edfbeac799" providerId="ADAL" clId="{9111348F-2C48-0E47-B834-64037785A27C}" dt="2025-02-04T11:12:01.891" v="1304" actId="478"/>
          <ac:picMkLst>
            <pc:docMk/>
            <pc:sldMk cId="1912763561" sldId="304"/>
            <ac:picMk id="29" creationId="{C7B47C63-6046-6239-E4B4-A79ED685EA20}"/>
          </ac:picMkLst>
        </pc:picChg>
        <pc:picChg chg="mod">
          <ac:chgData name="Jamila Hodges" userId="6c1f1ba6-3571-4987-b333-c0edfbeac799" providerId="ADAL" clId="{9111348F-2C48-0E47-B834-64037785A27C}" dt="2025-02-04T11:17:24.581" v="1342" actId="1076"/>
          <ac:picMkLst>
            <pc:docMk/>
            <pc:sldMk cId="1912763561" sldId="304"/>
            <ac:picMk id="37" creationId="{34152624-A9D6-3EBD-EFC7-35596421DC24}"/>
          </ac:picMkLst>
        </pc:picChg>
      </pc:sldChg>
      <pc:sldChg chg="new del">
        <pc:chgData name="Jamila Hodges" userId="6c1f1ba6-3571-4987-b333-c0edfbeac799" providerId="ADAL" clId="{9111348F-2C48-0E47-B834-64037785A27C}" dt="2025-02-03T14:08:47.368" v="482" actId="2696"/>
        <pc:sldMkLst>
          <pc:docMk/>
          <pc:sldMk cId="2266938" sldId="305"/>
        </pc:sldMkLst>
      </pc:sldChg>
      <pc:sldChg chg="add del">
        <pc:chgData name="Jamila Hodges" userId="6c1f1ba6-3571-4987-b333-c0edfbeac799" providerId="ADAL" clId="{9111348F-2C48-0E47-B834-64037785A27C}" dt="2025-02-03T14:01:26.116" v="378"/>
        <pc:sldMkLst>
          <pc:docMk/>
          <pc:sldMk cId="1169441054" sldId="305"/>
        </pc:sldMkLst>
      </pc:sldChg>
      <pc:sldChg chg="addSp delSp modSp add mod ord">
        <pc:chgData name="Jamila Hodges" userId="6c1f1ba6-3571-4987-b333-c0edfbeac799" providerId="ADAL" clId="{9111348F-2C48-0E47-B834-64037785A27C}" dt="2025-02-04T11:32:12.344" v="1449" actId="255"/>
        <pc:sldMkLst>
          <pc:docMk/>
          <pc:sldMk cId="3151090810" sldId="305"/>
        </pc:sldMkLst>
        <pc:spChg chg="mod">
          <ac:chgData name="Jamila Hodges" userId="6c1f1ba6-3571-4987-b333-c0edfbeac799" providerId="ADAL" clId="{9111348F-2C48-0E47-B834-64037785A27C}" dt="2025-02-03T14:16:12.136" v="529" actId="1076"/>
          <ac:spMkLst>
            <pc:docMk/>
            <pc:sldMk cId="3151090810" sldId="305"/>
            <ac:spMk id="2" creationId="{0CA9025A-CF00-1248-4AB1-265DEE146CEB}"/>
          </ac:spMkLst>
        </pc:spChg>
        <pc:spChg chg="mod">
          <ac:chgData name="Jamila Hodges" userId="6c1f1ba6-3571-4987-b333-c0edfbeac799" providerId="ADAL" clId="{9111348F-2C48-0E47-B834-64037785A27C}" dt="2025-02-03T16:53:55.976" v="1003" actId="207"/>
          <ac:spMkLst>
            <pc:docMk/>
            <pc:sldMk cId="3151090810" sldId="305"/>
            <ac:spMk id="3" creationId="{78A3243A-9D8D-34D7-7283-6626CAEC7463}"/>
          </ac:spMkLst>
        </pc:spChg>
        <pc:spChg chg="add del mod">
          <ac:chgData name="Jamila Hodges" userId="6c1f1ba6-3571-4987-b333-c0edfbeac799" providerId="ADAL" clId="{9111348F-2C48-0E47-B834-64037785A27C}" dt="2025-02-04T11:32:12.344" v="1449" actId="255"/>
          <ac:spMkLst>
            <pc:docMk/>
            <pc:sldMk cId="3151090810" sldId="305"/>
            <ac:spMk id="4" creationId="{7639095F-65F6-A423-D23C-01ABA3BE4395}"/>
          </ac:spMkLst>
        </pc:spChg>
        <pc:spChg chg="add del">
          <ac:chgData name="Jamila Hodges" userId="6c1f1ba6-3571-4987-b333-c0edfbeac799" providerId="ADAL" clId="{9111348F-2C48-0E47-B834-64037785A27C}" dt="2025-02-03T14:13:47.984" v="512" actId="478"/>
          <ac:spMkLst>
            <pc:docMk/>
            <pc:sldMk cId="3151090810" sldId="305"/>
            <ac:spMk id="8" creationId="{74E8987A-27BB-192F-D0D8-66910487204E}"/>
          </ac:spMkLst>
        </pc:spChg>
        <pc:picChg chg="add mod modCrop">
          <ac:chgData name="Jamila Hodges" userId="6c1f1ba6-3571-4987-b333-c0edfbeac799" providerId="ADAL" clId="{9111348F-2C48-0E47-B834-64037785A27C}" dt="2025-02-03T14:14:59.304" v="521" actId="732"/>
          <ac:picMkLst>
            <pc:docMk/>
            <pc:sldMk cId="3151090810" sldId="305"/>
            <ac:picMk id="9" creationId="{A924567F-22CE-13AA-BBF5-3335DDEA88FB}"/>
          </ac:picMkLst>
        </pc:picChg>
        <pc:picChg chg="add mod modCrop">
          <ac:chgData name="Jamila Hodges" userId="6c1f1ba6-3571-4987-b333-c0edfbeac799" providerId="ADAL" clId="{9111348F-2C48-0E47-B834-64037785A27C}" dt="2025-02-03T14:15:32.538" v="527" actId="732"/>
          <ac:picMkLst>
            <pc:docMk/>
            <pc:sldMk cId="3151090810" sldId="305"/>
            <ac:picMk id="10" creationId="{CDB06126-5FA5-37B8-1029-9F4E47D08709}"/>
          </ac:picMkLst>
        </pc:picChg>
      </pc:sldChg>
      <pc:sldChg chg="addSp delSp modSp add mod">
        <pc:chgData name="Jamila Hodges" userId="6c1f1ba6-3571-4987-b333-c0edfbeac799" providerId="ADAL" clId="{9111348F-2C48-0E47-B834-64037785A27C}" dt="2025-02-04T11:32:46.057" v="1455" actId="1037"/>
        <pc:sldMkLst>
          <pc:docMk/>
          <pc:sldMk cId="871792975" sldId="306"/>
        </pc:sldMkLst>
        <pc:spChg chg="mod">
          <ac:chgData name="Jamila Hodges" userId="6c1f1ba6-3571-4987-b333-c0edfbeac799" providerId="ADAL" clId="{9111348F-2C48-0E47-B834-64037785A27C}" dt="2025-02-04T10:20:53.106" v="1104" actId="1076"/>
          <ac:spMkLst>
            <pc:docMk/>
            <pc:sldMk cId="871792975" sldId="306"/>
            <ac:spMk id="2" creationId="{0AE31E2D-625F-233A-D966-19B9C9A21CDB}"/>
          </ac:spMkLst>
        </pc:spChg>
        <pc:spChg chg="mod">
          <ac:chgData name="Jamila Hodges" userId="6c1f1ba6-3571-4987-b333-c0edfbeac799" providerId="ADAL" clId="{9111348F-2C48-0E47-B834-64037785A27C}" dt="2025-02-04T10:20:44.466" v="1103" actId="1038"/>
          <ac:spMkLst>
            <pc:docMk/>
            <pc:sldMk cId="871792975" sldId="306"/>
            <ac:spMk id="3" creationId="{B5984640-B2AC-F759-6C73-89F7B5CFF074}"/>
          </ac:spMkLst>
        </pc:spChg>
        <pc:spChg chg="mod">
          <ac:chgData name="Jamila Hodges" userId="6c1f1ba6-3571-4987-b333-c0edfbeac799" providerId="ADAL" clId="{9111348F-2C48-0E47-B834-64037785A27C}" dt="2025-02-04T11:32:46.057" v="1455" actId="1037"/>
          <ac:spMkLst>
            <pc:docMk/>
            <pc:sldMk cId="871792975" sldId="306"/>
            <ac:spMk id="4" creationId="{CB7E0748-1795-FD4F-1EFD-E529AC5428D1}"/>
          </ac:spMkLst>
        </pc:spChg>
        <pc:picChg chg="del">
          <ac:chgData name="Jamila Hodges" userId="6c1f1ba6-3571-4987-b333-c0edfbeac799" providerId="ADAL" clId="{9111348F-2C48-0E47-B834-64037785A27C}" dt="2025-02-04T10:19:33.403" v="1085" actId="478"/>
          <ac:picMkLst>
            <pc:docMk/>
            <pc:sldMk cId="871792975" sldId="306"/>
            <ac:picMk id="5" creationId="{CAE67A15-3E7B-C3BE-F7EB-FB327AE7BD3E}"/>
          </ac:picMkLst>
        </pc:picChg>
        <pc:picChg chg="add mod modCrop">
          <ac:chgData name="Jamila Hodges" userId="6c1f1ba6-3571-4987-b333-c0edfbeac799" providerId="ADAL" clId="{9111348F-2C48-0E47-B834-64037785A27C}" dt="2025-02-04T10:20:40.524" v="1101" actId="1076"/>
          <ac:picMkLst>
            <pc:docMk/>
            <pc:sldMk cId="871792975" sldId="306"/>
            <ac:picMk id="6" creationId="{E968DDEC-424B-E164-858B-2D2C0C778E82}"/>
          </ac:picMkLst>
        </pc:picChg>
        <pc:picChg chg="add mod modCrop">
          <ac:chgData name="Jamila Hodges" userId="6c1f1ba6-3571-4987-b333-c0edfbeac799" providerId="ADAL" clId="{9111348F-2C48-0E47-B834-64037785A27C}" dt="2025-02-04T10:20:44.466" v="1103" actId="1038"/>
          <ac:picMkLst>
            <pc:docMk/>
            <pc:sldMk cId="871792975" sldId="306"/>
            <ac:picMk id="8" creationId="{FE3E5192-F386-6EAA-613A-0F4D943DD4F5}"/>
          </ac:picMkLst>
        </pc:picChg>
        <pc:picChg chg="del">
          <ac:chgData name="Jamila Hodges" userId="6c1f1ba6-3571-4987-b333-c0edfbeac799" providerId="ADAL" clId="{9111348F-2C48-0E47-B834-64037785A27C}" dt="2025-02-04T10:19:32.720" v="1084" actId="478"/>
          <ac:picMkLst>
            <pc:docMk/>
            <pc:sldMk cId="871792975" sldId="306"/>
            <ac:picMk id="9" creationId="{BA9A6B26-D355-633C-4D35-BDD1BAEE8863}"/>
          </ac:picMkLst>
        </pc:picChg>
        <pc:picChg chg="del mod">
          <ac:chgData name="Jamila Hodges" userId="6c1f1ba6-3571-4987-b333-c0edfbeac799" providerId="ADAL" clId="{9111348F-2C48-0E47-B834-64037785A27C}" dt="2025-02-04T10:18:47.767" v="1072" actId="478"/>
          <ac:picMkLst>
            <pc:docMk/>
            <pc:sldMk cId="871792975" sldId="306"/>
            <ac:picMk id="10" creationId="{9F679C0F-D3AC-C3A5-58FC-E8D43FDA4411}"/>
          </ac:picMkLst>
        </pc:picChg>
        <pc:picChg chg="del">
          <ac:chgData name="Jamila Hodges" userId="6c1f1ba6-3571-4987-b333-c0edfbeac799" providerId="ADAL" clId="{9111348F-2C48-0E47-B834-64037785A27C}" dt="2025-02-03T14:18:19.949" v="549" actId="478"/>
          <ac:picMkLst>
            <pc:docMk/>
            <pc:sldMk cId="871792975" sldId="306"/>
            <ac:picMk id="14" creationId="{F13E3EC3-833F-6427-46C1-31B4F6CB07F5}"/>
          </ac:picMkLst>
        </pc:picChg>
      </pc:sldChg>
      <pc:sldChg chg="add del">
        <pc:chgData name="Jamila Hodges" userId="6c1f1ba6-3571-4987-b333-c0edfbeac799" providerId="ADAL" clId="{9111348F-2C48-0E47-B834-64037785A27C}" dt="2025-02-03T14:22:19.808" v="605"/>
        <pc:sldMkLst>
          <pc:docMk/>
          <pc:sldMk cId="531590253" sldId="307"/>
        </pc:sldMkLst>
      </pc:sldChg>
      <pc:sldChg chg="addSp delSp modSp add mod ord">
        <pc:chgData name="Jamila Hodges" userId="6c1f1ba6-3571-4987-b333-c0edfbeac799" providerId="ADAL" clId="{9111348F-2C48-0E47-B834-64037785A27C}" dt="2025-02-03T16:52:49.161" v="998" actId="732"/>
        <pc:sldMkLst>
          <pc:docMk/>
          <pc:sldMk cId="1740438590" sldId="307"/>
        </pc:sldMkLst>
        <pc:spChg chg="mod">
          <ac:chgData name="Jamila Hodges" userId="6c1f1ba6-3571-4987-b333-c0edfbeac799" providerId="ADAL" clId="{9111348F-2C48-0E47-B834-64037785A27C}" dt="2025-02-03T14:24:30.350" v="646" actId="14100"/>
          <ac:spMkLst>
            <pc:docMk/>
            <pc:sldMk cId="1740438590" sldId="307"/>
            <ac:spMk id="7" creationId="{156A31F0-48ED-0EBC-4FF0-68D9924CA840}"/>
          </ac:spMkLst>
        </pc:spChg>
        <pc:spChg chg="del mod">
          <ac:chgData name="Jamila Hodges" userId="6c1f1ba6-3571-4987-b333-c0edfbeac799" providerId="ADAL" clId="{9111348F-2C48-0E47-B834-64037785A27C}" dt="2025-02-03T16:48:45.481" v="980" actId="478"/>
          <ac:spMkLst>
            <pc:docMk/>
            <pc:sldMk cId="1740438590" sldId="307"/>
            <ac:spMk id="10" creationId="{97492CB1-951F-D97C-6B5C-727D81F35C03}"/>
          </ac:spMkLst>
        </pc:spChg>
        <pc:spChg chg="del mod">
          <ac:chgData name="Jamila Hodges" userId="6c1f1ba6-3571-4987-b333-c0edfbeac799" providerId="ADAL" clId="{9111348F-2C48-0E47-B834-64037785A27C}" dt="2025-02-03T16:48:45.481" v="980" actId="478"/>
          <ac:spMkLst>
            <pc:docMk/>
            <pc:sldMk cId="1740438590" sldId="307"/>
            <ac:spMk id="28" creationId="{2284C06C-44ED-3F9B-1B1D-FE1345BF476D}"/>
          </ac:spMkLst>
        </pc:spChg>
        <pc:grpChg chg="del">
          <ac:chgData name="Jamila Hodges" userId="6c1f1ba6-3571-4987-b333-c0edfbeac799" providerId="ADAL" clId="{9111348F-2C48-0E47-B834-64037785A27C}" dt="2025-02-03T14:22:45.458" v="620" actId="478"/>
          <ac:grpSpMkLst>
            <pc:docMk/>
            <pc:sldMk cId="1740438590" sldId="307"/>
            <ac:grpSpMk id="3" creationId="{8962A5D5-95D4-D4AB-0E91-25A016086EB8}"/>
          </ac:grpSpMkLst>
        </pc:grpChg>
        <pc:picChg chg="del">
          <ac:chgData name="Jamila Hodges" userId="6c1f1ba6-3571-4987-b333-c0edfbeac799" providerId="ADAL" clId="{9111348F-2C48-0E47-B834-64037785A27C}" dt="2025-02-03T14:23:39.928" v="636" actId="478"/>
          <ac:picMkLst>
            <pc:docMk/>
            <pc:sldMk cId="1740438590" sldId="307"/>
            <ac:picMk id="2" creationId="{5105C941-4139-66EB-18DF-0AF93C54DAF0}"/>
          </ac:picMkLst>
        </pc:picChg>
        <pc:picChg chg="add mod modCrop">
          <ac:chgData name="Jamila Hodges" userId="6c1f1ba6-3571-4987-b333-c0edfbeac799" providerId="ADAL" clId="{9111348F-2C48-0E47-B834-64037785A27C}" dt="2025-02-03T16:52:49.161" v="998" actId="732"/>
          <ac:picMkLst>
            <pc:docMk/>
            <pc:sldMk cId="1740438590" sldId="307"/>
            <ac:picMk id="3" creationId="{E85EB985-D508-B475-310E-0D0D7A888644}"/>
          </ac:picMkLst>
        </pc:picChg>
        <pc:picChg chg="add mod">
          <ac:chgData name="Jamila Hodges" userId="6c1f1ba6-3571-4987-b333-c0edfbeac799" providerId="ADAL" clId="{9111348F-2C48-0E47-B834-64037785A27C}" dt="2025-02-03T16:48:50.144" v="982" actId="1076"/>
          <ac:picMkLst>
            <pc:docMk/>
            <pc:sldMk cId="1740438590" sldId="307"/>
            <ac:picMk id="4" creationId="{3423EFF7-8EB6-7944-CFC2-484EB244B974}"/>
          </ac:picMkLst>
        </pc:picChg>
        <pc:picChg chg="add mod">
          <ac:chgData name="Jamila Hodges" userId="6c1f1ba6-3571-4987-b333-c0edfbeac799" providerId="ADAL" clId="{9111348F-2C48-0E47-B834-64037785A27C}" dt="2025-02-03T14:24:10.921" v="644" actId="1037"/>
          <ac:picMkLst>
            <pc:docMk/>
            <pc:sldMk cId="1740438590" sldId="307"/>
            <ac:picMk id="8" creationId="{FEA86909-B47F-CFAF-F7AF-D6E342F52A1A}"/>
          </ac:picMkLst>
        </pc:picChg>
        <pc:picChg chg="del">
          <ac:chgData name="Jamila Hodges" userId="6c1f1ba6-3571-4987-b333-c0edfbeac799" providerId="ADAL" clId="{9111348F-2C48-0E47-B834-64037785A27C}" dt="2025-02-03T14:23:42.425" v="637" actId="478"/>
          <ac:picMkLst>
            <pc:docMk/>
            <pc:sldMk cId="1740438590" sldId="307"/>
            <ac:picMk id="9" creationId="{403AFF95-D675-A3FE-6B7B-66292A6B99AC}"/>
          </ac:picMkLst>
        </pc:picChg>
        <pc:picChg chg="add mod">
          <ac:chgData name="Jamila Hodges" userId="6c1f1ba6-3571-4987-b333-c0edfbeac799" providerId="ADAL" clId="{9111348F-2C48-0E47-B834-64037785A27C}" dt="2025-02-03T14:24:02.548" v="642" actId="1076"/>
          <ac:picMkLst>
            <pc:docMk/>
            <pc:sldMk cId="1740438590" sldId="307"/>
            <ac:picMk id="11" creationId="{7F5F320C-5C28-4CEC-E66C-112CD0FB74B5}"/>
          </ac:picMkLst>
        </pc:picChg>
        <pc:picChg chg="del mod">
          <ac:chgData name="Jamila Hodges" userId="6c1f1ba6-3571-4987-b333-c0edfbeac799" providerId="ADAL" clId="{9111348F-2C48-0E47-B834-64037785A27C}" dt="2025-02-03T14:22:43.089" v="619" actId="478"/>
          <ac:picMkLst>
            <pc:docMk/>
            <pc:sldMk cId="1740438590" sldId="307"/>
            <ac:picMk id="25" creationId="{04FEB3B0-940F-343F-07A9-84CDCBED559D}"/>
          </ac:picMkLst>
        </pc:picChg>
      </pc:sldChg>
      <pc:sldChg chg="addSp delSp modSp add del mod ord">
        <pc:chgData name="Jamila Hodges" userId="6c1f1ba6-3571-4987-b333-c0edfbeac799" providerId="ADAL" clId="{9111348F-2C48-0E47-B834-64037785A27C}" dt="2025-02-03T14:22:14.151" v="603" actId="2696"/>
        <pc:sldMkLst>
          <pc:docMk/>
          <pc:sldMk cId="3430656031" sldId="307"/>
        </pc:sldMkLst>
        <pc:spChg chg="add del mod">
          <ac:chgData name="Jamila Hodges" userId="6c1f1ba6-3571-4987-b333-c0edfbeac799" providerId="ADAL" clId="{9111348F-2C48-0E47-B834-64037785A27C}" dt="2025-02-03T14:21:54.128" v="594"/>
          <ac:spMkLst>
            <pc:docMk/>
            <pc:sldMk cId="3430656031" sldId="307"/>
            <ac:spMk id="4" creationId="{AD03EE34-D80F-9B93-D974-D6649F5FB6A7}"/>
          </ac:spMkLst>
        </pc:spChg>
        <pc:spChg chg="mod">
          <ac:chgData name="Jamila Hodges" userId="6c1f1ba6-3571-4987-b333-c0edfbeac799" providerId="ADAL" clId="{9111348F-2C48-0E47-B834-64037785A27C}" dt="2025-02-03T14:21:43.343" v="591" actId="20577"/>
          <ac:spMkLst>
            <pc:docMk/>
            <pc:sldMk cId="3430656031" sldId="307"/>
            <ac:spMk id="7" creationId="{B2F61537-7DFA-34DA-97EA-E36B9FC1CD3D}"/>
          </ac:spMkLst>
        </pc:spChg>
        <pc:spChg chg="add del mod">
          <ac:chgData name="Jamila Hodges" userId="6c1f1ba6-3571-4987-b333-c0edfbeac799" providerId="ADAL" clId="{9111348F-2C48-0E47-B834-64037785A27C}" dt="2025-02-03T14:22:13.046" v="600"/>
          <ac:spMkLst>
            <pc:docMk/>
            <pc:sldMk cId="3430656031" sldId="307"/>
            <ac:spMk id="8" creationId="{B785F0C7-962F-FC95-3FB9-9ACB30930CA4}"/>
          </ac:spMkLst>
        </pc:spChg>
        <pc:spChg chg="add del mod">
          <ac:chgData name="Jamila Hodges" userId="6c1f1ba6-3571-4987-b333-c0edfbeac799" providerId="ADAL" clId="{9111348F-2C48-0E47-B834-64037785A27C}" dt="2025-02-03T14:22:13.143" v="602"/>
          <ac:spMkLst>
            <pc:docMk/>
            <pc:sldMk cId="3430656031" sldId="307"/>
            <ac:spMk id="11" creationId="{73347EED-9426-D03B-A09A-D3BA1EDE88D2}"/>
          </ac:spMkLst>
        </pc:spChg>
        <pc:spChg chg="add mod">
          <ac:chgData name="Jamila Hodges" userId="6c1f1ba6-3571-4987-b333-c0edfbeac799" providerId="ADAL" clId="{9111348F-2C48-0E47-B834-64037785A27C}" dt="2025-02-03T14:22:10.723" v="598" actId="767"/>
          <ac:spMkLst>
            <pc:docMk/>
            <pc:sldMk cId="3430656031" sldId="307"/>
            <ac:spMk id="12" creationId="{5F188717-F88E-15D7-1EF9-CED8754D020D}"/>
          </ac:spMkLst>
        </pc:spChg>
      </pc:sldChg>
      <pc:sldChg chg="add del ord">
        <pc:chgData name="Jamila Hodges" userId="6c1f1ba6-3571-4987-b333-c0edfbeac799" providerId="ADAL" clId="{9111348F-2C48-0E47-B834-64037785A27C}" dt="2025-02-03T14:25:32.131" v="651"/>
        <pc:sldMkLst>
          <pc:docMk/>
          <pc:sldMk cId="1274611249" sldId="308"/>
        </pc:sldMkLst>
      </pc:sldChg>
      <pc:sldChg chg="addSp delSp modSp add mod ord">
        <pc:chgData name="Jamila Hodges" userId="6c1f1ba6-3571-4987-b333-c0edfbeac799" providerId="ADAL" clId="{9111348F-2C48-0E47-B834-64037785A27C}" dt="2025-02-04T11:34:09.221" v="1463" actId="14100"/>
        <pc:sldMkLst>
          <pc:docMk/>
          <pc:sldMk cId="2579538736" sldId="308"/>
        </pc:sldMkLst>
        <pc:spChg chg="mod">
          <ac:chgData name="Jamila Hodges" userId="6c1f1ba6-3571-4987-b333-c0edfbeac799" providerId="ADAL" clId="{9111348F-2C48-0E47-B834-64037785A27C}" dt="2025-02-04T10:22:31.822" v="1142" actId="1076"/>
          <ac:spMkLst>
            <pc:docMk/>
            <pc:sldMk cId="2579538736" sldId="308"/>
            <ac:spMk id="2" creationId="{8EE0DB3D-B93E-A74A-4AB0-EBDA3E85F655}"/>
          </ac:spMkLst>
        </pc:spChg>
        <pc:spChg chg="del mod">
          <ac:chgData name="Jamila Hodges" userId="6c1f1ba6-3571-4987-b333-c0edfbeac799" providerId="ADAL" clId="{9111348F-2C48-0E47-B834-64037785A27C}" dt="2025-02-03T16:49:27.703" v="983" actId="478"/>
          <ac:spMkLst>
            <pc:docMk/>
            <pc:sldMk cId="2579538736" sldId="308"/>
            <ac:spMk id="3" creationId="{B61F5AF0-0D69-2484-1A3E-FBC2801C3B94}"/>
          </ac:spMkLst>
        </pc:spChg>
        <pc:spChg chg="add mod">
          <ac:chgData name="Jamila Hodges" userId="6c1f1ba6-3571-4987-b333-c0edfbeac799" providerId="ADAL" clId="{9111348F-2C48-0E47-B834-64037785A27C}" dt="2025-02-04T10:21:54.559" v="1116" actId="767"/>
          <ac:spMkLst>
            <pc:docMk/>
            <pc:sldMk cId="2579538736" sldId="308"/>
            <ac:spMk id="3" creationId="{E165C314-C2A1-52BC-F0B1-B2D7F3B9BFBA}"/>
          </ac:spMkLst>
        </pc:spChg>
        <pc:spChg chg="del mod">
          <ac:chgData name="Jamila Hodges" userId="6c1f1ba6-3571-4987-b333-c0edfbeac799" providerId="ADAL" clId="{9111348F-2C48-0E47-B834-64037785A27C}" dt="2025-02-03T16:49:27.703" v="983" actId="478"/>
          <ac:spMkLst>
            <pc:docMk/>
            <pc:sldMk cId="2579538736" sldId="308"/>
            <ac:spMk id="4" creationId="{42B6ED01-DD07-4281-BC21-E588DFF111A1}"/>
          </ac:spMkLst>
        </pc:spChg>
        <pc:spChg chg="add mod">
          <ac:chgData name="Jamila Hodges" userId="6c1f1ba6-3571-4987-b333-c0edfbeac799" providerId="ADAL" clId="{9111348F-2C48-0E47-B834-64037785A27C}" dt="2025-02-04T11:34:09.221" v="1463" actId="14100"/>
          <ac:spMkLst>
            <pc:docMk/>
            <pc:sldMk cId="2579538736" sldId="308"/>
            <ac:spMk id="4" creationId="{48120F6A-DB34-616A-0019-0FE1782C0AA2}"/>
          </ac:spMkLst>
        </pc:spChg>
        <pc:spChg chg="add mod">
          <ac:chgData name="Jamila Hodges" userId="6c1f1ba6-3571-4987-b333-c0edfbeac799" providerId="ADAL" clId="{9111348F-2C48-0E47-B834-64037785A27C}" dt="2025-02-04T11:34:04.737" v="1462" actId="1076"/>
          <ac:spMkLst>
            <pc:docMk/>
            <pc:sldMk cId="2579538736" sldId="308"/>
            <ac:spMk id="5" creationId="{91F1FEE8-4BCC-CE65-DE12-C3ADDBE02AD7}"/>
          </ac:spMkLst>
        </pc:spChg>
        <pc:picChg chg="del">
          <ac:chgData name="Jamila Hodges" userId="6c1f1ba6-3571-4987-b333-c0edfbeac799" providerId="ADAL" clId="{9111348F-2C48-0E47-B834-64037785A27C}" dt="2025-02-03T14:39:03.682" v="673" actId="478"/>
          <ac:picMkLst>
            <pc:docMk/>
            <pc:sldMk cId="2579538736" sldId="308"/>
            <ac:picMk id="5" creationId="{C499C0E3-E784-4AAA-6C5F-F417E42C33A6}"/>
          </ac:picMkLst>
        </pc:picChg>
        <pc:picChg chg="del">
          <ac:chgData name="Jamila Hodges" userId="6c1f1ba6-3571-4987-b333-c0edfbeac799" providerId="ADAL" clId="{9111348F-2C48-0E47-B834-64037785A27C}" dt="2025-02-03T14:38:25.260" v="664" actId="478"/>
          <ac:picMkLst>
            <pc:docMk/>
            <pc:sldMk cId="2579538736" sldId="308"/>
            <ac:picMk id="6" creationId="{058058CA-FA1A-6411-54D8-0D37C88ED6EE}"/>
          </ac:picMkLst>
        </pc:picChg>
        <pc:picChg chg="add del mod">
          <ac:chgData name="Jamila Hodges" userId="6c1f1ba6-3571-4987-b333-c0edfbeac799" providerId="ADAL" clId="{9111348F-2C48-0E47-B834-64037785A27C}" dt="2025-02-03T17:34:24.428" v="1009" actId="478"/>
          <ac:picMkLst>
            <pc:docMk/>
            <pc:sldMk cId="2579538736" sldId="308"/>
            <ac:picMk id="6" creationId="{FECB0241-F93B-E0CF-9C0F-C7FAF6B0E58E}"/>
          </ac:picMkLst>
        </pc:picChg>
        <pc:picChg chg="del">
          <ac:chgData name="Jamila Hodges" userId="6c1f1ba6-3571-4987-b333-c0edfbeac799" providerId="ADAL" clId="{9111348F-2C48-0E47-B834-64037785A27C}" dt="2025-02-03T14:38:58.079" v="671" actId="478"/>
          <ac:picMkLst>
            <pc:docMk/>
            <pc:sldMk cId="2579538736" sldId="308"/>
            <ac:picMk id="8" creationId="{B75E235D-9C4E-B6D1-EE7F-9264D7E63D37}"/>
          </ac:picMkLst>
        </pc:picChg>
        <pc:picChg chg="del">
          <ac:chgData name="Jamila Hodges" userId="6c1f1ba6-3571-4987-b333-c0edfbeac799" providerId="ADAL" clId="{9111348F-2C48-0E47-B834-64037785A27C}" dt="2025-02-03T14:39:01.218" v="672" actId="478"/>
          <ac:picMkLst>
            <pc:docMk/>
            <pc:sldMk cId="2579538736" sldId="308"/>
            <ac:picMk id="9" creationId="{3FE1EC90-DFC0-0D39-DED0-578553449516}"/>
          </ac:picMkLst>
        </pc:picChg>
        <pc:picChg chg="add mod modCrop">
          <ac:chgData name="Jamila Hodges" userId="6c1f1ba6-3571-4987-b333-c0edfbeac799" providerId="ADAL" clId="{9111348F-2C48-0E47-B834-64037785A27C}" dt="2025-02-04T10:24:08.289" v="1148" actId="18131"/>
          <ac:picMkLst>
            <pc:docMk/>
            <pc:sldMk cId="2579538736" sldId="308"/>
            <ac:picMk id="9" creationId="{F8AAD185-A782-4242-2A7D-3FAE23A9AB87}"/>
          </ac:picMkLst>
        </pc:picChg>
        <pc:picChg chg="del">
          <ac:chgData name="Jamila Hodges" userId="6c1f1ba6-3571-4987-b333-c0edfbeac799" providerId="ADAL" clId="{9111348F-2C48-0E47-B834-64037785A27C}" dt="2025-02-03T14:38:27.684" v="665" actId="478"/>
          <ac:picMkLst>
            <pc:docMk/>
            <pc:sldMk cId="2579538736" sldId="308"/>
            <ac:picMk id="10" creationId="{9163DF84-6EDF-68B8-02EF-04133F163E8A}"/>
          </ac:picMkLst>
        </pc:picChg>
        <pc:picChg chg="add del mod modCrop">
          <ac:chgData name="Jamila Hodges" userId="6c1f1ba6-3571-4987-b333-c0edfbeac799" providerId="ADAL" clId="{9111348F-2C48-0E47-B834-64037785A27C}" dt="2025-02-04T10:23:47.815" v="1144" actId="478"/>
          <ac:picMkLst>
            <pc:docMk/>
            <pc:sldMk cId="2579538736" sldId="308"/>
            <ac:picMk id="12" creationId="{2207F2C3-2EA1-30BC-AC1C-B629B71C38D9}"/>
          </ac:picMkLst>
        </pc:picChg>
        <pc:picChg chg="add mod modCrop">
          <ac:chgData name="Jamila Hodges" userId="6c1f1ba6-3571-4987-b333-c0edfbeac799" providerId="ADAL" clId="{9111348F-2C48-0E47-B834-64037785A27C}" dt="2025-02-04T10:23:59.336" v="1146" actId="18131"/>
          <ac:picMkLst>
            <pc:docMk/>
            <pc:sldMk cId="2579538736" sldId="308"/>
            <ac:picMk id="14" creationId="{F75CB1E9-DB1C-9CA3-C25B-DB6BCED982B5}"/>
          </ac:picMkLst>
        </pc:picChg>
      </pc:sldChg>
      <pc:sldChg chg="add del">
        <pc:chgData name="Jamila Hodges" userId="6c1f1ba6-3571-4987-b333-c0edfbeac799" providerId="ADAL" clId="{9111348F-2C48-0E47-B834-64037785A27C}" dt="2025-02-03T14:25:38.080" v="653"/>
        <pc:sldMkLst>
          <pc:docMk/>
          <pc:sldMk cId="4136900224" sldId="308"/>
        </pc:sldMkLst>
      </pc:sldChg>
      <pc:sldChg chg="new del">
        <pc:chgData name="Jamila Hodges" userId="6c1f1ba6-3571-4987-b333-c0edfbeac799" providerId="ADAL" clId="{9111348F-2C48-0E47-B834-64037785A27C}" dt="2025-02-03T14:43:07.494" v="709" actId="2696"/>
        <pc:sldMkLst>
          <pc:docMk/>
          <pc:sldMk cId="780845643" sldId="309"/>
        </pc:sldMkLst>
      </pc:sldChg>
      <pc:sldChg chg="add del">
        <pc:chgData name="Jamila Hodges" userId="6c1f1ba6-3571-4987-b333-c0edfbeac799" providerId="ADAL" clId="{9111348F-2C48-0E47-B834-64037785A27C}" dt="2025-02-03T14:42:48.040" v="703" actId="2696"/>
        <pc:sldMkLst>
          <pc:docMk/>
          <pc:sldMk cId="1454872197" sldId="309"/>
        </pc:sldMkLst>
      </pc:sldChg>
      <pc:sldChg chg="addSp delSp modSp new mod">
        <pc:chgData name="Jamila Hodges" userId="6c1f1ba6-3571-4987-b333-c0edfbeac799" providerId="ADAL" clId="{9111348F-2C48-0E47-B834-64037785A27C}" dt="2025-02-03T16:10:13.228" v="805" actId="1076"/>
        <pc:sldMkLst>
          <pc:docMk/>
          <pc:sldMk cId="3126731181" sldId="309"/>
        </pc:sldMkLst>
        <pc:spChg chg="del">
          <ac:chgData name="Jamila Hodges" userId="6c1f1ba6-3571-4987-b333-c0edfbeac799" providerId="ADAL" clId="{9111348F-2C48-0E47-B834-64037785A27C}" dt="2025-02-03T14:43:29.587" v="713" actId="478"/>
          <ac:spMkLst>
            <pc:docMk/>
            <pc:sldMk cId="3126731181" sldId="309"/>
            <ac:spMk id="2" creationId="{DEAE1C63-BED3-7AFD-17DB-C4F793FBAC80}"/>
          </ac:spMkLst>
        </pc:spChg>
        <pc:spChg chg="del">
          <ac:chgData name="Jamila Hodges" userId="6c1f1ba6-3571-4987-b333-c0edfbeac799" providerId="ADAL" clId="{9111348F-2C48-0E47-B834-64037785A27C}" dt="2025-02-03T14:43:24.668" v="712" actId="478"/>
          <ac:spMkLst>
            <pc:docMk/>
            <pc:sldMk cId="3126731181" sldId="309"/>
            <ac:spMk id="3" creationId="{14EF0658-F62D-974C-212F-8AD22C5D98EA}"/>
          </ac:spMkLst>
        </pc:spChg>
        <pc:spChg chg="add mod">
          <ac:chgData name="Jamila Hodges" userId="6c1f1ba6-3571-4987-b333-c0edfbeac799" providerId="ADAL" clId="{9111348F-2C48-0E47-B834-64037785A27C}" dt="2025-02-03T16:05:04.893" v="775" actId="20577"/>
          <ac:spMkLst>
            <pc:docMk/>
            <pc:sldMk cId="3126731181" sldId="309"/>
            <ac:spMk id="7" creationId="{25D9A2F8-CD55-1D61-7B6B-6C44C3F4ED13}"/>
          </ac:spMkLst>
        </pc:spChg>
        <pc:spChg chg="add del mod">
          <ac:chgData name="Jamila Hodges" userId="6c1f1ba6-3571-4987-b333-c0edfbeac799" providerId="ADAL" clId="{9111348F-2C48-0E47-B834-64037785A27C}" dt="2025-02-03T15:21:18.394" v="735"/>
          <ac:spMkLst>
            <pc:docMk/>
            <pc:sldMk cId="3126731181" sldId="309"/>
            <ac:spMk id="8" creationId="{DE1173A3-F8F2-D56B-2735-C4541736D092}"/>
          </ac:spMkLst>
        </pc:spChg>
        <pc:spChg chg="add mod">
          <ac:chgData name="Jamila Hodges" userId="6c1f1ba6-3571-4987-b333-c0edfbeac799" providerId="ADAL" clId="{9111348F-2C48-0E47-B834-64037785A27C}" dt="2025-02-03T16:09:16.325" v="798" actId="1076"/>
          <ac:spMkLst>
            <pc:docMk/>
            <pc:sldMk cId="3126731181" sldId="309"/>
            <ac:spMk id="13" creationId="{49D52E48-194D-A2B7-E069-DC89E092B3BA}"/>
          </ac:spMkLst>
        </pc:spChg>
        <pc:spChg chg="mod">
          <ac:chgData name="Jamila Hodges" userId="6c1f1ba6-3571-4987-b333-c0edfbeac799" providerId="ADAL" clId="{9111348F-2C48-0E47-B834-64037785A27C}" dt="2025-02-03T16:10:07.435" v="804"/>
          <ac:spMkLst>
            <pc:docMk/>
            <pc:sldMk cId="3126731181" sldId="309"/>
            <ac:spMk id="17" creationId="{E0E7D670-4840-5831-9B2E-F67598A6E066}"/>
          </ac:spMkLst>
        </pc:spChg>
        <pc:spChg chg="mod">
          <ac:chgData name="Jamila Hodges" userId="6c1f1ba6-3571-4987-b333-c0edfbeac799" providerId="ADAL" clId="{9111348F-2C48-0E47-B834-64037785A27C}" dt="2025-02-03T16:10:07.435" v="804"/>
          <ac:spMkLst>
            <pc:docMk/>
            <pc:sldMk cId="3126731181" sldId="309"/>
            <ac:spMk id="18" creationId="{E73734DF-2258-FAD3-8E1D-608197254F79}"/>
          </ac:spMkLst>
        </pc:spChg>
        <pc:spChg chg="mod">
          <ac:chgData name="Jamila Hodges" userId="6c1f1ba6-3571-4987-b333-c0edfbeac799" providerId="ADAL" clId="{9111348F-2C48-0E47-B834-64037785A27C}" dt="2025-02-03T16:10:07.435" v="804"/>
          <ac:spMkLst>
            <pc:docMk/>
            <pc:sldMk cId="3126731181" sldId="309"/>
            <ac:spMk id="19" creationId="{D340C7E7-5FD5-C6EB-61D1-08A8222F1A31}"/>
          </ac:spMkLst>
        </pc:spChg>
        <pc:grpChg chg="add mod">
          <ac:chgData name="Jamila Hodges" userId="6c1f1ba6-3571-4987-b333-c0edfbeac799" providerId="ADAL" clId="{9111348F-2C48-0E47-B834-64037785A27C}" dt="2025-02-03T16:09:52.943" v="803" actId="1076"/>
          <ac:grpSpMkLst>
            <pc:docMk/>
            <pc:sldMk cId="3126731181" sldId="309"/>
            <ac:grpSpMk id="14" creationId="{6849B89E-76CE-6DAF-990D-013869059970}"/>
          </ac:grpSpMkLst>
        </pc:grpChg>
        <pc:grpChg chg="add mod">
          <ac:chgData name="Jamila Hodges" userId="6c1f1ba6-3571-4987-b333-c0edfbeac799" providerId="ADAL" clId="{9111348F-2C48-0E47-B834-64037785A27C}" dt="2025-02-03T16:10:13.228" v="805" actId="1076"/>
          <ac:grpSpMkLst>
            <pc:docMk/>
            <pc:sldMk cId="3126731181" sldId="309"/>
            <ac:grpSpMk id="16" creationId="{DC914992-0771-4308-3A61-4F8EE71A3061}"/>
          </ac:grpSpMkLst>
        </pc:grpChg>
        <pc:picChg chg="add mod">
          <ac:chgData name="Jamila Hodges" userId="6c1f1ba6-3571-4987-b333-c0edfbeac799" providerId="ADAL" clId="{9111348F-2C48-0E47-B834-64037785A27C}" dt="2025-02-03T14:43:49.089" v="714"/>
          <ac:picMkLst>
            <pc:docMk/>
            <pc:sldMk cId="3126731181" sldId="309"/>
            <ac:picMk id="4" creationId="{4CB34A0D-A5EF-B94A-C98F-CDA405DC21DD}"/>
          </ac:picMkLst>
        </pc:picChg>
        <pc:picChg chg="add del mod">
          <ac:chgData name="Jamila Hodges" userId="6c1f1ba6-3571-4987-b333-c0edfbeac799" providerId="ADAL" clId="{9111348F-2C48-0E47-B834-64037785A27C}" dt="2025-02-03T14:43:59.877" v="716" actId="478"/>
          <ac:picMkLst>
            <pc:docMk/>
            <pc:sldMk cId="3126731181" sldId="309"/>
            <ac:picMk id="5" creationId="{278B29CC-DCEE-963D-546D-6DC2F48C1B09}"/>
          </ac:picMkLst>
        </pc:picChg>
        <pc:picChg chg="add mod">
          <ac:chgData name="Jamila Hodges" userId="6c1f1ba6-3571-4987-b333-c0edfbeac799" providerId="ADAL" clId="{9111348F-2C48-0E47-B834-64037785A27C}" dt="2025-02-03T16:09:52.943" v="803" actId="1076"/>
          <ac:picMkLst>
            <pc:docMk/>
            <pc:sldMk cId="3126731181" sldId="309"/>
            <ac:picMk id="6" creationId="{725D658B-BE9D-BD59-31CD-85729B78FBB7}"/>
          </ac:picMkLst>
        </pc:picChg>
        <pc:picChg chg="add del mod">
          <ac:chgData name="Jamila Hodges" userId="6c1f1ba6-3571-4987-b333-c0edfbeac799" providerId="ADAL" clId="{9111348F-2C48-0E47-B834-64037785A27C}" dt="2025-02-03T16:01:18.182" v="742" actId="478"/>
          <ac:picMkLst>
            <pc:docMk/>
            <pc:sldMk cId="3126731181" sldId="309"/>
            <ac:picMk id="10" creationId="{5EB7DF33-E3F0-339C-BBED-88E373F70148}"/>
          </ac:picMkLst>
        </pc:picChg>
        <pc:picChg chg="add mod">
          <ac:chgData name="Jamila Hodges" userId="6c1f1ba6-3571-4987-b333-c0edfbeac799" providerId="ADAL" clId="{9111348F-2C48-0E47-B834-64037785A27C}" dt="2025-02-03T16:03:53.756" v="750" actId="1076"/>
          <ac:picMkLst>
            <pc:docMk/>
            <pc:sldMk cId="3126731181" sldId="309"/>
            <ac:picMk id="12" creationId="{6BAF975C-DE1E-AA6B-C8B7-292D9D87E6C1}"/>
          </ac:picMkLst>
        </pc:picChg>
        <pc:picChg chg="add mod">
          <ac:chgData name="Jamila Hodges" userId="6c1f1ba6-3571-4987-b333-c0edfbeac799" providerId="ADAL" clId="{9111348F-2C48-0E47-B834-64037785A27C}" dt="2025-02-03T16:09:52.943" v="803" actId="1076"/>
          <ac:picMkLst>
            <pc:docMk/>
            <pc:sldMk cId="3126731181" sldId="309"/>
            <ac:picMk id="15" creationId="{5F10ED1D-3735-59DF-DBB5-CEA11234DC6A}"/>
          </ac:picMkLst>
        </pc:picChg>
      </pc:sldChg>
      <pc:sldChg chg="add del">
        <pc:chgData name="Jamila Hodges" userId="6c1f1ba6-3571-4987-b333-c0edfbeac799" providerId="ADAL" clId="{9111348F-2C48-0E47-B834-64037785A27C}" dt="2025-02-03T14:42:42.998" v="701"/>
        <pc:sldMkLst>
          <pc:docMk/>
          <pc:sldMk cId="4262741860" sldId="309"/>
        </pc:sldMkLst>
      </pc:sldChg>
      <pc:sldChg chg="new del">
        <pc:chgData name="Jamila Hodges" userId="6c1f1ba6-3571-4987-b333-c0edfbeac799" providerId="ADAL" clId="{9111348F-2C48-0E47-B834-64037785A27C}" dt="2025-02-03T14:42:34.086" v="699" actId="680"/>
        <pc:sldMkLst>
          <pc:docMk/>
          <pc:sldMk cId="4281485782" sldId="309"/>
        </pc:sldMkLst>
      </pc:sldChg>
      <pc:sldChg chg="new del">
        <pc:chgData name="Jamila Hodges" userId="6c1f1ba6-3571-4987-b333-c0edfbeac799" providerId="ADAL" clId="{9111348F-2C48-0E47-B834-64037785A27C}" dt="2025-02-03T14:43:13.680" v="710" actId="2696"/>
        <pc:sldMkLst>
          <pc:docMk/>
          <pc:sldMk cId="2421773356" sldId="310"/>
        </pc:sldMkLst>
      </pc:sldChg>
      <pc:sldChg chg="addSp delSp modSp mod">
        <pc:chgData name="Jamila Hodges" userId="6c1f1ba6-3571-4987-b333-c0edfbeac799" providerId="ADAL" clId="{9111348F-2C48-0E47-B834-64037785A27C}" dt="2025-02-04T10:56:50.704" v="1258" actId="478"/>
        <pc:sldMkLst>
          <pc:docMk/>
          <pc:sldMk cId="3058653032" sldId="2147483497"/>
        </pc:sldMkLst>
        <pc:spChg chg="add mod">
          <ac:chgData name="Jamila Hodges" userId="6c1f1ba6-3571-4987-b333-c0edfbeac799" providerId="ADAL" clId="{9111348F-2C48-0E47-B834-64037785A27C}" dt="2025-02-04T10:56:17.256" v="1256" actId="20577"/>
          <ac:spMkLst>
            <pc:docMk/>
            <pc:sldMk cId="3058653032" sldId="2147483497"/>
            <ac:spMk id="3" creationId="{2EBF961E-CA87-49B0-885C-95FD7F31F5C0}"/>
          </ac:spMkLst>
        </pc:spChg>
        <pc:spChg chg="add del mod">
          <ac:chgData name="Jamila Hodges" userId="6c1f1ba6-3571-4987-b333-c0edfbeac799" providerId="ADAL" clId="{9111348F-2C48-0E47-B834-64037785A27C}" dt="2025-02-04T10:56:50.704" v="1258" actId="478"/>
          <ac:spMkLst>
            <pc:docMk/>
            <pc:sldMk cId="3058653032" sldId="2147483497"/>
            <ac:spMk id="4" creationId="{778F876D-0106-5418-B21A-D4433BF0E501}"/>
          </ac:spMkLst>
        </pc:spChg>
        <pc:spChg chg="del mod">
          <ac:chgData name="Jamila Hodges" userId="6c1f1ba6-3571-4987-b333-c0edfbeac799" providerId="ADAL" clId="{9111348F-2C48-0E47-B834-64037785A27C}" dt="2025-02-04T10:55:55.194" v="1246" actId="478"/>
          <ac:spMkLst>
            <pc:docMk/>
            <pc:sldMk cId="3058653032" sldId="2147483497"/>
            <ac:spMk id="12" creationId="{8994B554-5375-5F45-3D1D-E3DC9A80AFB0}"/>
          </ac:spMkLst>
        </pc:spChg>
        <pc:spChg chg="mod">
          <ac:chgData name="Jamila Hodges" userId="6c1f1ba6-3571-4987-b333-c0edfbeac799" providerId="ADAL" clId="{9111348F-2C48-0E47-B834-64037785A27C}" dt="2025-02-04T10:55:39.380" v="1245" actId="1076"/>
          <ac:spMkLst>
            <pc:docMk/>
            <pc:sldMk cId="3058653032" sldId="2147483497"/>
            <ac:spMk id="29" creationId="{09068284-A64F-F32B-4110-354631F83912}"/>
          </ac:spMkLst>
        </pc:spChg>
      </pc:sldChg>
    </pc:docChg>
  </pc:docChgLst>
  <pc:docChgLst>
    <pc:chgData name="Jamila Hodges" userId="S::jamila.hodges@bupa.com::6c1f1ba6-3571-4987-b333-c0edfbeac799" providerId="AD" clId="Web-{A6BA83F7-EFC1-A926-37D3-E108383D74AE}"/>
    <pc:docChg chg="modSld">
      <pc:chgData name="Jamila Hodges" userId="S::jamila.hodges@bupa.com::6c1f1ba6-3571-4987-b333-c0edfbeac799" providerId="AD" clId="Web-{A6BA83F7-EFC1-A926-37D3-E108383D74AE}" dt="2025-02-05T10:54:03.396" v="87" actId="20577"/>
      <pc:docMkLst>
        <pc:docMk/>
      </pc:docMkLst>
      <pc:sldChg chg="modSp">
        <pc:chgData name="Jamila Hodges" userId="S::jamila.hodges@bupa.com::6c1f1ba6-3571-4987-b333-c0edfbeac799" providerId="AD" clId="Web-{A6BA83F7-EFC1-A926-37D3-E108383D74AE}" dt="2025-02-05T10:46:26.743" v="13" actId="20577"/>
        <pc:sldMkLst>
          <pc:docMk/>
          <pc:sldMk cId="0" sldId="256"/>
        </pc:sldMkLst>
        <pc:spChg chg="mod">
          <ac:chgData name="Jamila Hodges" userId="S::jamila.hodges@bupa.com::6c1f1ba6-3571-4987-b333-c0edfbeac799" providerId="AD" clId="Web-{A6BA83F7-EFC1-A926-37D3-E108383D74AE}" dt="2025-02-05T10:46:26.743" v="13" actId="20577"/>
          <ac:spMkLst>
            <pc:docMk/>
            <pc:sldMk cId="0" sldId="256"/>
            <ac:spMk id="15" creationId="{00000000-0000-0000-0000-000000000000}"/>
          </ac:spMkLst>
        </pc:spChg>
      </pc:sldChg>
      <pc:sldChg chg="modSp">
        <pc:chgData name="Jamila Hodges" userId="S::jamila.hodges@bupa.com::6c1f1ba6-3571-4987-b333-c0edfbeac799" providerId="AD" clId="Web-{A6BA83F7-EFC1-A926-37D3-E108383D74AE}" dt="2025-02-05T10:54:03.396" v="87" actId="20577"/>
        <pc:sldMkLst>
          <pc:docMk/>
          <pc:sldMk cId="0" sldId="257"/>
        </pc:sldMkLst>
        <pc:spChg chg="mod">
          <ac:chgData name="Jamila Hodges" userId="S::jamila.hodges@bupa.com::6c1f1ba6-3571-4987-b333-c0edfbeac799" providerId="AD" clId="Web-{A6BA83F7-EFC1-A926-37D3-E108383D74AE}" dt="2025-02-05T10:54:03.396" v="87" actId="20577"/>
          <ac:spMkLst>
            <pc:docMk/>
            <pc:sldMk cId="0" sldId="257"/>
            <ac:spMk id="36" creationId="{00000000-0000-0000-0000-000000000000}"/>
          </ac:spMkLst>
        </pc:spChg>
      </pc:sldChg>
      <pc:sldChg chg="modSp">
        <pc:chgData name="Jamila Hodges" userId="S::jamila.hodges@bupa.com::6c1f1ba6-3571-4987-b333-c0edfbeac799" providerId="AD" clId="Web-{A6BA83F7-EFC1-A926-37D3-E108383D74AE}" dt="2025-02-05T10:47:54.308" v="27" actId="1076"/>
        <pc:sldMkLst>
          <pc:docMk/>
          <pc:sldMk cId="0" sldId="258"/>
        </pc:sldMkLst>
        <pc:spChg chg="mod">
          <ac:chgData name="Jamila Hodges" userId="S::jamila.hodges@bupa.com::6c1f1ba6-3571-4987-b333-c0edfbeac799" providerId="AD" clId="Web-{A6BA83F7-EFC1-A926-37D3-E108383D74AE}" dt="2025-02-05T10:47:45.027" v="25" actId="1076"/>
          <ac:spMkLst>
            <pc:docMk/>
            <pc:sldMk cId="0" sldId="258"/>
            <ac:spMk id="2" creationId="{00000000-0000-0000-0000-000000000000}"/>
          </ac:spMkLst>
        </pc:spChg>
        <pc:spChg chg="mod">
          <ac:chgData name="Jamila Hodges" userId="S::jamila.hodges@bupa.com::6c1f1ba6-3571-4987-b333-c0edfbeac799" providerId="AD" clId="Web-{A6BA83F7-EFC1-A926-37D3-E108383D74AE}" dt="2025-02-05T10:47:09.807" v="20" actId="1076"/>
          <ac:spMkLst>
            <pc:docMk/>
            <pc:sldMk cId="0" sldId="258"/>
            <ac:spMk id="6" creationId="{00000000-0000-0000-0000-000000000000}"/>
          </ac:spMkLst>
        </pc:spChg>
        <pc:spChg chg="mod">
          <ac:chgData name="Jamila Hodges" userId="S::jamila.hodges@bupa.com::6c1f1ba6-3571-4987-b333-c0edfbeac799" providerId="AD" clId="Web-{A6BA83F7-EFC1-A926-37D3-E108383D74AE}" dt="2025-02-05T10:47:54.308" v="27" actId="1076"/>
          <ac:spMkLst>
            <pc:docMk/>
            <pc:sldMk cId="0" sldId="258"/>
            <ac:spMk id="12" creationId="{00000000-0000-0000-0000-000000000000}"/>
          </ac:spMkLst>
        </pc:spChg>
      </pc:sldChg>
      <pc:sldChg chg="addSp delSp modSp">
        <pc:chgData name="Jamila Hodges" userId="S::jamila.hodges@bupa.com::6c1f1ba6-3571-4987-b333-c0edfbeac799" providerId="AD" clId="Web-{A6BA83F7-EFC1-A926-37D3-E108383D74AE}" dt="2025-02-05T10:53:29.552" v="86"/>
        <pc:sldMkLst>
          <pc:docMk/>
          <pc:sldMk cId="0" sldId="263"/>
        </pc:sldMkLst>
        <pc:spChg chg="del mod">
          <ac:chgData name="Jamila Hodges" userId="S::jamila.hodges@bupa.com::6c1f1ba6-3571-4987-b333-c0edfbeac799" providerId="AD" clId="Web-{A6BA83F7-EFC1-A926-37D3-E108383D74AE}" dt="2025-02-05T10:53:28.114" v="85"/>
          <ac:spMkLst>
            <pc:docMk/>
            <pc:sldMk cId="0" sldId="263"/>
            <ac:spMk id="12" creationId="{00000000-0000-0000-0000-000000000000}"/>
          </ac:spMkLst>
        </pc:spChg>
        <pc:spChg chg="add mod">
          <ac:chgData name="Jamila Hodges" userId="S::jamila.hodges@bupa.com::6c1f1ba6-3571-4987-b333-c0edfbeac799" providerId="AD" clId="Web-{A6BA83F7-EFC1-A926-37D3-E108383D74AE}" dt="2025-02-05T10:53:28.114" v="85"/>
          <ac:spMkLst>
            <pc:docMk/>
            <pc:sldMk cId="0" sldId="263"/>
            <ac:spMk id="22" creationId="{450F049D-0FC1-52C4-2BA4-D10895F9F4E6}"/>
          </ac:spMkLst>
        </pc:spChg>
        <pc:spChg chg="add">
          <ac:chgData name="Jamila Hodges" userId="S::jamila.hodges@bupa.com::6c1f1ba6-3571-4987-b333-c0edfbeac799" providerId="AD" clId="Web-{A6BA83F7-EFC1-A926-37D3-E108383D74AE}" dt="2025-02-05T10:53:29.552" v="86"/>
          <ac:spMkLst>
            <pc:docMk/>
            <pc:sldMk cId="0" sldId="263"/>
            <ac:spMk id="24" creationId="{E4ACCAC9-341A-7E33-2B08-5B717FE96D1A}"/>
          </ac:spMkLst>
        </pc:spChg>
      </pc:sldChg>
      <pc:sldChg chg="addSp delSp modSp">
        <pc:chgData name="Jamila Hodges" userId="S::jamila.hodges@bupa.com::6c1f1ba6-3571-4987-b333-c0edfbeac799" providerId="AD" clId="Web-{A6BA83F7-EFC1-A926-37D3-E108383D74AE}" dt="2025-02-05T10:53:03.645" v="81"/>
        <pc:sldMkLst>
          <pc:docMk/>
          <pc:sldMk cId="0" sldId="266"/>
        </pc:sldMkLst>
        <pc:spChg chg="del">
          <ac:chgData name="Jamila Hodges" userId="S::jamila.hodges@bupa.com::6c1f1ba6-3571-4987-b333-c0edfbeac799" providerId="AD" clId="Web-{A6BA83F7-EFC1-A926-37D3-E108383D74AE}" dt="2025-02-05T10:52:46.488" v="77"/>
          <ac:spMkLst>
            <pc:docMk/>
            <pc:sldMk cId="0" sldId="266"/>
            <ac:spMk id="120" creationId="{00000000-0000-0000-0000-000000000000}"/>
          </ac:spMkLst>
        </pc:spChg>
        <pc:spChg chg="add del mod">
          <ac:chgData name="Jamila Hodges" userId="S::jamila.hodges@bupa.com::6c1f1ba6-3571-4987-b333-c0edfbeac799" providerId="AD" clId="Web-{A6BA83F7-EFC1-A926-37D3-E108383D74AE}" dt="2025-02-05T10:53:03.645" v="81"/>
          <ac:spMkLst>
            <pc:docMk/>
            <pc:sldMk cId="0" sldId="266"/>
            <ac:spMk id="123" creationId="{2858C357-DA6C-E02F-13C1-7C2F8A53B390}"/>
          </ac:spMkLst>
        </pc:spChg>
        <pc:spChg chg="add mod">
          <ac:chgData name="Jamila Hodges" userId="S::jamila.hodges@bupa.com::6c1f1ba6-3571-4987-b333-c0edfbeac799" providerId="AD" clId="Web-{A6BA83F7-EFC1-A926-37D3-E108383D74AE}" dt="2025-02-05T10:52:57.285" v="80"/>
          <ac:spMkLst>
            <pc:docMk/>
            <pc:sldMk cId="0" sldId="266"/>
            <ac:spMk id="125" creationId="{2E2FD3E2-0D43-DC37-55BE-1A82960CAE9A}"/>
          </ac:spMkLst>
        </pc:spChg>
      </pc:sldChg>
      <pc:sldChg chg="addSp delSp modSp">
        <pc:chgData name="Jamila Hodges" userId="S::jamila.hodges@bupa.com::6c1f1ba6-3571-4987-b333-c0edfbeac799" providerId="AD" clId="Web-{A6BA83F7-EFC1-A926-37D3-E108383D74AE}" dt="2025-02-05T10:52:40.644" v="76"/>
        <pc:sldMkLst>
          <pc:docMk/>
          <pc:sldMk cId="0" sldId="267"/>
        </pc:sldMkLst>
        <pc:spChg chg="del">
          <ac:chgData name="Jamila Hodges" userId="S::jamila.hodges@bupa.com::6c1f1ba6-3571-4987-b333-c0edfbeac799" providerId="AD" clId="Web-{A6BA83F7-EFC1-A926-37D3-E108383D74AE}" dt="2025-02-05T10:52:39.894" v="75"/>
          <ac:spMkLst>
            <pc:docMk/>
            <pc:sldMk cId="0" sldId="267"/>
            <ac:spMk id="17" creationId="{00000000-0000-0000-0000-000000000000}"/>
          </ac:spMkLst>
        </pc:spChg>
        <pc:spChg chg="add mod">
          <ac:chgData name="Jamila Hodges" userId="S::jamila.hodges@bupa.com::6c1f1ba6-3571-4987-b333-c0edfbeac799" providerId="AD" clId="Web-{A6BA83F7-EFC1-A926-37D3-E108383D74AE}" dt="2025-02-05T10:52:39.894" v="75"/>
          <ac:spMkLst>
            <pc:docMk/>
            <pc:sldMk cId="0" sldId="267"/>
            <ac:spMk id="19" creationId="{4B994F03-BE1D-54DB-D2AA-59C57746695F}"/>
          </ac:spMkLst>
        </pc:spChg>
        <pc:spChg chg="add">
          <ac:chgData name="Jamila Hodges" userId="S::jamila.hodges@bupa.com::6c1f1ba6-3571-4987-b333-c0edfbeac799" providerId="AD" clId="Web-{A6BA83F7-EFC1-A926-37D3-E108383D74AE}" dt="2025-02-05T10:52:40.644" v="76"/>
          <ac:spMkLst>
            <pc:docMk/>
            <pc:sldMk cId="0" sldId="267"/>
            <ac:spMk id="21" creationId="{1CF81EBC-AC4F-1B9F-6101-9B28D94788B7}"/>
          </ac:spMkLst>
        </pc:spChg>
      </pc:sldChg>
      <pc:sldChg chg="addSp delSp modSp">
        <pc:chgData name="Jamila Hodges" userId="S::jamila.hodges@bupa.com::6c1f1ba6-3571-4987-b333-c0edfbeac799" providerId="AD" clId="Web-{A6BA83F7-EFC1-A926-37D3-E108383D74AE}" dt="2025-02-05T10:52:33.441" v="74"/>
        <pc:sldMkLst>
          <pc:docMk/>
          <pc:sldMk cId="0" sldId="268"/>
        </pc:sldMkLst>
        <pc:spChg chg="del">
          <ac:chgData name="Jamila Hodges" userId="S::jamila.hodges@bupa.com::6c1f1ba6-3571-4987-b333-c0edfbeac799" providerId="AD" clId="Web-{A6BA83F7-EFC1-A926-37D3-E108383D74AE}" dt="2025-02-05T10:52:25.129" v="72"/>
          <ac:spMkLst>
            <pc:docMk/>
            <pc:sldMk cId="0" sldId="268"/>
            <ac:spMk id="13" creationId="{00000000-0000-0000-0000-000000000000}"/>
          </ac:spMkLst>
        </pc:spChg>
        <pc:spChg chg="add del mod">
          <ac:chgData name="Jamila Hodges" userId="S::jamila.hodges@bupa.com::6c1f1ba6-3571-4987-b333-c0edfbeac799" providerId="AD" clId="Web-{A6BA83F7-EFC1-A926-37D3-E108383D74AE}" dt="2025-02-05T10:52:33.441" v="74"/>
          <ac:spMkLst>
            <pc:docMk/>
            <pc:sldMk cId="0" sldId="268"/>
            <ac:spMk id="18" creationId="{DAE1A920-BC4A-7BA4-6507-545E3F0BDC76}"/>
          </ac:spMkLst>
        </pc:spChg>
        <pc:spChg chg="add">
          <ac:chgData name="Jamila Hodges" userId="S::jamila.hodges@bupa.com::6c1f1ba6-3571-4987-b333-c0edfbeac799" providerId="AD" clId="Web-{A6BA83F7-EFC1-A926-37D3-E108383D74AE}" dt="2025-02-05T10:52:26.988" v="73"/>
          <ac:spMkLst>
            <pc:docMk/>
            <pc:sldMk cId="0" sldId="268"/>
            <ac:spMk id="20" creationId="{8869F246-0D20-4ADD-3294-64077DA75383}"/>
          </ac:spMkLst>
        </pc:spChg>
      </pc:sldChg>
      <pc:sldChg chg="addSp delSp modSp">
        <pc:chgData name="Jamila Hodges" userId="S::jamila.hodges@bupa.com::6c1f1ba6-3571-4987-b333-c0edfbeac799" providerId="AD" clId="Web-{A6BA83F7-EFC1-A926-37D3-E108383D74AE}" dt="2025-02-05T10:52:18.519" v="71" actId="20577"/>
        <pc:sldMkLst>
          <pc:docMk/>
          <pc:sldMk cId="0" sldId="269"/>
        </pc:sldMkLst>
        <pc:spChg chg="add del">
          <ac:chgData name="Jamila Hodges" userId="S::jamila.hodges@bupa.com::6c1f1ba6-3571-4987-b333-c0edfbeac799" providerId="AD" clId="Web-{A6BA83F7-EFC1-A926-37D3-E108383D74AE}" dt="2025-02-05T10:51:59.597" v="66"/>
          <ac:spMkLst>
            <pc:docMk/>
            <pc:sldMk cId="0" sldId="269"/>
            <ac:spMk id="15" creationId="{00000000-0000-0000-0000-000000000000}"/>
          </ac:spMkLst>
        </pc:spChg>
        <pc:spChg chg="add del mod">
          <ac:chgData name="Jamila Hodges" userId="S::jamila.hodges@bupa.com::6c1f1ba6-3571-4987-b333-c0edfbeac799" providerId="AD" clId="Web-{A6BA83F7-EFC1-A926-37D3-E108383D74AE}" dt="2025-02-05T10:51:55.221" v="65"/>
          <ac:spMkLst>
            <pc:docMk/>
            <pc:sldMk cId="0" sldId="269"/>
            <ac:spMk id="18" creationId="{72F2FB98-8761-2008-E0BC-3C5CCAAA2405}"/>
          </ac:spMkLst>
        </pc:spChg>
        <pc:spChg chg="add del">
          <ac:chgData name="Jamila Hodges" userId="S::jamila.hodges@bupa.com::6c1f1ba6-3571-4987-b333-c0edfbeac799" providerId="AD" clId="Web-{A6BA83F7-EFC1-A926-37D3-E108383D74AE}" dt="2025-02-05T10:51:52.237" v="64"/>
          <ac:spMkLst>
            <pc:docMk/>
            <pc:sldMk cId="0" sldId="269"/>
            <ac:spMk id="20" creationId="{F6E3A90D-54CE-1A73-5A69-89F7CAC8DB4D}"/>
          </ac:spMkLst>
        </pc:spChg>
        <pc:spChg chg="add del mod">
          <ac:chgData name="Jamila Hodges" userId="S::jamila.hodges@bupa.com::6c1f1ba6-3571-4987-b333-c0edfbeac799" providerId="AD" clId="Web-{A6BA83F7-EFC1-A926-37D3-E108383D74AE}" dt="2025-02-05T10:52:06.894" v="68"/>
          <ac:spMkLst>
            <pc:docMk/>
            <pc:sldMk cId="0" sldId="269"/>
            <ac:spMk id="22" creationId="{766C5D52-EB8A-B974-B06B-3CDF6BF6B3B0}"/>
          </ac:spMkLst>
        </pc:spChg>
        <pc:spChg chg="add mod">
          <ac:chgData name="Jamila Hodges" userId="S::jamila.hodges@bupa.com::6c1f1ba6-3571-4987-b333-c0edfbeac799" providerId="AD" clId="Web-{A6BA83F7-EFC1-A926-37D3-E108383D74AE}" dt="2025-02-05T10:52:18.519" v="71" actId="20577"/>
          <ac:spMkLst>
            <pc:docMk/>
            <pc:sldMk cId="0" sldId="269"/>
            <ac:spMk id="24" creationId="{A2554B51-29ED-5DB9-8B69-F8B77BA3F8C1}"/>
          </ac:spMkLst>
        </pc:spChg>
      </pc:sldChg>
      <pc:sldChg chg="addSp delSp modSp">
        <pc:chgData name="Jamila Hodges" userId="S::jamila.hodges@bupa.com::6c1f1ba6-3571-4987-b333-c0edfbeac799" providerId="AD" clId="Web-{A6BA83F7-EFC1-A926-37D3-E108383D74AE}" dt="2025-02-05T10:51:44.143" v="61"/>
        <pc:sldMkLst>
          <pc:docMk/>
          <pc:sldMk cId="0" sldId="272"/>
        </pc:sldMkLst>
        <pc:spChg chg="del">
          <ac:chgData name="Jamila Hodges" userId="S::jamila.hodges@bupa.com::6c1f1ba6-3571-4987-b333-c0edfbeac799" providerId="AD" clId="Web-{A6BA83F7-EFC1-A926-37D3-E108383D74AE}" dt="2025-02-05T10:51:43.643" v="60"/>
          <ac:spMkLst>
            <pc:docMk/>
            <pc:sldMk cId="0" sldId="272"/>
            <ac:spMk id="115" creationId="{00000000-0000-0000-0000-000000000000}"/>
          </ac:spMkLst>
        </pc:spChg>
        <pc:spChg chg="add mod">
          <ac:chgData name="Jamila Hodges" userId="S::jamila.hodges@bupa.com::6c1f1ba6-3571-4987-b333-c0edfbeac799" providerId="AD" clId="Web-{A6BA83F7-EFC1-A926-37D3-E108383D74AE}" dt="2025-02-05T10:51:43.643" v="60"/>
          <ac:spMkLst>
            <pc:docMk/>
            <pc:sldMk cId="0" sldId="272"/>
            <ac:spMk id="118" creationId="{C039A1EA-4FA4-4EA4-8B39-31EB80702933}"/>
          </ac:spMkLst>
        </pc:spChg>
        <pc:spChg chg="add">
          <ac:chgData name="Jamila Hodges" userId="S::jamila.hodges@bupa.com::6c1f1ba6-3571-4987-b333-c0edfbeac799" providerId="AD" clId="Web-{A6BA83F7-EFC1-A926-37D3-E108383D74AE}" dt="2025-02-05T10:51:44.143" v="61"/>
          <ac:spMkLst>
            <pc:docMk/>
            <pc:sldMk cId="0" sldId="272"/>
            <ac:spMk id="120" creationId="{830D8771-3530-4967-C03C-6F702270B977}"/>
          </ac:spMkLst>
        </pc:spChg>
      </pc:sldChg>
      <pc:sldChg chg="modSp">
        <pc:chgData name="Jamila Hodges" userId="S::jamila.hodges@bupa.com::6c1f1ba6-3571-4987-b333-c0edfbeac799" providerId="AD" clId="Web-{A6BA83F7-EFC1-A926-37D3-E108383D74AE}" dt="2025-02-05T10:51:23.642" v="59" actId="1076"/>
        <pc:sldMkLst>
          <pc:docMk/>
          <pc:sldMk cId="0" sldId="276"/>
        </pc:sldMkLst>
        <pc:spChg chg="mod">
          <ac:chgData name="Jamila Hodges" userId="S::jamila.hodges@bupa.com::6c1f1ba6-3571-4987-b333-c0edfbeac799" providerId="AD" clId="Web-{A6BA83F7-EFC1-A926-37D3-E108383D74AE}" dt="2025-02-05T10:51:23.642" v="59" actId="1076"/>
          <ac:spMkLst>
            <pc:docMk/>
            <pc:sldMk cId="0" sldId="276"/>
            <ac:spMk id="120" creationId="{00000000-0000-0000-0000-000000000000}"/>
          </ac:spMkLst>
        </pc:spChg>
      </pc:sldChg>
      <pc:sldChg chg="modSp">
        <pc:chgData name="Jamila Hodges" userId="S::jamila.hodges@bupa.com::6c1f1ba6-3571-4987-b333-c0edfbeac799" providerId="AD" clId="Web-{A6BA83F7-EFC1-A926-37D3-E108383D74AE}" dt="2025-02-05T10:50:42.890" v="53" actId="1076"/>
        <pc:sldMkLst>
          <pc:docMk/>
          <pc:sldMk cId="0" sldId="278"/>
        </pc:sldMkLst>
        <pc:spChg chg="mod">
          <ac:chgData name="Jamila Hodges" userId="S::jamila.hodges@bupa.com::6c1f1ba6-3571-4987-b333-c0edfbeac799" providerId="AD" clId="Web-{A6BA83F7-EFC1-A926-37D3-E108383D74AE}" dt="2025-02-05T10:50:42.890" v="53" actId="1076"/>
          <ac:spMkLst>
            <pc:docMk/>
            <pc:sldMk cId="0" sldId="278"/>
            <ac:spMk id="17" creationId="{00000000-0000-0000-0000-000000000000}"/>
          </ac:spMkLst>
        </pc:spChg>
      </pc:sldChg>
      <pc:sldChg chg="modSp">
        <pc:chgData name="Jamila Hodges" userId="S::jamila.hodges@bupa.com::6c1f1ba6-3571-4987-b333-c0edfbeac799" providerId="AD" clId="Web-{A6BA83F7-EFC1-A926-37D3-E108383D74AE}" dt="2025-02-05T10:50:10.483" v="47" actId="1076"/>
        <pc:sldMkLst>
          <pc:docMk/>
          <pc:sldMk cId="0" sldId="279"/>
        </pc:sldMkLst>
        <pc:spChg chg="mod">
          <ac:chgData name="Jamila Hodges" userId="S::jamila.hodges@bupa.com::6c1f1ba6-3571-4987-b333-c0edfbeac799" providerId="AD" clId="Web-{A6BA83F7-EFC1-A926-37D3-E108383D74AE}" dt="2025-02-05T10:50:10.483" v="47" actId="1076"/>
          <ac:spMkLst>
            <pc:docMk/>
            <pc:sldMk cId="0" sldId="279"/>
            <ac:spMk id="15" creationId="{00000000-0000-0000-0000-000000000000}"/>
          </ac:spMkLst>
        </pc:spChg>
      </pc:sldChg>
      <pc:sldChg chg="addSp delSp modSp">
        <pc:chgData name="Jamila Hodges" userId="S::jamila.hodges@bupa.com::6c1f1ba6-3571-4987-b333-c0edfbeac799" providerId="AD" clId="Web-{A6BA83F7-EFC1-A926-37D3-E108383D74AE}" dt="2025-02-05T10:48:19.512" v="32"/>
        <pc:sldMkLst>
          <pc:docMk/>
          <pc:sldMk cId="3010912024" sldId="2147483498"/>
        </pc:sldMkLst>
        <pc:spChg chg="del">
          <ac:chgData name="Jamila Hodges" userId="S::jamila.hodges@bupa.com::6c1f1ba6-3571-4987-b333-c0edfbeac799" providerId="AD" clId="Web-{A6BA83F7-EFC1-A926-37D3-E108383D74AE}" dt="2025-02-05T10:48:01.902" v="28"/>
          <ac:spMkLst>
            <pc:docMk/>
            <pc:sldMk cId="3010912024" sldId="2147483498"/>
            <ac:spMk id="12" creationId="{00000000-0000-0000-0000-000000000000}"/>
          </ac:spMkLst>
        </pc:spChg>
        <pc:spChg chg="add mod">
          <ac:chgData name="Jamila Hodges" userId="S::jamila.hodges@bupa.com::6c1f1ba6-3571-4987-b333-c0edfbeac799" providerId="AD" clId="Web-{A6BA83F7-EFC1-A926-37D3-E108383D74AE}" dt="2025-02-05T10:48:01.902" v="28"/>
          <ac:spMkLst>
            <pc:docMk/>
            <pc:sldMk cId="3010912024" sldId="2147483498"/>
            <ac:spMk id="22" creationId="{E7B90380-51F5-82B4-56F9-5582C01CF4F0}"/>
          </ac:spMkLst>
        </pc:spChg>
        <pc:spChg chg="add mod">
          <ac:chgData name="Jamila Hodges" userId="S::jamila.hodges@bupa.com::6c1f1ba6-3571-4987-b333-c0edfbeac799" providerId="AD" clId="Web-{A6BA83F7-EFC1-A926-37D3-E108383D74AE}" dt="2025-02-05T10:48:19.512" v="32"/>
          <ac:spMkLst>
            <pc:docMk/>
            <pc:sldMk cId="3010912024" sldId="2147483498"/>
            <ac:spMk id="24" creationId="{D7AB37A4-A438-C51D-3CB6-3E573436A8AA}"/>
          </ac:spMkLst>
        </pc:spChg>
      </pc:sldChg>
      <pc:sldChg chg="addSp delSp modSp">
        <pc:chgData name="Jamila Hodges" userId="S::jamila.hodges@bupa.com::6c1f1ba6-3571-4987-b333-c0edfbeac799" providerId="AD" clId="Web-{A6BA83F7-EFC1-A926-37D3-E108383D74AE}" dt="2025-02-05T10:48:56.028" v="37"/>
        <pc:sldMkLst>
          <pc:docMk/>
          <pc:sldMk cId="923809857" sldId="2147483499"/>
        </pc:sldMkLst>
        <pc:spChg chg="del">
          <ac:chgData name="Jamila Hodges" userId="S::jamila.hodges@bupa.com::6c1f1ba6-3571-4987-b333-c0edfbeac799" providerId="AD" clId="Web-{A6BA83F7-EFC1-A926-37D3-E108383D74AE}" dt="2025-02-05T10:48:31.012" v="33"/>
          <ac:spMkLst>
            <pc:docMk/>
            <pc:sldMk cId="923809857" sldId="2147483499"/>
            <ac:spMk id="12" creationId="{00000000-0000-0000-0000-000000000000}"/>
          </ac:spMkLst>
        </pc:spChg>
        <pc:spChg chg="add mod">
          <ac:chgData name="Jamila Hodges" userId="S::jamila.hodges@bupa.com::6c1f1ba6-3571-4987-b333-c0edfbeac799" providerId="AD" clId="Web-{A6BA83F7-EFC1-A926-37D3-E108383D74AE}" dt="2025-02-05T10:48:31.012" v="33"/>
          <ac:spMkLst>
            <pc:docMk/>
            <pc:sldMk cId="923809857" sldId="2147483499"/>
            <ac:spMk id="22" creationId="{A8DF5599-8E9F-67EC-D3B4-2781E87E0EC9}"/>
          </ac:spMkLst>
        </pc:spChg>
        <pc:spChg chg="add mod">
          <ac:chgData name="Jamila Hodges" userId="S::jamila.hodges@bupa.com::6c1f1ba6-3571-4987-b333-c0edfbeac799" providerId="AD" clId="Web-{A6BA83F7-EFC1-A926-37D3-E108383D74AE}" dt="2025-02-05T10:48:56.028" v="37"/>
          <ac:spMkLst>
            <pc:docMk/>
            <pc:sldMk cId="923809857" sldId="2147483499"/>
            <ac:spMk id="24" creationId="{349545E6-08B5-DB8C-E08B-E61EB62F0E8A}"/>
          </ac:spMkLst>
        </pc:spChg>
      </pc:sldChg>
      <pc:sldChg chg="addSp delSp modSp">
        <pc:chgData name="Jamila Hodges" userId="S::jamila.hodges@bupa.com::6c1f1ba6-3571-4987-b333-c0edfbeac799" providerId="AD" clId="Web-{A6BA83F7-EFC1-A926-37D3-E108383D74AE}" dt="2025-02-05T10:49:11.325" v="41"/>
        <pc:sldMkLst>
          <pc:docMk/>
          <pc:sldMk cId="3020273553" sldId="2147483500"/>
        </pc:sldMkLst>
        <pc:spChg chg="del">
          <ac:chgData name="Jamila Hodges" userId="S::jamila.hodges@bupa.com::6c1f1ba6-3571-4987-b333-c0edfbeac799" providerId="AD" clId="Web-{A6BA83F7-EFC1-A926-37D3-E108383D74AE}" dt="2025-02-05T10:49:03.294" v="38"/>
          <ac:spMkLst>
            <pc:docMk/>
            <pc:sldMk cId="3020273553" sldId="2147483500"/>
            <ac:spMk id="12" creationId="{00000000-0000-0000-0000-000000000000}"/>
          </ac:spMkLst>
        </pc:spChg>
        <pc:spChg chg="add mod">
          <ac:chgData name="Jamila Hodges" userId="S::jamila.hodges@bupa.com::6c1f1ba6-3571-4987-b333-c0edfbeac799" providerId="AD" clId="Web-{A6BA83F7-EFC1-A926-37D3-E108383D74AE}" dt="2025-02-05T10:49:03.294" v="38"/>
          <ac:spMkLst>
            <pc:docMk/>
            <pc:sldMk cId="3020273553" sldId="2147483500"/>
            <ac:spMk id="22" creationId="{69E89EB0-BFC9-F9BA-A44C-2C7875859F86}"/>
          </ac:spMkLst>
        </pc:spChg>
        <pc:spChg chg="add mod">
          <ac:chgData name="Jamila Hodges" userId="S::jamila.hodges@bupa.com::6c1f1ba6-3571-4987-b333-c0edfbeac799" providerId="AD" clId="Web-{A6BA83F7-EFC1-A926-37D3-E108383D74AE}" dt="2025-02-05T10:49:11.325" v="41"/>
          <ac:spMkLst>
            <pc:docMk/>
            <pc:sldMk cId="3020273553" sldId="2147483500"/>
            <ac:spMk id="24" creationId="{62D44191-B32C-B7F7-75A5-F66D361AF5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264EA88-2DC7-4972-817C-582B5A5A8672}" type="datetimeFigureOut">
              <a:rPr lang="en-GB" smtClean="0"/>
              <a:t>06/02/2025</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9962F9F9-5041-426C-A746-8172CB159185}" type="slidenum">
              <a:rPr lang="en-GB" smtClean="0"/>
              <a:t>‹#›</a:t>
            </a:fld>
            <a:endParaRPr lang="en-GB"/>
          </a:p>
        </p:txBody>
      </p:sp>
    </p:spTree>
    <p:extLst>
      <p:ext uri="{BB962C8B-B14F-4D97-AF65-F5344CB8AC3E}">
        <p14:creationId xmlns:p14="http://schemas.microsoft.com/office/powerpoint/2010/main" val="213424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Be.Well@Wor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Hello and welcome</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Great to see so many familiar faces and some new ones too.</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It’s been an exciting year since we last got together in many ways (and not only for Bupa).  Some of that excitement has even been good.</a:t>
            </a:r>
          </a:p>
          <a:p>
            <a:pPr marL="285750" indent="-285750">
              <a:buFont typeface="Arial" panose="020B0604020202020204" pitchFamily="34" charset="0"/>
              <a:buChar cha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me the most exciting bit was that 2024 was the year when Bupa’s Connected Care Strategy really started turbo-charging.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
            </a:r>
            <a:r>
              <a:rPr lang="en-GB" i="1" dirty="0"/>
              <a:t>Move to first slide)</a:t>
            </a:r>
            <a:endParaRPr lang="en-GB" dirty="0"/>
          </a:p>
          <a:p>
            <a:endParaRPr lang="en-GB" dirty="0"/>
          </a:p>
        </p:txBody>
      </p:sp>
      <p:sp>
        <p:nvSpPr>
          <p:cNvPr id="4" name="Slide Number Placeholder 3"/>
          <p:cNvSpPr>
            <a:spLocks noGrp="1"/>
          </p:cNvSpPr>
          <p:nvPr>
            <p:ph type="sldNum" sz="quarter" idx="5"/>
          </p:nvPr>
        </p:nvSpPr>
        <p:spPr/>
        <p:txBody>
          <a:bodyPr/>
          <a:lstStyle/>
          <a:p>
            <a:fld id="{9962F9F9-5041-426C-A746-8172CB159185}" type="slidenum">
              <a:rPr lang="en-GB" smtClean="0"/>
              <a:t>3</a:t>
            </a:fld>
            <a:endParaRPr lang="en-GB"/>
          </a:p>
        </p:txBody>
      </p:sp>
    </p:spTree>
    <p:extLst>
      <p:ext uri="{BB962C8B-B14F-4D97-AF65-F5344CB8AC3E}">
        <p14:creationId xmlns:p14="http://schemas.microsoft.com/office/powerpoint/2010/main" val="33371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As you may know, Bupa has now completely in-sourced all the virtual GP appointments that we offer our insurance customers </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The insight that we have gained from this has allowed us to think harder and deeper about where we next want to support our customers.  </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When we combine this with the data that comes out of our health assessments, to see underlying health trends this becomes really powerful.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can then build out the right services and pathways to deliver the benefits of Connected Care to all our customers, whether they are insured or otherwise. </a:t>
            </a:r>
          </a:p>
          <a:p>
            <a:pPr marL="285750" indent="-285750">
              <a:buFont typeface="Arial" panose="020B0604020202020204" pitchFamily="34" charset="0"/>
              <a:buChar cha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this is strategy is now being executed as we speak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
            </a:r>
            <a:r>
              <a:rPr lang="en-GB" i="1" dirty="0"/>
              <a:t>Move to next slide)</a:t>
            </a:r>
            <a:endParaRPr lang="en-GB" dirty="0"/>
          </a:p>
        </p:txBody>
      </p:sp>
      <p:sp>
        <p:nvSpPr>
          <p:cNvPr id="4" name="Slide Number Placeholder 3"/>
          <p:cNvSpPr>
            <a:spLocks noGrp="1"/>
          </p:cNvSpPr>
          <p:nvPr>
            <p:ph type="sldNum" sz="quarter" idx="5"/>
          </p:nvPr>
        </p:nvSpPr>
        <p:spPr/>
        <p:txBody>
          <a:bodyPr/>
          <a:lstStyle/>
          <a:p>
            <a:fld id="{9962F9F9-5041-426C-A746-8172CB159185}" type="slidenum">
              <a:rPr lang="en-GB" smtClean="0"/>
              <a:t>4</a:t>
            </a:fld>
            <a:endParaRPr lang="en-GB"/>
          </a:p>
        </p:txBody>
      </p:sp>
    </p:spTree>
    <p:extLst>
      <p:ext uri="{BB962C8B-B14F-4D97-AF65-F5344CB8AC3E}">
        <p14:creationId xmlns:p14="http://schemas.microsoft.com/office/powerpoint/2010/main" val="3664242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Diabetes, pre-diabetes and metabolic syndrome are significant issues in society and are reflected in the data from our health assessments.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management of diabetes an area that requires increased focus and growth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 really pleased to have acquired the London Diabetes Centre as part of our acquisition of London Medical earlier this year.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early results from our Weight Management programmes show that customers on our plan lost an average of 11% BMI in the first 20 weeks and those who participated in our health coaching programmes as part of the weight management plan lost 12.9% of their BMI.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These are really significant changes that can have huge impact on peoples lives and their </a:t>
            </a:r>
            <a:r>
              <a:rPr lang="en-GB" dirty="0" err="1"/>
              <a:t>healthspan</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 Medicalised weight-loss is not appropriate for everyone but it can have a real impact on those who otherwise struggle to manage their chronic condition.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Dermatology continues to be one of the top 3 referring conditions, both from GP appointments and health assessments alike.  </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err="1"/>
              <a:t>Telederm</a:t>
            </a:r>
            <a:r>
              <a:rPr lang="en-GB" dirty="0"/>
              <a:t> continues to make huge strides forward but we still see the need for the skin condition to be assessed in person by either a GP or dermatologist.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Integrating The Dermatology Partnership into our business, through their standalone clinics or by introducing dermatology into our existing clinics or onsite footprint where appropriate.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know how much mental health remains a massive priority for everyone.  It’s an area that is growing substantially in need.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Really proud of the mental health services we provide to our insured customers; which give customers access to treatment within 10 days and we are delighted to have extended our services to cover children and young people recently.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60% customers prefer to have a face to face appointment initially</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Intend to launch our face to face service this year and have plans to build out a network of specialist mental health clinics that will be available to both insured and non-insured customers alike.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i="1" dirty="0"/>
              <a:t>(Move to next slide) </a:t>
            </a:r>
            <a:endParaRPr lang="en-GB" dirty="0"/>
          </a:p>
        </p:txBody>
      </p:sp>
      <p:sp>
        <p:nvSpPr>
          <p:cNvPr id="4" name="Slide Number Placeholder 3"/>
          <p:cNvSpPr>
            <a:spLocks noGrp="1"/>
          </p:cNvSpPr>
          <p:nvPr>
            <p:ph type="sldNum" sz="quarter" idx="5"/>
          </p:nvPr>
        </p:nvSpPr>
        <p:spPr/>
        <p:txBody>
          <a:bodyPr/>
          <a:lstStyle/>
          <a:p>
            <a:fld id="{782EBA10-A93B-7C4E-A637-443FC9D35427}" type="slidenum">
              <a:rPr lang="en-US" smtClean="0"/>
              <a:pPr/>
              <a:t>5</a:t>
            </a:fld>
            <a:endParaRPr lang="en-US"/>
          </a:p>
        </p:txBody>
      </p:sp>
    </p:spTree>
    <p:extLst>
      <p:ext uri="{BB962C8B-B14F-4D97-AF65-F5344CB8AC3E}">
        <p14:creationId xmlns:p14="http://schemas.microsoft.com/office/powerpoint/2010/main" val="137632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In order to continue to grow our Connected Care strategy, we know that our services need to be as accessible as possible for our customers so that they choose Bupa provision.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 We continue to invest in consolidating our services in the </a:t>
            </a:r>
            <a:r>
              <a:rPr lang="en-GB" dirty="0" err="1"/>
              <a:t>MyBupa</a:t>
            </a:r>
            <a:r>
              <a:rPr lang="en-GB" dirty="0"/>
              <a:t> app and improving the accessibility and experience of that app.  </a:t>
            </a:r>
          </a:p>
          <a:p>
            <a:endParaRPr lang="en-GB" dirty="0"/>
          </a:p>
          <a:p>
            <a:pPr marL="285750" indent="-285750">
              <a:buFont typeface="Arial" panose="020B0604020202020204" pitchFamily="34" charset="0"/>
              <a:buChar char="•"/>
            </a:pPr>
            <a:r>
              <a:rPr lang="en-GB" dirty="0"/>
              <a:t>We continue to grow our network of Clinics to enhance accessibility for customers and look to add more services in our locations, such as the introduction of mammography services into a further four clinics over recent weeks.  In addition, we are exploring new ways of becoming accessible to our customers with GP-only clinics in two Boots stores and other services in Tesco.</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Our </a:t>
            </a:r>
            <a:r>
              <a:rPr lang="en-GB" dirty="0" err="1">
                <a:hlinkClick r:id="rId3"/>
              </a:rPr>
              <a:t>Be.Well@Work</a:t>
            </a:r>
            <a:r>
              <a:rPr lang="en-GB" dirty="0"/>
              <a:t> proposition is also evolving so that we are able to deliver more services to our corporate customers in their offices, as well as expanding the number of onsite clinics that we have so that health can be at the heart of the company’s experience.</a:t>
            </a:r>
          </a:p>
          <a:p>
            <a:pPr marL="285750" indent="-285750">
              <a:buFont typeface="Arial" panose="020B0604020202020204" pitchFamily="34" charset="0"/>
              <a:buChar cha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believe that healthcare thrives by empowering people to understand their own health better so that they can be aware when changes occur.  This might be through advanced technologies such as genomics or it might be through the simple fact of understanding your own normal.  Once a customer understands what is normal for them, that’s when future health plans become truly personalised.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t>
            </a:r>
            <a:r>
              <a:rPr lang="en-GB" i="1" dirty="0"/>
              <a:t>Move to next slide</a:t>
            </a:r>
            <a:r>
              <a:rPr lang="en-GB" dirty="0"/>
              <a:t>) </a:t>
            </a:r>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A4190-C923-42AF-8EFB-E42266D049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630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98C2-B0F9-481F-2BD4-4AE7FB8C5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42101-DD60-548A-C1C2-9FD868B08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37C57-CCF5-7B88-B40A-19EA09675BF0}"/>
              </a:ext>
            </a:extLst>
          </p:cNvPr>
          <p:cNvSpPr>
            <a:spLocks noGrp="1"/>
          </p:cNvSpPr>
          <p:nvPr>
            <p:ph type="body" idx="1"/>
          </p:nvPr>
        </p:nvSpPr>
        <p:spPr/>
        <p:txBody>
          <a:bodyPr/>
          <a:lstStyle/>
          <a:p>
            <a:pPr marL="285750" indent="-285750">
              <a:buFont typeface="Arial" panose="020B0604020202020204" pitchFamily="34" charset="0"/>
              <a:buChar char="•"/>
            </a:pPr>
            <a:r>
              <a:rPr lang="en-GB" dirty="0"/>
              <a:t>We've brought together insights from experts on the future and current state of personalised, preventative healthcare, covering: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Latest trends and initiatives</a:t>
            </a:r>
          </a:p>
          <a:p>
            <a:pPr marL="285750" indent="-285750">
              <a:buFont typeface="Arial" panose="020B0604020202020204" pitchFamily="34" charset="0"/>
              <a:buChar char="•"/>
            </a:pPr>
            <a:r>
              <a:rPr lang="en-GB" dirty="0"/>
              <a:t>Data for a personalised strategy.</a:t>
            </a:r>
          </a:p>
          <a:p>
            <a:pPr marL="285750" indent="-285750">
              <a:buFont typeface="Arial" panose="020B0604020202020204" pitchFamily="34" charset="0"/>
              <a:buChar char="•"/>
            </a:pPr>
            <a:r>
              <a:rPr lang="en-GB" dirty="0"/>
              <a:t>Hybrid work environments</a:t>
            </a:r>
          </a:p>
          <a:p>
            <a:pPr marL="285750" indent="-285750">
              <a:buFont typeface="Arial" panose="020B0604020202020204" pitchFamily="34" charset="0"/>
              <a:buChar char="•"/>
            </a:pPr>
            <a:r>
              <a:rPr lang="en-GB" dirty="0"/>
              <a:t>Genomic sequencing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t>
            </a:r>
            <a:r>
              <a:rPr lang="en-GB" i="1" dirty="0"/>
              <a:t>Move to next slide</a:t>
            </a:r>
            <a:r>
              <a:rPr lang="en-GB" dirty="0"/>
              <a:t>) </a:t>
            </a:r>
          </a:p>
        </p:txBody>
      </p:sp>
      <p:sp>
        <p:nvSpPr>
          <p:cNvPr id="4" name="Slide Number Placeholder 3">
            <a:extLst>
              <a:ext uri="{FF2B5EF4-FFF2-40B4-BE49-F238E27FC236}">
                <a16:creationId xmlns:a16="http://schemas.microsoft.com/office/drawing/2014/main" id="{266A7B46-AE4F-B181-BD80-8BAB5CB0AB98}"/>
              </a:ext>
            </a:extLst>
          </p:cNvPr>
          <p:cNvSpPr>
            <a:spLocks noGrp="1"/>
          </p:cNvSpPr>
          <p:nvPr>
            <p:ph type="sldNum" sz="quarter" idx="5"/>
          </p:nvPr>
        </p:nvSpPr>
        <p:spPr/>
        <p:txBody>
          <a:bodyPr/>
          <a:lstStyle/>
          <a:p>
            <a:fld id="{BB7DC951-8122-42D4-8203-27BAC68A0F01}" type="slidenum">
              <a:rPr lang="en-GB" smtClean="0"/>
              <a:t>7</a:t>
            </a:fld>
            <a:endParaRPr lang="en-GB"/>
          </a:p>
        </p:txBody>
      </p:sp>
    </p:spTree>
    <p:extLst>
      <p:ext uri="{BB962C8B-B14F-4D97-AF65-F5344CB8AC3E}">
        <p14:creationId xmlns:p14="http://schemas.microsoft.com/office/powerpoint/2010/main" val="374311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We’ll also be running a masterclass, with practical insights and real life case studies from inside workplaces, directly from the people implementing them - make sure to join us on March 18th at 12pm!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We'll be following up after the event for you to access the eBook and register for the masterclass, so please keep an eye out for the email!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Today’s agenda is packed full of some of the topics closest to our heart; whether it’s looking at the current landscape of innovation, women’s health, mental health, how we use data and technology to the best of our ability and how we can continue to strive to make healthcare more inclusive.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have a fantastic line up of panellists and speakers and I am really looking forward to hearing them all.  I’d like to give a huge thank you to everyone involved in the event and speaking.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 hope you have an enjoyable and enlightening day and I’m looking forward to catching up with or meeting as many people as possible during the networking breaks.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Thank you.</a:t>
            </a:r>
          </a:p>
          <a:p>
            <a:endParaRPr lang="en-GB" dirty="0"/>
          </a:p>
        </p:txBody>
      </p:sp>
      <p:sp>
        <p:nvSpPr>
          <p:cNvPr id="4" name="Slide Number Placeholder 3"/>
          <p:cNvSpPr>
            <a:spLocks noGrp="1"/>
          </p:cNvSpPr>
          <p:nvPr>
            <p:ph type="sldNum" sz="quarter" idx="5"/>
          </p:nvPr>
        </p:nvSpPr>
        <p:spPr/>
        <p:txBody>
          <a:bodyPr/>
          <a:lstStyle/>
          <a:p>
            <a:fld id="{BB7DC951-8122-42D4-8203-27BAC68A0F01}" type="slidenum">
              <a:rPr lang="en-GB" smtClean="0"/>
              <a:t>8</a:t>
            </a:fld>
            <a:endParaRPr lang="en-GB"/>
          </a:p>
        </p:txBody>
      </p:sp>
    </p:spTree>
    <p:extLst>
      <p:ext uri="{BB962C8B-B14F-4D97-AF65-F5344CB8AC3E}">
        <p14:creationId xmlns:p14="http://schemas.microsoft.com/office/powerpoint/2010/main" val="119624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62F9F9-5041-426C-A746-8172CB159185}" type="slidenum">
              <a:rPr lang="en-GB" smtClean="0"/>
              <a:t>29</a:t>
            </a:fld>
            <a:endParaRPr lang="en-GB"/>
          </a:p>
        </p:txBody>
      </p:sp>
    </p:spTree>
    <p:extLst>
      <p:ext uri="{BB962C8B-B14F-4D97-AF65-F5344CB8AC3E}">
        <p14:creationId xmlns:p14="http://schemas.microsoft.com/office/powerpoint/2010/main" val="3255963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696740" y="1576506"/>
            <a:ext cx="2613659" cy="1271905"/>
          </a:xfrm>
          <a:prstGeom prst="rect">
            <a:avLst/>
          </a:prstGeom>
        </p:spPr>
        <p:txBody>
          <a:bodyPr wrap="square" lIns="0" tIns="0" rIns="0" bIns="0">
            <a:spAutoFit/>
          </a:bodyPr>
          <a:lstStyle>
            <a:lvl1pPr>
              <a:defRPr sz="7400" b="0" i="0">
                <a:solidFill>
                  <a:srgbClr val="0D1746"/>
                </a:solidFill>
                <a:latin typeface="Arial Black"/>
                <a:cs typeface="Arial Black"/>
              </a:defRPr>
            </a:lvl1pPr>
          </a:lstStyle>
          <a:p>
            <a:endParaRPr/>
          </a:p>
        </p:txBody>
      </p:sp>
      <p:sp>
        <p:nvSpPr>
          <p:cNvPr id="3" name="Holder 3"/>
          <p:cNvSpPr>
            <a:spLocks noGrp="1"/>
          </p:cNvSpPr>
          <p:nvPr>
            <p:ph type="subTitle" idx="4"/>
          </p:nvPr>
        </p:nvSpPr>
        <p:spPr>
          <a:xfrm>
            <a:off x="5746796" y="5748388"/>
            <a:ext cx="8610507" cy="1282065"/>
          </a:xfrm>
          <a:prstGeom prst="rect">
            <a:avLst/>
          </a:prstGeom>
        </p:spPr>
        <p:txBody>
          <a:bodyPr wrap="square" lIns="0" tIns="0" rIns="0" bIns="0">
            <a:spAutoFit/>
          </a:bodyPr>
          <a:lstStyle>
            <a:lvl1pPr>
              <a:defRPr sz="9050" b="0" i="0">
                <a:solidFill>
                  <a:srgbClr val="0D1746"/>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 Cover Slide Opt. B_Blue">
    <p:bg>
      <p:bgPr>
        <a:solidFill>
          <a:schemeClr val="accent1"/>
        </a:solidFill>
        <a:effectLst/>
      </p:bgPr>
    </p:bg>
    <p:spTree>
      <p:nvGrpSpPr>
        <p:cNvPr id="1" name=""/>
        <p:cNvGrpSpPr/>
        <p:nvPr/>
      </p:nvGrpSpPr>
      <p:grpSpPr>
        <a:xfrm>
          <a:off x="0" y="0"/>
          <a:ext cx="0" cy="0"/>
          <a:chOff x="0" y="0"/>
          <a:chExt cx="0" cy="0"/>
        </a:xfrm>
      </p:grpSpPr>
      <p:sp>
        <p:nvSpPr>
          <p:cNvPr id="12" name="Picture Placeholder =">
            <a:extLst>
              <a:ext uri="{FF2B5EF4-FFF2-40B4-BE49-F238E27FC236}">
                <a16:creationId xmlns:a16="http://schemas.microsoft.com/office/drawing/2014/main" id="{7A34D599-A44C-8A44-A789-D35DB4EA55CD}"/>
              </a:ext>
            </a:extLst>
          </p:cNvPr>
          <p:cNvSpPr>
            <a:spLocks noGrp="1"/>
          </p:cNvSpPr>
          <p:nvPr>
            <p:ph type="pic" sz="quarter" idx="13" hasCustomPrompt="1"/>
          </p:nvPr>
        </p:nvSpPr>
        <p:spPr>
          <a:xfrm>
            <a:off x="0" y="0"/>
            <a:ext cx="20104100" cy="11309350"/>
          </a:xfrm>
          <a:solidFill>
            <a:schemeClr val="bg1">
              <a:lumMod val="50000"/>
            </a:schemeClr>
          </a:solidFill>
        </p:spPr>
        <p:txBody>
          <a:bodyPr tIns="288000" rIns="540000"/>
          <a:lstStyle>
            <a:lvl1pPr algn="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434544" y="592928"/>
            <a:ext cx="7005022" cy="7019940"/>
          </a:xfrm>
          <a:prstGeom prst="rect">
            <a:avLst/>
          </a:prstGeom>
          <a:solidFill>
            <a:schemeClr val="accent1"/>
          </a:solidFill>
        </p:spPr>
        <p:txBody>
          <a:bodyPr lIns="324000" tIns="324000" rIns="288000" anchor="t"/>
          <a:lstStyle>
            <a:lvl1pPr algn="l">
              <a:defRPr sz="593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447774" y="5002818"/>
            <a:ext cx="7005024" cy="2612669"/>
          </a:xfrm>
          <a:prstGeom prst="rect">
            <a:avLst/>
          </a:prstGeom>
        </p:spPr>
        <p:txBody>
          <a:bodyPr lIns="324000" tIns="0" rIns="288000" bIns="324000" anchor="b"/>
          <a:lstStyle>
            <a:lvl1pPr marL="0" indent="0" algn="l">
              <a:buNone/>
              <a:defRPr sz="3298">
                <a:solidFill>
                  <a:schemeClr val="bg1"/>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chemeClr val="bg1"/>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sp>
        <p:nvSpPr>
          <p:cNvPr id="9" name="Text Placeholder 4">
            <a:extLst>
              <a:ext uri="{FF2B5EF4-FFF2-40B4-BE49-F238E27FC236}">
                <a16:creationId xmlns:a16="http://schemas.microsoft.com/office/drawing/2014/main" id="{C84E28FD-D9BE-1842-442A-2D3B0EFB197A}"/>
              </a:ext>
            </a:extLst>
          </p:cNvPr>
          <p:cNvSpPr>
            <a:spLocks noGrp="1"/>
          </p:cNvSpPr>
          <p:nvPr>
            <p:ph type="body" sz="quarter" idx="14"/>
          </p:nvPr>
        </p:nvSpPr>
        <p:spPr>
          <a:xfrm>
            <a:off x="17701033" y="549761"/>
            <a:ext cx="1889995" cy="1890127"/>
          </a:xfrm>
          <a:blipFill>
            <a:blip r:embed="rId2"/>
            <a:stretch>
              <a:fillRect/>
            </a:stretch>
          </a:blipFill>
        </p:spPr>
        <p:txBody>
          <a:bodyPr/>
          <a:lstStyle>
            <a:lvl1pPr>
              <a:lnSpc>
                <a:spcPct val="100000"/>
              </a:lnSpc>
              <a:spcBef>
                <a:spcPts val="0"/>
              </a:spcBef>
              <a:spcAft>
                <a:spcPts val="0"/>
              </a:spcAft>
              <a:defRPr sz="989">
                <a:noFill/>
              </a:defRPr>
            </a:lvl1pPr>
            <a:lvl2pPr>
              <a:lnSpc>
                <a:spcPct val="100000"/>
              </a:lnSpc>
              <a:spcBef>
                <a:spcPts val="0"/>
              </a:spcBef>
              <a:spcAft>
                <a:spcPts val="0"/>
              </a:spcAft>
              <a:defRPr sz="989">
                <a:noFill/>
              </a:defRPr>
            </a:lvl2pPr>
            <a:lvl3pPr>
              <a:lnSpc>
                <a:spcPct val="100000"/>
              </a:lnSpc>
              <a:spcBef>
                <a:spcPts val="0"/>
              </a:spcBef>
              <a:spcAft>
                <a:spcPts val="0"/>
              </a:spcAft>
              <a:defRPr sz="989">
                <a:noFill/>
              </a:defRPr>
            </a:lvl3pPr>
            <a:lvl4pPr>
              <a:lnSpc>
                <a:spcPct val="100000"/>
              </a:lnSpc>
              <a:spcBef>
                <a:spcPts val="0"/>
              </a:spcBef>
              <a:spcAft>
                <a:spcPts val="0"/>
              </a:spcAft>
              <a:defRPr sz="989">
                <a:noFill/>
              </a:defRPr>
            </a:lvl4pPr>
            <a:lvl5pPr>
              <a:lnSpc>
                <a:spcPct val="100000"/>
              </a:lnSpc>
              <a:spcBef>
                <a:spcPts val="0"/>
              </a:spcBef>
              <a:spcAft>
                <a:spcPts val="0"/>
              </a:spcAft>
              <a:defRPr sz="989">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0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 Cover Slide Opt. B_Navy">
    <p:bg>
      <p:bgPr>
        <a:solidFill>
          <a:schemeClr val="accent1"/>
        </a:solidFill>
        <a:effectLst/>
      </p:bgPr>
    </p:bg>
    <p:spTree>
      <p:nvGrpSpPr>
        <p:cNvPr id="1" name=""/>
        <p:cNvGrpSpPr/>
        <p:nvPr/>
      </p:nvGrpSpPr>
      <p:grpSpPr>
        <a:xfrm>
          <a:off x="0" y="0"/>
          <a:ext cx="0" cy="0"/>
          <a:chOff x="0" y="0"/>
          <a:chExt cx="0" cy="0"/>
        </a:xfrm>
      </p:grpSpPr>
      <p:sp>
        <p:nvSpPr>
          <p:cNvPr id="12" name="Picture Placeholder =">
            <a:extLst>
              <a:ext uri="{FF2B5EF4-FFF2-40B4-BE49-F238E27FC236}">
                <a16:creationId xmlns:a16="http://schemas.microsoft.com/office/drawing/2014/main" id="{7A34D599-A44C-8A44-A789-D35DB4EA55CD}"/>
              </a:ext>
            </a:extLst>
          </p:cNvPr>
          <p:cNvSpPr>
            <a:spLocks noGrp="1"/>
          </p:cNvSpPr>
          <p:nvPr>
            <p:ph type="pic" sz="quarter" idx="13" hasCustomPrompt="1"/>
          </p:nvPr>
        </p:nvSpPr>
        <p:spPr>
          <a:xfrm>
            <a:off x="0" y="0"/>
            <a:ext cx="20104100" cy="11309350"/>
          </a:xfrm>
          <a:solidFill>
            <a:schemeClr val="bg1">
              <a:lumMod val="50000"/>
            </a:schemeClr>
          </a:solidFill>
        </p:spPr>
        <p:txBody>
          <a:bodyPr tIns="288000" rIns="540000"/>
          <a:lstStyle>
            <a:lvl1pPr algn="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434544" y="592928"/>
            <a:ext cx="7005022" cy="7019940"/>
          </a:xfrm>
          <a:prstGeom prst="rect">
            <a:avLst/>
          </a:prstGeom>
          <a:solidFill>
            <a:schemeClr val="tx2"/>
          </a:solidFill>
        </p:spPr>
        <p:txBody>
          <a:bodyPr lIns="324000" tIns="324000" rIns="288000" anchor="t"/>
          <a:lstStyle>
            <a:lvl1pPr algn="l">
              <a:defRPr sz="593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447774" y="5002818"/>
            <a:ext cx="7005024" cy="2612669"/>
          </a:xfrm>
          <a:prstGeom prst="rect">
            <a:avLst/>
          </a:prstGeom>
        </p:spPr>
        <p:txBody>
          <a:bodyPr lIns="324000" tIns="0" rIns="288000" bIns="324000" anchor="b"/>
          <a:lstStyle>
            <a:lvl1pPr marL="0" indent="0" algn="l">
              <a:buNone/>
              <a:defRPr sz="3298">
                <a:solidFill>
                  <a:schemeClr val="bg1"/>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chemeClr val="bg1"/>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sp>
        <p:nvSpPr>
          <p:cNvPr id="9" name="Text Placeholder 4">
            <a:extLst>
              <a:ext uri="{FF2B5EF4-FFF2-40B4-BE49-F238E27FC236}">
                <a16:creationId xmlns:a16="http://schemas.microsoft.com/office/drawing/2014/main" id="{9B51BF81-5F13-AA45-F4AF-E58BC7E1B7E4}"/>
              </a:ext>
            </a:extLst>
          </p:cNvPr>
          <p:cNvSpPr>
            <a:spLocks noGrp="1"/>
          </p:cNvSpPr>
          <p:nvPr>
            <p:ph type="body" sz="quarter" idx="14"/>
          </p:nvPr>
        </p:nvSpPr>
        <p:spPr>
          <a:xfrm>
            <a:off x="17701033" y="549761"/>
            <a:ext cx="1889995" cy="1890127"/>
          </a:xfrm>
          <a:blipFill>
            <a:blip r:embed="rId2"/>
            <a:stretch>
              <a:fillRect/>
            </a:stretch>
          </a:blipFill>
        </p:spPr>
        <p:txBody>
          <a:bodyPr/>
          <a:lstStyle>
            <a:lvl1pPr>
              <a:lnSpc>
                <a:spcPct val="100000"/>
              </a:lnSpc>
              <a:spcBef>
                <a:spcPts val="0"/>
              </a:spcBef>
              <a:spcAft>
                <a:spcPts val="0"/>
              </a:spcAft>
              <a:defRPr sz="989">
                <a:noFill/>
              </a:defRPr>
            </a:lvl1pPr>
            <a:lvl2pPr>
              <a:lnSpc>
                <a:spcPct val="100000"/>
              </a:lnSpc>
              <a:spcBef>
                <a:spcPts val="0"/>
              </a:spcBef>
              <a:spcAft>
                <a:spcPts val="0"/>
              </a:spcAft>
              <a:defRPr sz="989">
                <a:noFill/>
              </a:defRPr>
            </a:lvl2pPr>
            <a:lvl3pPr>
              <a:lnSpc>
                <a:spcPct val="100000"/>
              </a:lnSpc>
              <a:spcBef>
                <a:spcPts val="0"/>
              </a:spcBef>
              <a:spcAft>
                <a:spcPts val="0"/>
              </a:spcAft>
              <a:defRPr sz="989">
                <a:noFill/>
              </a:defRPr>
            </a:lvl3pPr>
            <a:lvl4pPr>
              <a:lnSpc>
                <a:spcPct val="100000"/>
              </a:lnSpc>
              <a:spcBef>
                <a:spcPts val="0"/>
              </a:spcBef>
              <a:spcAft>
                <a:spcPts val="0"/>
              </a:spcAft>
              <a:defRPr sz="989">
                <a:noFill/>
              </a:defRPr>
            </a:lvl4pPr>
            <a:lvl5pPr>
              <a:lnSpc>
                <a:spcPct val="100000"/>
              </a:lnSpc>
              <a:spcBef>
                <a:spcPts val="0"/>
              </a:spcBef>
              <a:spcAft>
                <a:spcPts val="0"/>
              </a:spcAft>
              <a:defRPr sz="989">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928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 Cover Slide Opt. C_Blue">
    <p:bg>
      <p:bgPr>
        <a:solidFill>
          <a:schemeClr val="accent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42C72462-30A0-B34A-AAB4-D4D53B6392A5}"/>
              </a:ext>
            </a:extLst>
          </p:cNvPr>
          <p:cNvSpPr>
            <a:spLocks noGrp="1"/>
          </p:cNvSpPr>
          <p:nvPr>
            <p:ph type="pic" sz="quarter" idx="13" hasCustomPrompt="1"/>
          </p:nvPr>
        </p:nvSpPr>
        <p:spPr>
          <a:xfrm>
            <a:off x="11358293" y="0"/>
            <a:ext cx="8745806" cy="11309350"/>
          </a:xfrm>
          <a:solidFill>
            <a:schemeClr val="bg1">
              <a:lumMod val="50000"/>
            </a:schemeClr>
          </a:solidFill>
        </p:spPr>
        <p:txBody>
          <a:bodyPr lIns="540000" tIns="288000" rIns="540000" anchor="ctr"/>
          <a:lstStyle>
            <a:lvl1pPr algn="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0" y="1776447"/>
            <a:ext cx="7837459" cy="3226371"/>
          </a:xfrm>
          <a:prstGeom prst="rect">
            <a:avLst/>
          </a:prstGeom>
        </p:spPr>
        <p:txBody>
          <a:bodyPr anchor="t"/>
          <a:lstStyle>
            <a:lvl1pPr algn="l">
              <a:defRPr sz="593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3" y="5002818"/>
            <a:ext cx="6531212" cy="2612669"/>
          </a:xfrm>
          <a:prstGeom prst="rect">
            <a:avLst/>
          </a:prstGeom>
        </p:spPr>
        <p:txBody>
          <a:bodyPr tIns="0"/>
          <a:lstStyle>
            <a:lvl1pPr marL="0" indent="0" algn="l">
              <a:buNone/>
              <a:defRPr sz="3298">
                <a:solidFill>
                  <a:schemeClr val="bg1"/>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chemeClr val="tx2"/>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sp>
        <p:nvSpPr>
          <p:cNvPr id="11" name="Text Placeholder 4">
            <a:extLst>
              <a:ext uri="{FF2B5EF4-FFF2-40B4-BE49-F238E27FC236}">
                <a16:creationId xmlns:a16="http://schemas.microsoft.com/office/drawing/2014/main" id="{5CD77B60-2AD6-189F-8B64-3222967200CB}"/>
              </a:ext>
            </a:extLst>
          </p:cNvPr>
          <p:cNvSpPr>
            <a:spLocks noGrp="1"/>
          </p:cNvSpPr>
          <p:nvPr>
            <p:ph type="body" sz="quarter" idx="14"/>
          </p:nvPr>
        </p:nvSpPr>
        <p:spPr>
          <a:xfrm>
            <a:off x="17701033" y="549761"/>
            <a:ext cx="1889995" cy="1890127"/>
          </a:xfrm>
          <a:blipFill>
            <a:blip r:embed="rId2"/>
            <a:stretch>
              <a:fillRect/>
            </a:stretch>
          </a:blipFill>
        </p:spPr>
        <p:txBody>
          <a:bodyPr/>
          <a:lstStyle>
            <a:lvl1pPr>
              <a:lnSpc>
                <a:spcPct val="100000"/>
              </a:lnSpc>
              <a:spcBef>
                <a:spcPts val="0"/>
              </a:spcBef>
              <a:spcAft>
                <a:spcPts val="0"/>
              </a:spcAft>
              <a:defRPr sz="989">
                <a:noFill/>
              </a:defRPr>
            </a:lvl1pPr>
            <a:lvl2pPr>
              <a:lnSpc>
                <a:spcPct val="100000"/>
              </a:lnSpc>
              <a:spcBef>
                <a:spcPts val="0"/>
              </a:spcBef>
              <a:spcAft>
                <a:spcPts val="0"/>
              </a:spcAft>
              <a:defRPr sz="989">
                <a:noFill/>
              </a:defRPr>
            </a:lvl2pPr>
            <a:lvl3pPr>
              <a:lnSpc>
                <a:spcPct val="100000"/>
              </a:lnSpc>
              <a:spcBef>
                <a:spcPts val="0"/>
              </a:spcBef>
              <a:spcAft>
                <a:spcPts val="0"/>
              </a:spcAft>
              <a:defRPr sz="989">
                <a:noFill/>
              </a:defRPr>
            </a:lvl3pPr>
            <a:lvl4pPr>
              <a:lnSpc>
                <a:spcPct val="100000"/>
              </a:lnSpc>
              <a:spcBef>
                <a:spcPts val="0"/>
              </a:spcBef>
              <a:spcAft>
                <a:spcPts val="0"/>
              </a:spcAft>
              <a:defRPr sz="989">
                <a:noFill/>
              </a:defRPr>
            </a:lvl4pPr>
            <a:lvl5pPr>
              <a:lnSpc>
                <a:spcPct val="100000"/>
              </a:lnSpc>
              <a:spcBef>
                <a:spcPts val="0"/>
              </a:spcBef>
              <a:spcAft>
                <a:spcPts val="0"/>
              </a:spcAft>
              <a:defRPr sz="989">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383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 Cover Slide Opt. C_Navy">
    <p:bg>
      <p:bgPr>
        <a:solidFill>
          <a:schemeClr val="tx2"/>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42C72462-30A0-B34A-AAB4-D4D53B6392A5}"/>
              </a:ext>
            </a:extLst>
          </p:cNvPr>
          <p:cNvSpPr>
            <a:spLocks noGrp="1"/>
          </p:cNvSpPr>
          <p:nvPr>
            <p:ph type="pic" sz="quarter" idx="13" hasCustomPrompt="1"/>
          </p:nvPr>
        </p:nvSpPr>
        <p:spPr>
          <a:xfrm>
            <a:off x="11358293" y="0"/>
            <a:ext cx="8745806" cy="11309350"/>
          </a:xfrm>
          <a:solidFill>
            <a:schemeClr val="bg1">
              <a:lumMod val="50000"/>
            </a:schemeClr>
          </a:solidFill>
        </p:spPr>
        <p:txBody>
          <a:bodyPr lIns="540000" tIns="288000" rIns="540000" anchor="ctr"/>
          <a:lstStyle>
            <a:lvl1pPr algn="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0" y="1776447"/>
            <a:ext cx="7837459" cy="3226371"/>
          </a:xfrm>
          <a:prstGeom prst="rect">
            <a:avLst/>
          </a:prstGeom>
        </p:spPr>
        <p:txBody>
          <a:bodyPr anchor="t"/>
          <a:lstStyle>
            <a:lvl1pPr algn="l">
              <a:defRPr sz="593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3" y="5002818"/>
            <a:ext cx="6531212" cy="2612669"/>
          </a:xfrm>
          <a:prstGeom prst="rect">
            <a:avLst/>
          </a:prstGeom>
        </p:spPr>
        <p:txBody>
          <a:bodyPr tIns="0"/>
          <a:lstStyle>
            <a:lvl1pPr marL="0" indent="0" algn="l">
              <a:buNone/>
              <a:defRPr sz="3298">
                <a:solidFill>
                  <a:schemeClr val="bg1"/>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rgbClr val="51A0DC"/>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sp>
        <p:nvSpPr>
          <p:cNvPr id="11" name="Text Placeholder 4">
            <a:extLst>
              <a:ext uri="{FF2B5EF4-FFF2-40B4-BE49-F238E27FC236}">
                <a16:creationId xmlns:a16="http://schemas.microsoft.com/office/drawing/2014/main" id="{69792CC6-9A05-6CE2-D2C6-D265E79320A1}"/>
              </a:ext>
            </a:extLst>
          </p:cNvPr>
          <p:cNvSpPr>
            <a:spLocks noGrp="1"/>
          </p:cNvSpPr>
          <p:nvPr>
            <p:ph type="body" sz="quarter" idx="14"/>
          </p:nvPr>
        </p:nvSpPr>
        <p:spPr>
          <a:xfrm>
            <a:off x="17701033" y="549761"/>
            <a:ext cx="1889995" cy="1890127"/>
          </a:xfrm>
          <a:blipFill>
            <a:blip r:embed="rId2"/>
            <a:stretch>
              <a:fillRect/>
            </a:stretch>
          </a:blipFill>
        </p:spPr>
        <p:txBody>
          <a:bodyPr/>
          <a:lstStyle>
            <a:lvl1pPr>
              <a:lnSpc>
                <a:spcPct val="100000"/>
              </a:lnSpc>
              <a:spcBef>
                <a:spcPts val="0"/>
              </a:spcBef>
              <a:spcAft>
                <a:spcPts val="0"/>
              </a:spcAft>
              <a:defRPr sz="989">
                <a:noFill/>
              </a:defRPr>
            </a:lvl1pPr>
            <a:lvl2pPr>
              <a:lnSpc>
                <a:spcPct val="100000"/>
              </a:lnSpc>
              <a:spcBef>
                <a:spcPts val="0"/>
              </a:spcBef>
              <a:spcAft>
                <a:spcPts val="0"/>
              </a:spcAft>
              <a:defRPr sz="989">
                <a:noFill/>
              </a:defRPr>
            </a:lvl2pPr>
            <a:lvl3pPr>
              <a:lnSpc>
                <a:spcPct val="100000"/>
              </a:lnSpc>
              <a:spcBef>
                <a:spcPts val="0"/>
              </a:spcBef>
              <a:spcAft>
                <a:spcPts val="0"/>
              </a:spcAft>
              <a:defRPr sz="989">
                <a:noFill/>
              </a:defRPr>
            </a:lvl3pPr>
            <a:lvl4pPr>
              <a:lnSpc>
                <a:spcPct val="100000"/>
              </a:lnSpc>
              <a:spcBef>
                <a:spcPts val="0"/>
              </a:spcBef>
              <a:spcAft>
                <a:spcPts val="0"/>
              </a:spcAft>
              <a:defRPr sz="989">
                <a:noFill/>
              </a:defRPr>
            </a:lvl4pPr>
            <a:lvl5pPr>
              <a:lnSpc>
                <a:spcPct val="100000"/>
              </a:lnSpc>
              <a:spcBef>
                <a:spcPts val="0"/>
              </a:spcBef>
              <a:spcAft>
                <a:spcPts val="0"/>
              </a:spcAft>
              <a:defRPr sz="989">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9950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 Cover Slide Opt. C_Warm Grey">
    <p:bg>
      <p:bgPr>
        <a:solidFill>
          <a:schemeClr val="bg2"/>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42C72462-30A0-B34A-AAB4-D4D53B6392A5}"/>
              </a:ext>
            </a:extLst>
          </p:cNvPr>
          <p:cNvSpPr>
            <a:spLocks noGrp="1"/>
          </p:cNvSpPr>
          <p:nvPr>
            <p:ph type="pic" sz="quarter" idx="13" hasCustomPrompt="1"/>
          </p:nvPr>
        </p:nvSpPr>
        <p:spPr>
          <a:xfrm>
            <a:off x="11358293" y="0"/>
            <a:ext cx="8745806" cy="11309350"/>
          </a:xfrm>
          <a:solidFill>
            <a:schemeClr val="bg1">
              <a:lumMod val="50000"/>
            </a:schemeClr>
          </a:solidFill>
        </p:spPr>
        <p:txBody>
          <a:bodyPr lIns="540000" tIns="288000" rIns="540000" anchor="ctr"/>
          <a:lstStyle>
            <a:lvl1pPr algn="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0" y="1776447"/>
            <a:ext cx="7837459" cy="3226371"/>
          </a:xfrm>
          <a:prstGeom prst="rect">
            <a:avLst/>
          </a:prstGeom>
        </p:spPr>
        <p:txBody>
          <a:bodyPr anchor="t"/>
          <a:lstStyle>
            <a:lvl1pPr algn="l">
              <a:defRPr sz="5936">
                <a:solidFill>
                  <a:schemeClr val="accent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3" y="5002818"/>
            <a:ext cx="6531212" cy="2612669"/>
          </a:xfrm>
          <a:prstGeom prst="rect">
            <a:avLst/>
          </a:prstGeom>
        </p:spPr>
        <p:txBody>
          <a:bodyPr tIns="0"/>
          <a:lstStyle>
            <a:lvl1pPr marL="0" indent="0" algn="l">
              <a:buNone/>
              <a:defRPr sz="3298">
                <a:solidFill>
                  <a:schemeClr val="tx2"/>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tx2"/>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chemeClr val="accent1"/>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sp>
        <p:nvSpPr>
          <p:cNvPr id="11" name="Text Placeholder 4">
            <a:extLst>
              <a:ext uri="{FF2B5EF4-FFF2-40B4-BE49-F238E27FC236}">
                <a16:creationId xmlns:a16="http://schemas.microsoft.com/office/drawing/2014/main" id="{267A99B2-6919-2DAD-48BF-A30E21A3FB55}"/>
              </a:ext>
            </a:extLst>
          </p:cNvPr>
          <p:cNvSpPr>
            <a:spLocks noGrp="1"/>
          </p:cNvSpPr>
          <p:nvPr>
            <p:ph type="body" sz="quarter" idx="14"/>
          </p:nvPr>
        </p:nvSpPr>
        <p:spPr>
          <a:xfrm>
            <a:off x="17701033" y="549761"/>
            <a:ext cx="1889995" cy="1890127"/>
          </a:xfrm>
          <a:blipFill>
            <a:blip r:embed="rId2"/>
            <a:stretch>
              <a:fillRect/>
            </a:stretch>
          </a:blipFill>
        </p:spPr>
        <p:txBody>
          <a:bodyPr/>
          <a:lstStyle>
            <a:lvl1pPr>
              <a:lnSpc>
                <a:spcPct val="100000"/>
              </a:lnSpc>
              <a:spcBef>
                <a:spcPts val="0"/>
              </a:spcBef>
              <a:spcAft>
                <a:spcPts val="0"/>
              </a:spcAft>
              <a:defRPr sz="989">
                <a:noFill/>
              </a:defRPr>
            </a:lvl1pPr>
            <a:lvl2pPr>
              <a:lnSpc>
                <a:spcPct val="100000"/>
              </a:lnSpc>
              <a:spcBef>
                <a:spcPts val="0"/>
              </a:spcBef>
              <a:spcAft>
                <a:spcPts val="0"/>
              </a:spcAft>
              <a:defRPr sz="989">
                <a:noFill/>
              </a:defRPr>
            </a:lvl2pPr>
            <a:lvl3pPr>
              <a:lnSpc>
                <a:spcPct val="100000"/>
              </a:lnSpc>
              <a:spcBef>
                <a:spcPts val="0"/>
              </a:spcBef>
              <a:spcAft>
                <a:spcPts val="0"/>
              </a:spcAft>
              <a:defRPr sz="989">
                <a:noFill/>
              </a:defRPr>
            </a:lvl3pPr>
            <a:lvl4pPr>
              <a:lnSpc>
                <a:spcPct val="100000"/>
              </a:lnSpc>
              <a:spcBef>
                <a:spcPts val="0"/>
              </a:spcBef>
              <a:spcAft>
                <a:spcPts val="0"/>
              </a:spcAft>
              <a:defRPr sz="989">
                <a:noFill/>
              </a:defRPr>
            </a:lvl4pPr>
            <a:lvl5pPr>
              <a:lnSpc>
                <a:spcPct val="100000"/>
              </a:lnSpc>
              <a:spcBef>
                <a:spcPts val="0"/>
              </a:spcBef>
              <a:spcAft>
                <a:spcPts val="0"/>
              </a:spcAft>
              <a:defRPr sz="989">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162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2 Section Divider Slide Opt. A_Image">
    <p:bg>
      <p:bgPr>
        <a:solidFill>
          <a:schemeClr val="accent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42C72462-30A0-B34A-AAB4-D4D53B6392A5}"/>
              </a:ext>
            </a:extLst>
          </p:cNvPr>
          <p:cNvSpPr>
            <a:spLocks noGrp="1"/>
          </p:cNvSpPr>
          <p:nvPr>
            <p:ph type="pic" sz="quarter" idx="13" hasCustomPrompt="1"/>
          </p:nvPr>
        </p:nvSpPr>
        <p:spPr>
          <a:xfrm>
            <a:off x="1" y="0"/>
            <a:ext cx="20104098" cy="11309350"/>
          </a:xfrm>
          <a:solidFill>
            <a:schemeClr val="bg1">
              <a:lumMod val="50000"/>
            </a:schemeClr>
          </a:solidFill>
        </p:spPr>
        <p:txBody>
          <a:bodyPr tIns="288000" rIns="540000" anchor="ctr"/>
          <a:lstStyle>
            <a:lvl1pPr algn="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3520835" y="2390148"/>
            <a:ext cx="9143700" cy="3916386"/>
          </a:xfrm>
          <a:prstGeom prst="rect">
            <a:avLst/>
          </a:prstGeom>
        </p:spPr>
        <p:txBody>
          <a:bodyPr anchor="t"/>
          <a:lstStyle>
            <a:lvl1pPr algn="l">
              <a:defRPr sz="725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3520835" y="6306534"/>
            <a:ext cx="9143700" cy="1306334"/>
          </a:xfrm>
          <a:prstGeom prst="rect">
            <a:avLst/>
          </a:prstGeom>
        </p:spPr>
        <p:txBody>
          <a:bodyPr tIns="0"/>
          <a:lstStyle>
            <a:lvl1pPr marL="0" indent="0" algn="l">
              <a:buNone/>
              <a:defRPr sz="3298" b="0">
                <a:solidFill>
                  <a:schemeClr val="bg1"/>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12" name="Number Placeholder ">
            <a:extLst>
              <a:ext uri="{FF2B5EF4-FFF2-40B4-BE49-F238E27FC236}">
                <a16:creationId xmlns:a16="http://schemas.microsoft.com/office/drawing/2014/main" id="{184BE8E5-8F95-E241-B8B0-199F7C73526C}"/>
              </a:ext>
            </a:extLst>
          </p:cNvPr>
          <p:cNvSpPr>
            <a:spLocks noGrp="1"/>
          </p:cNvSpPr>
          <p:nvPr>
            <p:ph type="body" sz="quarter" idx="17" hasCustomPrompt="1"/>
          </p:nvPr>
        </p:nvSpPr>
        <p:spPr>
          <a:xfrm>
            <a:off x="1" y="2390149"/>
            <a:ext cx="2612486" cy="2612669"/>
          </a:xfrm>
          <a:solidFill>
            <a:schemeClr val="bg2"/>
          </a:solidFill>
        </p:spPr>
        <p:txBody>
          <a:bodyPr anchor="ctr"/>
          <a:lstStyle>
            <a:lvl1pPr algn="ctr">
              <a:defRPr sz="9894">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a:t>
            </a:r>
            <a:endParaRPr lang="en-US"/>
          </a:p>
        </p:txBody>
      </p:sp>
      <p:sp>
        <p:nvSpPr>
          <p:cNvPr id="4" name="Date Placeholder 3">
            <a:extLst>
              <a:ext uri="{FF2B5EF4-FFF2-40B4-BE49-F238E27FC236}">
                <a16:creationId xmlns:a16="http://schemas.microsoft.com/office/drawing/2014/main" id="{B8D81E1D-78F5-9847-9CEC-D920EA450ECD}"/>
              </a:ext>
            </a:extLst>
          </p:cNvPr>
          <p:cNvSpPr>
            <a:spLocks noGrp="1"/>
          </p:cNvSpPr>
          <p:nvPr>
            <p:ph type="dt" sz="half" idx="18"/>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D5515AB3-BECA-6249-934D-57F95628B0FF}"/>
              </a:ext>
            </a:extLst>
          </p:cNvPr>
          <p:cNvSpPr>
            <a:spLocks noGrp="1"/>
          </p:cNvSpPr>
          <p:nvPr>
            <p:ph type="ftr" sz="quarter" idx="19"/>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4C676F63-BA3B-974D-A76B-C8018509CCA3}"/>
              </a:ext>
            </a:extLst>
          </p:cNvPr>
          <p:cNvSpPr>
            <a:spLocks noGrp="1"/>
          </p:cNvSpPr>
          <p:nvPr>
            <p:ph type="sldNum" sz="quarter" idx="20"/>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1238321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02 Section Divider Slide Opt. A_Blu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3520835" y="2390148"/>
            <a:ext cx="9143700" cy="3916386"/>
          </a:xfrm>
          <a:prstGeom prst="rect">
            <a:avLst/>
          </a:prstGeom>
        </p:spPr>
        <p:txBody>
          <a:bodyPr anchor="t"/>
          <a:lstStyle>
            <a:lvl1pPr algn="l">
              <a:defRPr sz="725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3520836" y="6306534"/>
            <a:ext cx="9143702" cy="1306334"/>
          </a:xfrm>
          <a:prstGeom prst="rect">
            <a:avLst/>
          </a:prstGeom>
        </p:spPr>
        <p:txBody>
          <a:bodyPr tIns="0"/>
          <a:lstStyle>
            <a:lvl1pPr marL="0" indent="0" algn="l">
              <a:buNone/>
              <a:defRPr sz="3298" b="0">
                <a:solidFill>
                  <a:schemeClr val="bg1"/>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12" name="Number Placeholder ">
            <a:extLst>
              <a:ext uri="{FF2B5EF4-FFF2-40B4-BE49-F238E27FC236}">
                <a16:creationId xmlns:a16="http://schemas.microsoft.com/office/drawing/2014/main" id="{184BE8E5-8F95-E241-B8B0-199F7C73526C}"/>
              </a:ext>
            </a:extLst>
          </p:cNvPr>
          <p:cNvSpPr>
            <a:spLocks noGrp="1"/>
          </p:cNvSpPr>
          <p:nvPr>
            <p:ph type="body" sz="quarter" idx="17" hasCustomPrompt="1"/>
          </p:nvPr>
        </p:nvSpPr>
        <p:spPr>
          <a:xfrm>
            <a:off x="1" y="2390149"/>
            <a:ext cx="2612486" cy="2612669"/>
          </a:xfrm>
          <a:solidFill>
            <a:schemeClr val="tx2"/>
          </a:solidFill>
        </p:spPr>
        <p:txBody>
          <a:bodyPr anchor="ctr"/>
          <a:lstStyle>
            <a:lvl1pPr algn="ctr">
              <a:defRPr sz="9894">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a:t>
            </a:r>
            <a:endParaRPr lang="en-US"/>
          </a:p>
        </p:txBody>
      </p:sp>
      <p:sp>
        <p:nvSpPr>
          <p:cNvPr id="4" name="Date Placeholder 3">
            <a:extLst>
              <a:ext uri="{FF2B5EF4-FFF2-40B4-BE49-F238E27FC236}">
                <a16:creationId xmlns:a16="http://schemas.microsoft.com/office/drawing/2014/main" id="{5F6A9862-9BDF-A444-84D2-3C79AFD92F3A}"/>
              </a:ext>
            </a:extLst>
          </p:cNvPr>
          <p:cNvSpPr>
            <a:spLocks noGrp="1"/>
          </p:cNvSpPr>
          <p:nvPr>
            <p:ph type="dt" sz="half" idx="18"/>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98E78BD7-BE54-D645-B82C-7C012FF9118A}"/>
              </a:ext>
            </a:extLst>
          </p:cNvPr>
          <p:cNvSpPr>
            <a:spLocks noGrp="1"/>
          </p:cNvSpPr>
          <p:nvPr>
            <p:ph type="ftr" sz="quarter" idx="19"/>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6909175C-0EBB-2F43-9157-959BB12D0314}"/>
              </a:ext>
            </a:extLst>
          </p:cNvPr>
          <p:cNvSpPr>
            <a:spLocks noGrp="1"/>
          </p:cNvSpPr>
          <p:nvPr>
            <p:ph type="sldNum" sz="quarter" idx="20"/>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302601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2 Section Divider Slide Opt. A_Navy">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3520835" y="2390148"/>
            <a:ext cx="9143700" cy="3916386"/>
          </a:xfrm>
          <a:prstGeom prst="rect">
            <a:avLst/>
          </a:prstGeom>
        </p:spPr>
        <p:txBody>
          <a:bodyPr anchor="t"/>
          <a:lstStyle>
            <a:lvl1pPr algn="l">
              <a:defRPr sz="7256">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3520836" y="6306534"/>
            <a:ext cx="9143702" cy="1306334"/>
          </a:xfrm>
          <a:prstGeom prst="rect">
            <a:avLst/>
          </a:prstGeom>
        </p:spPr>
        <p:txBody>
          <a:bodyPr tIns="0"/>
          <a:lstStyle>
            <a:lvl1pPr marL="0" indent="0" algn="l">
              <a:buNone/>
              <a:defRPr sz="3298" b="0">
                <a:solidFill>
                  <a:schemeClr val="bg1"/>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12" name="Number Placeholder ">
            <a:extLst>
              <a:ext uri="{FF2B5EF4-FFF2-40B4-BE49-F238E27FC236}">
                <a16:creationId xmlns:a16="http://schemas.microsoft.com/office/drawing/2014/main" id="{184BE8E5-8F95-E241-B8B0-199F7C73526C}"/>
              </a:ext>
            </a:extLst>
          </p:cNvPr>
          <p:cNvSpPr>
            <a:spLocks noGrp="1"/>
          </p:cNvSpPr>
          <p:nvPr>
            <p:ph type="body" sz="quarter" idx="17" hasCustomPrompt="1"/>
          </p:nvPr>
        </p:nvSpPr>
        <p:spPr>
          <a:xfrm>
            <a:off x="1" y="2390149"/>
            <a:ext cx="2612486" cy="2612669"/>
          </a:xfrm>
          <a:solidFill>
            <a:schemeClr val="accent1"/>
          </a:solidFill>
        </p:spPr>
        <p:txBody>
          <a:bodyPr anchor="ctr"/>
          <a:lstStyle>
            <a:lvl1pPr algn="ctr">
              <a:defRPr sz="9894">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a:t>
            </a:r>
            <a:endParaRPr lang="en-US"/>
          </a:p>
        </p:txBody>
      </p:sp>
      <p:sp>
        <p:nvSpPr>
          <p:cNvPr id="4" name="Date Placeholder 3">
            <a:extLst>
              <a:ext uri="{FF2B5EF4-FFF2-40B4-BE49-F238E27FC236}">
                <a16:creationId xmlns:a16="http://schemas.microsoft.com/office/drawing/2014/main" id="{C40768AA-A973-9640-B2F8-4F02918168DC}"/>
              </a:ext>
            </a:extLst>
          </p:cNvPr>
          <p:cNvSpPr>
            <a:spLocks noGrp="1"/>
          </p:cNvSpPr>
          <p:nvPr>
            <p:ph type="dt" sz="half" idx="18"/>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051CF3B1-3ED6-134E-A674-C1F346D348D2}"/>
              </a:ext>
            </a:extLst>
          </p:cNvPr>
          <p:cNvSpPr>
            <a:spLocks noGrp="1"/>
          </p:cNvSpPr>
          <p:nvPr>
            <p:ph type="ftr" sz="quarter" idx="19"/>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09DF14F3-B19C-4C4C-BB25-2A6BD85E0536}"/>
              </a:ext>
            </a:extLst>
          </p:cNvPr>
          <p:cNvSpPr>
            <a:spLocks noGrp="1"/>
          </p:cNvSpPr>
          <p:nvPr>
            <p:ph type="sldNum" sz="quarter" idx="20"/>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333245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02 Section Divider Slide Opt. A_Warm Grey">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3520835" y="2390148"/>
            <a:ext cx="9143700" cy="3916386"/>
          </a:xfrm>
          <a:prstGeom prst="rect">
            <a:avLst/>
          </a:prstGeom>
        </p:spPr>
        <p:txBody>
          <a:bodyPr anchor="t"/>
          <a:lstStyle>
            <a:lvl1pPr algn="l">
              <a:defRPr sz="7256">
                <a:solidFill>
                  <a:schemeClr val="accent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3520836" y="6306534"/>
            <a:ext cx="9143702" cy="1306334"/>
          </a:xfrm>
          <a:prstGeom prst="rect">
            <a:avLst/>
          </a:prstGeom>
        </p:spPr>
        <p:txBody>
          <a:bodyPr tIns="0"/>
          <a:lstStyle>
            <a:lvl1pPr marL="0" indent="0" algn="l">
              <a:buNone/>
              <a:defRPr sz="3298" b="0">
                <a:solidFill>
                  <a:schemeClr val="tx2"/>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12" name="Number Placeholder ">
            <a:extLst>
              <a:ext uri="{FF2B5EF4-FFF2-40B4-BE49-F238E27FC236}">
                <a16:creationId xmlns:a16="http://schemas.microsoft.com/office/drawing/2014/main" id="{184BE8E5-8F95-E241-B8B0-199F7C73526C}"/>
              </a:ext>
            </a:extLst>
          </p:cNvPr>
          <p:cNvSpPr>
            <a:spLocks noGrp="1"/>
          </p:cNvSpPr>
          <p:nvPr>
            <p:ph type="body" sz="quarter" idx="17" hasCustomPrompt="1"/>
          </p:nvPr>
        </p:nvSpPr>
        <p:spPr>
          <a:xfrm>
            <a:off x="1" y="2390149"/>
            <a:ext cx="2612486" cy="2612669"/>
          </a:xfrm>
          <a:solidFill>
            <a:schemeClr val="accent1"/>
          </a:solidFill>
        </p:spPr>
        <p:txBody>
          <a:bodyPr anchor="ctr"/>
          <a:lstStyle>
            <a:lvl1pPr algn="ctr">
              <a:defRPr sz="9894">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a:t>
            </a:r>
            <a:endParaRPr lang="en-US"/>
          </a:p>
        </p:txBody>
      </p:sp>
      <p:sp>
        <p:nvSpPr>
          <p:cNvPr id="4" name="Date Placeholder 3">
            <a:extLst>
              <a:ext uri="{FF2B5EF4-FFF2-40B4-BE49-F238E27FC236}">
                <a16:creationId xmlns:a16="http://schemas.microsoft.com/office/drawing/2014/main" id="{F3C85B41-0CDB-5446-A13C-717685529399}"/>
              </a:ext>
            </a:extLst>
          </p:cNvPr>
          <p:cNvSpPr>
            <a:spLocks noGrp="1"/>
          </p:cNvSpPr>
          <p:nvPr>
            <p:ph type="dt" sz="half" idx="18"/>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D3813C3D-028B-8E4A-B79A-5486318F98D0}"/>
              </a:ext>
            </a:extLst>
          </p:cNvPr>
          <p:cNvSpPr>
            <a:spLocks noGrp="1"/>
          </p:cNvSpPr>
          <p:nvPr>
            <p:ph type="ftr" sz="quarter" idx="19"/>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7E8B0227-4CBF-7147-B70C-E993193D377B}"/>
              </a:ext>
            </a:extLst>
          </p:cNvPr>
          <p:cNvSpPr>
            <a:spLocks noGrp="1"/>
          </p:cNvSpPr>
          <p:nvPr>
            <p:ph type="sldNum" sz="quarter" idx="20"/>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190422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2 Section Divider Slide Opt. B_Image">
    <p:bg>
      <p:bgPr>
        <a:solidFill>
          <a:schemeClr val="accent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42C72462-30A0-B34A-AAB4-D4D53B6392A5}"/>
              </a:ext>
            </a:extLst>
          </p:cNvPr>
          <p:cNvSpPr>
            <a:spLocks noGrp="1"/>
          </p:cNvSpPr>
          <p:nvPr>
            <p:ph type="pic" sz="quarter" idx="13" hasCustomPrompt="1"/>
          </p:nvPr>
        </p:nvSpPr>
        <p:spPr>
          <a:xfrm>
            <a:off x="1" y="0"/>
            <a:ext cx="20104098" cy="11309350"/>
          </a:xfrm>
          <a:solidFill>
            <a:schemeClr val="bg1">
              <a:lumMod val="50000"/>
            </a:schemeClr>
          </a:solidFill>
        </p:spPr>
        <p:txBody>
          <a:bodyPr tIns="288000" rIns="0" anchor="t"/>
          <a:lstStyle>
            <a:lvl1pPr algn="ct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3" y="2390148"/>
            <a:ext cx="18287398" cy="3544728"/>
          </a:xfrm>
          <a:prstGeom prst="rect">
            <a:avLst/>
          </a:prstGeom>
        </p:spPr>
        <p:txBody>
          <a:bodyPr anchor="b"/>
          <a:lstStyle>
            <a:lvl1pPr algn="ctr">
              <a:defRPr sz="8905">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1" y="6306534"/>
            <a:ext cx="18286541" cy="1306334"/>
          </a:xfrm>
          <a:prstGeom prst="rect">
            <a:avLst/>
          </a:prstGeom>
        </p:spPr>
        <p:txBody>
          <a:bodyPr tIns="0"/>
          <a:lstStyle>
            <a:lvl1pPr marL="0" indent="0" algn="ctr">
              <a:buNone/>
              <a:defRPr sz="3298" b="0">
                <a:solidFill>
                  <a:schemeClr val="bg1"/>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E02A2778-3BFB-E145-B851-898E54290D61}"/>
              </a:ext>
            </a:extLst>
          </p:cNvPr>
          <p:cNvSpPr>
            <a:spLocks noGrp="1"/>
          </p:cNvSpPr>
          <p:nvPr>
            <p:ph type="dt" sz="half" idx="14"/>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D7C86137-FEC8-E447-A859-F129A9A3844A}"/>
              </a:ext>
            </a:extLst>
          </p:cNvPr>
          <p:cNvSpPr>
            <a:spLocks noGrp="1"/>
          </p:cNvSpPr>
          <p:nvPr>
            <p:ph type="ftr" sz="quarter" idx="15"/>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149A005B-B631-4D47-87C4-085415A6A2C1}"/>
              </a:ext>
            </a:extLst>
          </p:cNvPr>
          <p:cNvSpPr>
            <a:spLocks noGrp="1"/>
          </p:cNvSpPr>
          <p:nvPr>
            <p:ph type="sldNum" sz="quarter" idx="16"/>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18738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rgbClr val="0D1746"/>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9050" b="0" i="0">
                <a:solidFill>
                  <a:srgbClr val="0D1746"/>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02 Section Divider Slide Opt. B_Blu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3" y="2390148"/>
            <a:ext cx="18287398" cy="3544728"/>
          </a:xfrm>
          <a:prstGeom prst="rect">
            <a:avLst/>
          </a:prstGeom>
        </p:spPr>
        <p:txBody>
          <a:bodyPr anchor="b"/>
          <a:lstStyle>
            <a:lvl1pPr algn="ctr">
              <a:defRPr sz="8905">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1" y="6306534"/>
            <a:ext cx="18286541" cy="1306334"/>
          </a:xfrm>
          <a:prstGeom prst="rect">
            <a:avLst/>
          </a:prstGeom>
        </p:spPr>
        <p:txBody>
          <a:bodyPr tIns="0"/>
          <a:lstStyle>
            <a:lvl1pPr marL="0" indent="0" algn="ctr">
              <a:buNone/>
              <a:defRPr sz="3298" b="0">
                <a:solidFill>
                  <a:schemeClr val="bg1"/>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1C214E00-0763-3C44-BEB8-E4071A6ECEDE}"/>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D5A361C3-D900-1342-8500-048BC65D2A60}"/>
              </a:ext>
            </a:extLst>
          </p:cNvPr>
          <p:cNvSpPr>
            <a:spLocks noGrp="1"/>
          </p:cNvSpPr>
          <p:nvPr>
            <p:ph type="ftr" sz="quarter" idx="11"/>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F00489B0-B154-5943-BE51-0A5CCFB2BB56}"/>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2632550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02 Section Divider Slide Opt. B_Navy">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3" y="2390148"/>
            <a:ext cx="18287398" cy="3544728"/>
          </a:xfrm>
          <a:prstGeom prst="rect">
            <a:avLst/>
          </a:prstGeom>
        </p:spPr>
        <p:txBody>
          <a:bodyPr anchor="b"/>
          <a:lstStyle>
            <a:lvl1pPr algn="ctr">
              <a:defRPr sz="8905">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1" y="6306534"/>
            <a:ext cx="18286541" cy="1306334"/>
          </a:xfrm>
          <a:prstGeom prst="rect">
            <a:avLst/>
          </a:prstGeom>
        </p:spPr>
        <p:txBody>
          <a:bodyPr tIns="0"/>
          <a:lstStyle>
            <a:lvl1pPr marL="0" indent="0" algn="ctr">
              <a:buNone/>
              <a:defRPr sz="3298" b="0">
                <a:solidFill>
                  <a:schemeClr val="bg1"/>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66F80E62-A3C1-C943-A812-D26B2E788C18}"/>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9763D921-DB02-C94C-8E19-751CEF585F7C}"/>
              </a:ext>
            </a:extLst>
          </p:cNvPr>
          <p:cNvSpPr>
            <a:spLocks noGrp="1"/>
          </p:cNvSpPr>
          <p:nvPr>
            <p:ph type="ftr" sz="quarter" idx="11"/>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5A29E770-A72E-E343-BCF8-49A98CAFD594}"/>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382197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02 Section Divider Slide Opt. B_Warm Grey">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3" y="2390148"/>
            <a:ext cx="18287398" cy="3544728"/>
          </a:xfrm>
          <a:prstGeom prst="rect">
            <a:avLst/>
          </a:prstGeom>
        </p:spPr>
        <p:txBody>
          <a:bodyPr anchor="b"/>
          <a:lstStyle>
            <a:lvl1pPr algn="ctr">
              <a:defRPr sz="8905">
                <a:solidFill>
                  <a:schemeClr val="accent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908351" y="6306534"/>
            <a:ext cx="18286541" cy="1306334"/>
          </a:xfrm>
          <a:prstGeom prst="rect">
            <a:avLst/>
          </a:prstGeom>
        </p:spPr>
        <p:txBody>
          <a:bodyPr tIns="0"/>
          <a:lstStyle>
            <a:lvl1pPr marL="0" indent="0" algn="ctr">
              <a:buNone/>
              <a:defRPr sz="3298" b="0">
                <a:solidFill>
                  <a:schemeClr val="tx2"/>
                </a:solidFill>
                <a:latin typeface="+mn-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09188F5C-EEA7-7741-96E1-6CEF9F8C2EEE}"/>
              </a:ext>
            </a:extLst>
          </p:cNvPr>
          <p:cNvSpPr>
            <a:spLocks noGrp="1"/>
          </p:cNvSpPr>
          <p:nvPr>
            <p:ph type="dt" sz="half" idx="10"/>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CE511430-4374-B54A-908A-D54BAF6E8697}"/>
              </a:ext>
            </a:extLst>
          </p:cNvPr>
          <p:cNvSpPr>
            <a:spLocks noGrp="1"/>
          </p:cNvSpPr>
          <p:nvPr>
            <p:ph type="ftr" sz="quarter" idx="11"/>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52C7963D-8A98-D748-B68F-799C554A04E6}"/>
              </a:ext>
            </a:extLst>
          </p:cNvPr>
          <p:cNvSpPr>
            <a:spLocks noGrp="1"/>
          </p:cNvSpPr>
          <p:nvPr>
            <p:ph type="sldNum" sz="quarter" idx="12"/>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481301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03 Big Statement Slide_Image">
    <p:bg>
      <p:bgPr>
        <a:solidFill>
          <a:schemeClr val="accent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42C72462-30A0-B34A-AAB4-D4D53B6392A5}"/>
              </a:ext>
            </a:extLst>
          </p:cNvPr>
          <p:cNvSpPr>
            <a:spLocks noGrp="1"/>
          </p:cNvSpPr>
          <p:nvPr>
            <p:ph type="pic" sz="quarter" idx="13" hasCustomPrompt="1"/>
          </p:nvPr>
        </p:nvSpPr>
        <p:spPr>
          <a:xfrm>
            <a:off x="1" y="0"/>
            <a:ext cx="20104098" cy="11309350"/>
          </a:xfrm>
          <a:solidFill>
            <a:schemeClr val="bg1">
              <a:lumMod val="50000"/>
            </a:schemeClr>
          </a:solidFill>
        </p:spPr>
        <p:txBody>
          <a:bodyPr tIns="288000" rIns="0" anchor="t"/>
          <a:lstStyle>
            <a:lvl1pPr algn="ctr">
              <a:defRPr b="0">
                <a:solidFill>
                  <a:schemeClr val="bg1"/>
                </a:solidFill>
              </a:defRPr>
            </a:lvl1pPr>
          </a:lstStyle>
          <a:p>
            <a:r>
              <a:rPr lang="en-US"/>
              <a:t>Pick an image that illustrates the topic you’re talking about. </a:t>
            </a:r>
            <a:br>
              <a:rPr lang="en-US"/>
            </a:br>
            <a:r>
              <a:rPr lang="en-US"/>
              <a:t>Use the ‘Send to back’ tool to place behind your text and logo.</a:t>
            </a:r>
          </a:p>
        </p:txBody>
      </p:sp>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4" y="1083813"/>
            <a:ext cx="9143698" cy="9141725"/>
          </a:xfrm>
          <a:prstGeom prst="rect">
            <a:avLst/>
          </a:prstGeom>
        </p:spPr>
        <p:txBody>
          <a:bodyPr anchor="t"/>
          <a:lstStyle>
            <a:lvl1pPr algn="l">
              <a:defRPr sz="11213">
                <a:solidFill>
                  <a:schemeClr val="bg1"/>
                </a:solidFill>
              </a:defRPr>
            </a:lvl1pPr>
          </a:lstStyle>
          <a:p>
            <a:r>
              <a:rPr lang="en-GB"/>
              <a:t>Click to edit </a:t>
            </a:r>
            <a:br>
              <a:rPr lang="en-GB"/>
            </a:br>
            <a:r>
              <a:rPr lang="en-GB"/>
              <a:t>Master title style</a:t>
            </a:r>
            <a:endParaRPr lang="en-US"/>
          </a:p>
        </p:txBody>
      </p:sp>
      <p:sp>
        <p:nvSpPr>
          <p:cNvPr id="3" name="Date Placeholder 2">
            <a:extLst>
              <a:ext uri="{FF2B5EF4-FFF2-40B4-BE49-F238E27FC236}">
                <a16:creationId xmlns:a16="http://schemas.microsoft.com/office/drawing/2014/main" id="{827A0BC2-977A-E445-AE2B-3BB9AFFA66DD}"/>
              </a:ext>
            </a:extLst>
          </p:cNvPr>
          <p:cNvSpPr>
            <a:spLocks noGrp="1"/>
          </p:cNvSpPr>
          <p:nvPr>
            <p:ph type="dt" sz="half" idx="14"/>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4" name="Footer Placeholder 3">
            <a:extLst>
              <a:ext uri="{FF2B5EF4-FFF2-40B4-BE49-F238E27FC236}">
                <a16:creationId xmlns:a16="http://schemas.microsoft.com/office/drawing/2014/main" id="{72224DF9-8C9F-1F4A-8188-8296B1AA22C7}"/>
              </a:ext>
            </a:extLst>
          </p:cNvPr>
          <p:cNvSpPr>
            <a:spLocks noGrp="1"/>
          </p:cNvSpPr>
          <p:nvPr>
            <p:ph type="ftr" sz="quarter" idx="15"/>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D3CD9D85-7CAF-394E-803B-307AD22FC7E8}"/>
              </a:ext>
            </a:extLst>
          </p:cNvPr>
          <p:cNvSpPr>
            <a:spLocks noGrp="1"/>
          </p:cNvSpPr>
          <p:nvPr>
            <p:ph type="sldNum" sz="quarter" idx="16"/>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349903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03 Big Statement Slide_Blu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4" y="1083813"/>
            <a:ext cx="9143698" cy="9141725"/>
          </a:xfrm>
          <a:prstGeom prst="rect">
            <a:avLst/>
          </a:prstGeom>
        </p:spPr>
        <p:txBody>
          <a:bodyPr anchor="t"/>
          <a:lstStyle>
            <a:lvl1pPr algn="l">
              <a:defRPr sz="11213">
                <a:solidFill>
                  <a:schemeClr val="bg1"/>
                </a:solidFill>
              </a:defRPr>
            </a:lvl1pPr>
          </a:lstStyle>
          <a:p>
            <a:r>
              <a:rPr lang="en-GB"/>
              <a:t>Click to edit </a:t>
            </a:r>
            <a:br>
              <a:rPr lang="en-GB"/>
            </a:br>
            <a:r>
              <a:rPr lang="en-GB"/>
              <a:t>Master title style</a:t>
            </a:r>
            <a:endParaRPr lang="en-US"/>
          </a:p>
        </p:txBody>
      </p:sp>
      <p:sp>
        <p:nvSpPr>
          <p:cNvPr id="3" name="Date Placeholder 2">
            <a:extLst>
              <a:ext uri="{FF2B5EF4-FFF2-40B4-BE49-F238E27FC236}">
                <a16:creationId xmlns:a16="http://schemas.microsoft.com/office/drawing/2014/main" id="{9DC05DC3-348B-3842-92BA-68C72AD99CE1}"/>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4" name="Footer Placeholder 3">
            <a:extLst>
              <a:ext uri="{FF2B5EF4-FFF2-40B4-BE49-F238E27FC236}">
                <a16:creationId xmlns:a16="http://schemas.microsoft.com/office/drawing/2014/main" id="{F1A99470-4757-3844-9276-C61BA2D43227}"/>
              </a:ext>
            </a:extLst>
          </p:cNvPr>
          <p:cNvSpPr>
            <a:spLocks noGrp="1"/>
          </p:cNvSpPr>
          <p:nvPr>
            <p:ph type="ftr" sz="quarter" idx="11"/>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5DB3D762-C2F1-F14D-9D38-BEF2002010D1}"/>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1205232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03 Big Statement Slide_Navy">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4" y="1083813"/>
            <a:ext cx="9143698" cy="9141725"/>
          </a:xfrm>
          <a:prstGeom prst="rect">
            <a:avLst/>
          </a:prstGeom>
        </p:spPr>
        <p:txBody>
          <a:bodyPr anchor="t"/>
          <a:lstStyle>
            <a:lvl1pPr algn="l" defTabSz="2010411" rtl="0" eaLnBrk="1" latinLnBrk="0" hangingPunct="1">
              <a:lnSpc>
                <a:spcPct val="90000"/>
              </a:lnSpc>
              <a:spcBef>
                <a:spcPct val="0"/>
              </a:spcBef>
              <a:buNone/>
              <a:defRPr lang="en-US" sz="11213" b="1" i="0" kern="1200" spc="-82" baseline="0" dirty="0">
                <a:solidFill>
                  <a:srgbClr val="51A0DC"/>
                </a:solidFill>
                <a:latin typeface="Arial Black" panose="020B0604020202020204" pitchFamily="34" charset="0"/>
                <a:ea typeface="+mj-ea"/>
                <a:cs typeface="Arial Black" panose="020B0604020202020204" pitchFamily="34" charset="0"/>
              </a:defRPr>
            </a:lvl1pPr>
          </a:lstStyle>
          <a:p>
            <a:r>
              <a:rPr lang="en-GB"/>
              <a:t>Click to edit </a:t>
            </a:r>
            <a:br>
              <a:rPr lang="en-GB"/>
            </a:br>
            <a:r>
              <a:rPr lang="en-GB"/>
              <a:t>Master title style</a:t>
            </a:r>
            <a:endParaRPr lang="en-US"/>
          </a:p>
        </p:txBody>
      </p:sp>
      <p:sp>
        <p:nvSpPr>
          <p:cNvPr id="3" name="Date Placeholder 2">
            <a:extLst>
              <a:ext uri="{FF2B5EF4-FFF2-40B4-BE49-F238E27FC236}">
                <a16:creationId xmlns:a16="http://schemas.microsoft.com/office/drawing/2014/main" id="{9411EAD0-64E2-714D-9724-DBA4456018C5}"/>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4" name="Footer Placeholder 3">
            <a:extLst>
              <a:ext uri="{FF2B5EF4-FFF2-40B4-BE49-F238E27FC236}">
                <a16:creationId xmlns:a16="http://schemas.microsoft.com/office/drawing/2014/main" id="{DDFC21FE-C9E5-D041-8E3B-177DE3D1FA65}"/>
              </a:ext>
            </a:extLst>
          </p:cNvPr>
          <p:cNvSpPr>
            <a:spLocks noGrp="1"/>
          </p:cNvSpPr>
          <p:nvPr>
            <p:ph type="ftr" sz="quarter" idx="11"/>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5FA2776B-2786-C54D-9B02-446FA980BCFA}"/>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1489472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3 Big Statement Slide_Warm Grey">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4" y="1083813"/>
            <a:ext cx="9143698" cy="9141725"/>
          </a:xfrm>
          <a:prstGeom prst="rect">
            <a:avLst/>
          </a:prstGeom>
        </p:spPr>
        <p:txBody>
          <a:bodyPr anchor="t"/>
          <a:lstStyle>
            <a:lvl1pPr algn="l">
              <a:defRPr sz="11213">
                <a:solidFill>
                  <a:schemeClr val="accent1"/>
                </a:solidFill>
              </a:defRPr>
            </a:lvl1pPr>
          </a:lstStyle>
          <a:p>
            <a:r>
              <a:rPr lang="en-GB"/>
              <a:t>Click to edit </a:t>
            </a:r>
            <a:br>
              <a:rPr lang="en-GB"/>
            </a:br>
            <a:r>
              <a:rPr lang="en-GB"/>
              <a:t>Master title style</a:t>
            </a:r>
            <a:endParaRPr lang="en-US"/>
          </a:p>
        </p:txBody>
      </p:sp>
      <p:sp>
        <p:nvSpPr>
          <p:cNvPr id="6" name="Date Placeholder 5">
            <a:extLst>
              <a:ext uri="{FF2B5EF4-FFF2-40B4-BE49-F238E27FC236}">
                <a16:creationId xmlns:a16="http://schemas.microsoft.com/office/drawing/2014/main" id="{4B78013F-D899-B045-BEC1-89A58618C0A8}"/>
              </a:ext>
            </a:extLst>
          </p:cNvPr>
          <p:cNvSpPr>
            <a:spLocks noGrp="1"/>
          </p:cNvSpPr>
          <p:nvPr>
            <p:ph type="dt" sz="half" idx="10"/>
          </p:nvPr>
        </p:nvSpPr>
        <p:spPr/>
        <p:txBody>
          <a:bodyPr/>
          <a:lstStyle/>
          <a:p>
            <a:r>
              <a:rPr lang="en-AU"/>
              <a:t>DD MM YYYY</a:t>
            </a:r>
            <a:endParaRPr lang="en-US"/>
          </a:p>
        </p:txBody>
      </p:sp>
      <p:sp>
        <p:nvSpPr>
          <p:cNvPr id="7" name="Footer Placeholder 6">
            <a:extLst>
              <a:ext uri="{FF2B5EF4-FFF2-40B4-BE49-F238E27FC236}">
                <a16:creationId xmlns:a16="http://schemas.microsoft.com/office/drawing/2014/main" id="{ACB89FD2-4B7B-304C-B4B5-3E7019DCE988}"/>
              </a:ext>
            </a:extLst>
          </p:cNvPr>
          <p:cNvSpPr>
            <a:spLocks noGrp="1"/>
          </p:cNvSpPr>
          <p:nvPr>
            <p:ph type="ftr" sz="quarter" idx="11"/>
          </p:nvPr>
        </p:nvSpPr>
        <p:spPr/>
        <p:txBody>
          <a:bodyPr/>
          <a:lstStyle/>
          <a:p>
            <a:r>
              <a:rPr lang="en-US"/>
              <a:t>Security classification here</a:t>
            </a:r>
          </a:p>
        </p:txBody>
      </p:sp>
      <p:sp>
        <p:nvSpPr>
          <p:cNvPr id="11" name="Slide Number Placeholder 10">
            <a:extLst>
              <a:ext uri="{FF2B5EF4-FFF2-40B4-BE49-F238E27FC236}">
                <a16:creationId xmlns:a16="http://schemas.microsoft.com/office/drawing/2014/main" id="{3885A2FA-8926-3942-B78B-880AE57D4066}"/>
              </a:ext>
            </a:extLst>
          </p:cNvPr>
          <p:cNvSpPr>
            <a:spLocks noGrp="1"/>
          </p:cNvSpPr>
          <p:nvPr>
            <p:ph type="sldNum" sz="quarter" idx="12"/>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005009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4 Agenda x8 Opt.A_Blue">
    <p:spTree>
      <p:nvGrpSpPr>
        <p:cNvPr id="1" name=""/>
        <p:cNvGrpSpPr/>
        <p:nvPr/>
      </p:nvGrpSpPr>
      <p:grpSpPr>
        <a:xfrm>
          <a:off x="0" y="0"/>
          <a:ext cx="0" cy="0"/>
          <a:chOff x="0" y="0"/>
          <a:chExt cx="0" cy="0"/>
        </a:xfrm>
      </p:grpSpPr>
      <p:sp>
        <p:nvSpPr>
          <p:cNvPr id="24" name="BG Colour">
            <a:extLst>
              <a:ext uri="{FF2B5EF4-FFF2-40B4-BE49-F238E27FC236}">
                <a16:creationId xmlns:a16="http://schemas.microsoft.com/office/drawing/2014/main" id="{C93F3C71-5EC4-7241-A5EC-9388F95DD78A}"/>
              </a:ext>
            </a:extLst>
          </p:cNvPr>
          <p:cNvSpPr>
            <a:spLocks/>
          </p:cNvSpPr>
          <p:nvPr userDrawn="1"/>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G Colour">
            <a:extLst>
              <a:ext uri="{FF2B5EF4-FFF2-40B4-BE49-F238E27FC236}">
                <a16:creationId xmlns:a16="http://schemas.microsoft.com/office/drawing/2014/main" id="{0BBD6F8E-243B-F649-BB68-681ADB7DCABC}"/>
              </a:ext>
            </a:extLst>
          </p:cNvPr>
          <p:cNvSpPr>
            <a:spLocks/>
          </p:cNvSpPr>
          <p:nvPr/>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G Colour">
            <a:extLst>
              <a:ext uri="{FF2B5EF4-FFF2-40B4-BE49-F238E27FC236}">
                <a16:creationId xmlns:a16="http://schemas.microsoft.com/office/drawing/2014/main" id="{D89285C1-BE29-EF44-B1D6-673B4ABB0A6D}"/>
              </a:ext>
            </a:extLst>
          </p:cNvPr>
          <p:cNvSpPr>
            <a:spLocks/>
          </p:cNvSpPr>
          <p:nvPr/>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FB2E4-350C-46A1-B110-F85CC065F62D}"/>
              </a:ext>
            </a:extLst>
          </p:cNvPr>
          <p:cNvSpPr>
            <a:spLocks noGrp="1"/>
          </p:cNvSpPr>
          <p:nvPr>
            <p:ph type="title" hasCustomPrompt="1"/>
          </p:nvPr>
        </p:nvSpPr>
        <p:spPr>
          <a:xfrm>
            <a:off x="908354" y="1083812"/>
            <a:ext cx="3918726" cy="2612692"/>
          </a:xfrm>
        </p:spPr>
        <p:txBody>
          <a:bodyPr anchor="t"/>
          <a:lstStyle>
            <a:lvl1pPr>
              <a:defRPr sz="7256">
                <a:solidFill>
                  <a:schemeClr val="bg1"/>
                </a:solidFill>
              </a:defRPr>
            </a:lvl1pPr>
          </a:lstStyle>
          <a:p>
            <a:r>
              <a:rPr lang="en-US"/>
              <a:t>Agenda title</a:t>
            </a:r>
            <a:endParaRPr lang="en-GB"/>
          </a:p>
        </p:txBody>
      </p:sp>
      <p:sp>
        <p:nvSpPr>
          <p:cNvPr id="31" name="Text Placeholder 23">
            <a:extLst>
              <a:ext uri="{FF2B5EF4-FFF2-40B4-BE49-F238E27FC236}">
                <a16:creationId xmlns:a16="http://schemas.microsoft.com/office/drawing/2014/main" id="{F828964B-8FCD-4B41-917D-06E2EE3B1235}"/>
              </a:ext>
            </a:extLst>
          </p:cNvPr>
          <p:cNvSpPr>
            <a:spLocks noGrp="1"/>
          </p:cNvSpPr>
          <p:nvPr>
            <p:ph type="body" sz="quarter" idx="14" hasCustomPrompt="1"/>
          </p:nvPr>
        </p:nvSpPr>
        <p:spPr>
          <a:xfrm>
            <a:off x="10067060" y="10838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2" name="Text Placeholder 25">
            <a:extLst>
              <a:ext uri="{FF2B5EF4-FFF2-40B4-BE49-F238E27FC236}">
                <a16:creationId xmlns:a16="http://schemas.microsoft.com/office/drawing/2014/main" id="{600372D5-87B6-4BE6-A202-61BE057B104B}"/>
              </a:ext>
            </a:extLst>
          </p:cNvPr>
          <p:cNvSpPr>
            <a:spLocks noGrp="1"/>
          </p:cNvSpPr>
          <p:nvPr>
            <p:ph type="body" sz="quarter" idx="15"/>
          </p:nvPr>
        </p:nvSpPr>
        <p:spPr>
          <a:xfrm>
            <a:off x="11358295" y="10838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3" name="Text Placeholder 25">
            <a:extLst>
              <a:ext uri="{FF2B5EF4-FFF2-40B4-BE49-F238E27FC236}">
                <a16:creationId xmlns:a16="http://schemas.microsoft.com/office/drawing/2014/main" id="{472E7F06-0937-4310-A79A-D2EAC39D5751}"/>
              </a:ext>
            </a:extLst>
          </p:cNvPr>
          <p:cNvSpPr>
            <a:spLocks noGrp="1"/>
          </p:cNvSpPr>
          <p:nvPr>
            <p:ph type="body" sz="quarter" idx="16"/>
          </p:nvPr>
        </p:nvSpPr>
        <p:spPr>
          <a:xfrm>
            <a:off x="11358295" y="2252546"/>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4" name="Text Placeholder 25">
            <a:extLst>
              <a:ext uri="{FF2B5EF4-FFF2-40B4-BE49-F238E27FC236}">
                <a16:creationId xmlns:a16="http://schemas.microsoft.com/office/drawing/2014/main" id="{2FAA9A58-E218-47D1-8246-B196E001EB59}"/>
              </a:ext>
            </a:extLst>
          </p:cNvPr>
          <p:cNvSpPr>
            <a:spLocks noGrp="1"/>
          </p:cNvSpPr>
          <p:nvPr>
            <p:ph type="body" sz="quarter" idx="18"/>
          </p:nvPr>
        </p:nvSpPr>
        <p:spPr>
          <a:xfrm>
            <a:off x="11358295" y="3421279"/>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5" name="Text Placeholder 25">
            <a:extLst>
              <a:ext uri="{FF2B5EF4-FFF2-40B4-BE49-F238E27FC236}">
                <a16:creationId xmlns:a16="http://schemas.microsoft.com/office/drawing/2014/main" id="{2571712A-519D-424F-8CA7-109DA9B2A981}"/>
              </a:ext>
            </a:extLst>
          </p:cNvPr>
          <p:cNvSpPr>
            <a:spLocks noGrp="1"/>
          </p:cNvSpPr>
          <p:nvPr>
            <p:ph type="body" sz="quarter" idx="20"/>
          </p:nvPr>
        </p:nvSpPr>
        <p:spPr>
          <a:xfrm>
            <a:off x="11358295" y="45900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6" name="Text Placeholder 25">
            <a:extLst>
              <a:ext uri="{FF2B5EF4-FFF2-40B4-BE49-F238E27FC236}">
                <a16:creationId xmlns:a16="http://schemas.microsoft.com/office/drawing/2014/main" id="{BF007090-FC79-4769-AED5-EDD271F5D2B6}"/>
              </a:ext>
            </a:extLst>
          </p:cNvPr>
          <p:cNvSpPr>
            <a:spLocks noGrp="1"/>
          </p:cNvSpPr>
          <p:nvPr>
            <p:ph type="body" sz="quarter" idx="22"/>
          </p:nvPr>
        </p:nvSpPr>
        <p:spPr>
          <a:xfrm>
            <a:off x="11358295" y="5758746"/>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7" name="Text Placeholder 25">
            <a:extLst>
              <a:ext uri="{FF2B5EF4-FFF2-40B4-BE49-F238E27FC236}">
                <a16:creationId xmlns:a16="http://schemas.microsoft.com/office/drawing/2014/main" id="{529F4711-F664-461D-8B75-433184F4CDBC}"/>
              </a:ext>
            </a:extLst>
          </p:cNvPr>
          <p:cNvSpPr>
            <a:spLocks noGrp="1"/>
          </p:cNvSpPr>
          <p:nvPr>
            <p:ph type="body" sz="quarter" idx="24"/>
          </p:nvPr>
        </p:nvSpPr>
        <p:spPr>
          <a:xfrm>
            <a:off x="11358295" y="6927480"/>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8" name="Text Placeholder 23">
            <a:extLst>
              <a:ext uri="{FF2B5EF4-FFF2-40B4-BE49-F238E27FC236}">
                <a16:creationId xmlns:a16="http://schemas.microsoft.com/office/drawing/2014/main" id="{4268BFD8-12DE-4B34-BF8C-68414AC89158}"/>
              </a:ext>
            </a:extLst>
          </p:cNvPr>
          <p:cNvSpPr>
            <a:spLocks noGrp="1"/>
          </p:cNvSpPr>
          <p:nvPr>
            <p:ph type="body" sz="quarter" idx="25" hasCustomPrompt="1"/>
          </p:nvPr>
        </p:nvSpPr>
        <p:spPr>
          <a:xfrm>
            <a:off x="10067060" y="2252546"/>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9" name="Text Placeholder 23">
            <a:extLst>
              <a:ext uri="{FF2B5EF4-FFF2-40B4-BE49-F238E27FC236}">
                <a16:creationId xmlns:a16="http://schemas.microsoft.com/office/drawing/2014/main" id="{56DE81AD-06E1-4547-A6C6-7C72978E8FF0}"/>
              </a:ext>
            </a:extLst>
          </p:cNvPr>
          <p:cNvSpPr>
            <a:spLocks noGrp="1"/>
          </p:cNvSpPr>
          <p:nvPr>
            <p:ph type="body" sz="quarter" idx="26" hasCustomPrompt="1"/>
          </p:nvPr>
        </p:nvSpPr>
        <p:spPr>
          <a:xfrm>
            <a:off x="10067060" y="3421279"/>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0" name="Text Placeholder 23">
            <a:extLst>
              <a:ext uri="{FF2B5EF4-FFF2-40B4-BE49-F238E27FC236}">
                <a16:creationId xmlns:a16="http://schemas.microsoft.com/office/drawing/2014/main" id="{49B6BFE1-D30F-421B-8B1A-5A1403434F55}"/>
              </a:ext>
            </a:extLst>
          </p:cNvPr>
          <p:cNvSpPr>
            <a:spLocks noGrp="1"/>
          </p:cNvSpPr>
          <p:nvPr>
            <p:ph type="body" sz="quarter" idx="27" hasCustomPrompt="1"/>
          </p:nvPr>
        </p:nvSpPr>
        <p:spPr>
          <a:xfrm>
            <a:off x="10067060" y="45900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1" name="Text Placeholder 23">
            <a:extLst>
              <a:ext uri="{FF2B5EF4-FFF2-40B4-BE49-F238E27FC236}">
                <a16:creationId xmlns:a16="http://schemas.microsoft.com/office/drawing/2014/main" id="{C2DE89D4-ECB8-4BD8-8BA0-DFA06E56B6AA}"/>
              </a:ext>
            </a:extLst>
          </p:cNvPr>
          <p:cNvSpPr>
            <a:spLocks noGrp="1"/>
          </p:cNvSpPr>
          <p:nvPr>
            <p:ph type="body" sz="quarter" idx="28" hasCustomPrompt="1"/>
          </p:nvPr>
        </p:nvSpPr>
        <p:spPr>
          <a:xfrm>
            <a:off x="10067060" y="5758746"/>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2" name="Text Placeholder 23">
            <a:extLst>
              <a:ext uri="{FF2B5EF4-FFF2-40B4-BE49-F238E27FC236}">
                <a16:creationId xmlns:a16="http://schemas.microsoft.com/office/drawing/2014/main" id="{8F4453C4-1FB3-4D92-A944-847DA518F1E1}"/>
              </a:ext>
            </a:extLst>
          </p:cNvPr>
          <p:cNvSpPr>
            <a:spLocks noGrp="1"/>
          </p:cNvSpPr>
          <p:nvPr>
            <p:ph type="body" sz="quarter" idx="29" hasCustomPrompt="1"/>
          </p:nvPr>
        </p:nvSpPr>
        <p:spPr>
          <a:xfrm>
            <a:off x="10067060" y="6927480"/>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3" name="Text Placeholder 25">
            <a:extLst>
              <a:ext uri="{FF2B5EF4-FFF2-40B4-BE49-F238E27FC236}">
                <a16:creationId xmlns:a16="http://schemas.microsoft.com/office/drawing/2014/main" id="{81C43FDD-1898-4539-A59A-1437CD42E106}"/>
              </a:ext>
            </a:extLst>
          </p:cNvPr>
          <p:cNvSpPr>
            <a:spLocks noGrp="1"/>
          </p:cNvSpPr>
          <p:nvPr>
            <p:ph type="body" sz="quarter" idx="30"/>
          </p:nvPr>
        </p:nvSpPr>
        <p:spPr>
          <a:xfrm>
            <a:off x="11358295" y="80962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44" name="Text Placeholder 25">
            <a:extLst>
              <a:ext uri="{FF2B5EF4-FFF2-40B4-BE49-F238E27FC236}">
                <a16:creationId xmlns:a16="http://schemas.microsoft.com/office/drawing/2014/main" id="{3FC4B634-C50D-4EBB-BDB4-6662C0A2E9CA}"/>
              </a:ext>
            </a:extLst>
          </p:cNvPr>
          <p:cNvSpPr>
            <a:spLocks noGrp="1"/>
          </p:cNvSpPr>
          <p:nvPr>
            <p:ph type="body" sz="quarter" idx="31"/>
          </p:nvPr>
        </p:nvSpPr>
        <p:spPr>
          <a:xfrm>
            <a:off x="11358295" y="9264945"/>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45" name="Text Placeholder 23">
            <a:extLst>
              <a:ext uri="{FF2B5EF4-FFF2-40B4-BE49-F238E27FC236}">
                <a16:creationId xmlns:a16="http://schemas.microsoft.com/office/drawing/2014/main" id="{F53A8577-A784-4E04-B58F-FC7F7B104C84}"/>
              </a:ext>
            </a:extLst>
          </p:cNvPr>
          <p:cNvSpPr>
            <a:spLocks noGrp="1"/>
          </p:cNvSpPr>
          <p:nvPr>
            <p:ph type="body" sz="quarter" idx="32" hasCustomPrompt="1"/>
          </p:nvPr>
        </p:nvSpPr>
        <p:spPr>
          <a:xfrm>
            <a:off x="10067060" y="80962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6" name="Text Placeholder 23">
            <a:extLst>
              <a:ext uri="{FF2B5EF4-FFF2-40B4-BE49-F238E27FC236}">
                <a16:creationId xmlns:a16="http://schemas.microsoft.com/office/drawing/2014/main" id="{CF76C591-EA40-4637-821C-DDBEAD231D90}"/>
              </a:ext>
            </a:extLst>
          </p:cNvPr>
          <p:cNvSpPr>
            <a:spLocks noGrp="1"/>
          </p:cNvSpPr>
          <p:nvPr>
            <p:ph type="body" sz="quarter" idx="33" hasCustomPrompt="1"/>
          </p:nvPr>
        </p:nvSpPr>
        <p:spPr>
          <a:xfrm>
            <a:off x="10067060" y="9264945"/>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 name="Date Placeholder 2">
            <a:extLst>
              <a:ext uri="{FF2B5EF4-FFF2-40B4-BE49-F238E27FC236}">
                <a16:creationId xmlns:a16="http://schemas.microsoft.com/office/drawing/2014/main" id="{AE290CBB-A412-054D-A29E-50963A8EC0EB}"/>
              </a:ext>
            </a:extLst>
          </p:cNvPr>
          <p:cNvSpPr>
            <a:spLocks noGrp="1"/>
          </p:cNvSpPr>
          <p:nvPr>
            <p:ph type="dt" sz="half" idx="34"/>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E4AED320-19C1-D64B-A70B-5376CB42A7C7}"/>
              </a:ext>
            </a:extLst>
          </p:cNvPr>
          <p:cNvSpPr>
            <a:spLocks noGrp="1"/>
          </p:cNvSpPr>
          <p:nvPr>
            <p:ph type="ftr" sz="quarter" idx="35"/>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5881AFAD-4E13-DD47-A798-CC1E24DC314B}"/>
              </a:ext>
            </a:extLst>
          </p:cNvPr>
          <p:cNvSpPr>
            <a:spLocks noGrp="1"/>
          </p:cNvSpPr>
          <p:nvPr>
            <p:ph type="sldNum" sz="quarter" idx="36"/>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830426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04 Agenda x8 Opt.A_Navy">
    <p:spTree>
      <p:nvGrpSpPr>
        <p:cNvPr id="1" name=""/>
        <p:cNvGrpSpPr/>
        <p:nvPr/>
      </p:nvGrpSpPr>
      <p:grpSpPr>
        <a:xfrm>
          <a:off x="0" y="0"/>
          <a:ext cx="0" cy="0"/>
          <a:chOff x="0" y="0"/>
          <a:chExt cx="0" cy="0"/>
        </a:xfrm>
      </p:grpSpPr>
      <p:sp>
        <p:nvSpPr>
          <p:cNvPr id="24" name="BG Colour">
            <a:extLst>
              <a:ext uri="{FF2B5EF4-FFF2-40B4-BE49-F238E27FC236}">
                <a16:creationId xmlns:a16="http://schemas.microsoft.com/office/drawing/2014/main" id="{7C993A92-CBD4-7343-977F-3472EB8838F0}"/>
              </a:ext>
            </a:extLst>
          </p:cNvPr>
          <p:cNvSpPr>
            <a:spLocks/>
          </p:cNvSpPr>
          <p:nvPr userDrawn="1"/>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G Colour">
            <a:extLst>
              <a:ext uri="{FF2B5EF4-FFF2-40B4-BE49-F238E27FC236}">
                <a16:creationId xmlns:a16="http://schemas.microsoft.com/office/drawing/2014/main" id="{C3C07EA8-9D09-464E-9375-7D1C304D1303}"/>
              </a:ext>
            </a:extLst>
          </p:cNvPr>
          <p:cNvSpPr>
            <a:spLocks/>
          </p:cNvSpPr>
          <p:nvPr/>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G Colour">
            <a:extLst>
              <a:ext uri="{FF2B5EF4-FFF2-40B4-BE49-F238E27FC236}">
                <a16:creationId xmlns:a16="http://schemas.microsoft.com/office/drawing/2014/main" id="{D89285C1-BE29-EF44-B1D6-673B4ABB0A6D}"/>
              </a:ext>
            </a:extLst>
          </p:cNvPr>
          <p:cNvSpPr>
            <a:spLocks/>
          </p:cNvSpPr>
          <p:nvPr/>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FB2E4-350C-46A1-B110-F85CC065F62D}"/>
              </a:ext>
            </a:extLst>
          </p:cNvPr>
          <p:cNvSpPr>
            <a:spLocks noGrp="1"/>
          </p:cNvSpPr>
          <p:nvPr>
            <p:ph type="title" hasCustomPrompt="1"/>
          </p:nvPr>
        </p:nvSpPr>
        <p:spPr>
          <a:xfrm>
            <a:off x="908354" y="1083812"/>
            <a:ext cx="3918726" cy="2612692"/>
          </a:xfrm>
        </p:spPr>
        <p:txBody>
          <a:bodyPr anchor="t"/>
          <a:lstStyle>
            <a:lvl1pPr>
              <a:defRPr sz="7256">
                <a:solidFill>
                  <a:schemeClr val="bg1"/>
                </a:solidFill>
              </a:defRPr>
            </a:lvl1pPr>
          </a:lstStyle>
          <a:p>
            <a:r>
              <a:rPr lang="en-US"/>
              <a:t>Agenda title</a:t>
            </a:r>
            <a:endParaRPr lang="en-GB"/>
          </a:p>
        </p:txBody>
      </p:sp>
      <p:sp>
        <p:nvSpPr>
          <p:cNvPr id="31" name="Text Placeholder 23">
            <a:extLst>
              <a:ext uri="{FF2B5EF4-FFF2-40B4-BE49-F238E27FC236}">
                <a16:creationId xmlns:a16="http://schemas.microsoft.com/office/drawing/2014/main" id="{F828964B-8FCD-4B41-917D-06E2EE3B1235}"/>
              </a:ext>
            </a:extLst>
          </p:cNvPr>
          <p:cNvSpPr>
            <a:spLocks noGrp="1"/>
          </p:cNvSpPr>
          <p:nvPr>
            <p:ph type="body" sz="quarter" idx="14" hasCustomPrompt="1"/>
          </p:nvPr>
        </p:nvSpPr>
        <p:spPr>
          <a:xfrm>
            <a:off x="10067060" y="10838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2" name="Text Placeholder 25">
            <a:extLst>
              <a:ext uri="{FF2B5EF4-FFF2-40B4-BE49-F238E27FC236}">
                <a16:creationId xmlns:a16="http://schemas.microsoft.com/office/drawing/2014/main" id="{600372D5-87B6-4BE6-A202-61BE057B104B}"/>
              </a:ext>
            </a:extLst>
          </p:cNvPr>
          <p:cNvSpPr>
            <a:spLocks noGrp="1"/>
          </p:cNvSpPr>
          <p:nvPr>
            <p:ph type="body" sz="quarter" idx="15"/>
          </p:nvPr>
        </p:nvSpPr>
        <p:spPr>
          <a:xfrm>
            <a:off x="11358295" y="10838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3" name="Text Placeholder 25">
            <a:extLst>
              <a:ext uri="{FF2B5EF4-FFF2-40B4-BE49-F238E27FC236}">
                <a16:creationId xmlns:a16="http://schemas.microsoft.com/office/drawing/2014/main" id="{472E7F06-0937-4310-A79A-D2EAC39D5751}"/>
              </a:ext>
            </a:extLst>
          </p:cNvPr>
          <p:cNvSpPr>
            <a:spLocks noGrp="1"/>
          </p:cNvSpPr>
          <p:nvPr>
            <p:ph type="body" sz="quarter" idx="16"/>
          </p:nvPr>
        </p:nvSpPr>
        <p:spPr>
          <a:xfrm>
            <a:off x="11358295" y="2252546"/>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4" name="Text Placeholder 25">
            <a:extLst>
              <a:ext uri="{FF2B5EF4-FFF2-40B4-BE49-F238E27FC236}">
                <a16:creationId xmlns:a16="http://schemas.microsoft.com/office/drawing/2014/main" id="{2FAA9A58-E218-47D1-8246-B196E001EB59}"/>
              </a:ext>
            </a:extLst>
          </p:cNvPr>
          <p:cNvSpPr>
            <a:spLocks noGrp="1"/>
          </p:cNvSpPr>
          <p:nvPr>
            <p:ph type="body" sz="quarter" idx="18"/>
          </p:nvPr>
        </p:nvSpPr>
        <p:spPr>
          <a:xfrm>
            <a:off x="11358295" y="3421279"/>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5" name="Text Placeholder 25">
            <a:extLst>
              <a:ext uri="{FF2B5EF4-FFF2-40B4-BE49-F238E27FC236}">
                <a16:creationId xmlns:a16="http://schemas.microsoft.com/office/drawing/2014/main" id="{2571712A-519D-424F-8CA7-109DA9B2A981}"/>
              </a:ext>
            </a:extLst>
          </p:cNvPr>
          <p:cNvSpPr>
            <a:spLocks noGrp="1"/>
          </p:cNvSpPr>
          <p:nvPr>
            <p:ph type="body" sz="quarter" idx="20"/>
          </p:nvPr>
        </p:nvSpPr>
        <p:spPr>
          <a:xfrm>
            <a:off x="11358295" y="45900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6" name="Text Placeholder 25">
            <a:extLst>
              <a:ext uri="{FF2B5EF4-FFF2-40B4-BE49-F238E27FC236}">
                <a16:creationId xmlns:a16="http://schemas.microsoft.com/office/drawing/2014/main" id="{BF007090-FC79-4769-AED5-EDD271F5D2B6}"/>
              </a:ext>
            </a:extLst>
          </p:cNvPr>
          <p:cNvSpPr>
            <a:spLocks noGrp="1"/>
          </p:cNvSpPr>
          <p:nvPr>
            <p:ph type="body" sz="quarter" idx="22"/>
          </p:nvPr>
        </p:nvSpPr>
        <p:spPr>
          <a:xfrm>
            <a:off x="11358295" y="5758746"/>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7" name="Text Placeholder 25">
            <a:extLst>
              <a:ext uri="{FF2B5EF4-FFF2-40B4-BE49-F238E27FC236}">
                <a16:creationId xmlns:a16="http://schemas.microsoft.com/office/drawing/2014/main" id="{529F4711-F664-461D-8B75-433184F4CDBC}"/>
              </a:ext>
            </a:extLst>
          </p:cNvPr>
          <p:cNvSpPr>
            <a:spLocks noGrp="1"/>
          </p:cNvSpPr>
          <p:nvPr>
            <p:ph type="body" sz="quarter" idx="24"/>
          </p:nvPr>
        </p:nvSpPr>
        <p:spPr>
          <a:xfrm>
            <a:off x="11358295" y="6927480"/>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8" name="Text Placeholder 23">
            <a:extLst>
              <a:ext uri="{FF2B5EF4-FFF2-40B4-BE49-F238E27FC236}">
                <a16:creationId xmlns:a16="http://schemas.microsoft.com/office/drawing/2014/main" id="{4268BFD8-12DE-4B34-BF8C-68414AC89158}"/>
              </a:ext>
            </a:extLst>
          </p:cNvPr>
          <p:cNvSpPr>
            <a:spLocks noGrp="1"/>
          </p:cNvSpPr>
          <p:nvPr>
            <p:ph type="body" sz="quarter" idx="25" hasCustomPrompt="1"/>
          </p:nvPr>
        </p:nvSpPr>
        <p:spPr>
          <a:xfrm>
            <a:off x="10067060" y="2252546"/>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9" name="Text Placeholder 23">
            <a:extLst>
              <a:ext uri="{FF2B5EF4-FFF2-40B4-BE49-F238E27FC236}">
                <a16:creationId xmlns:a16="http://schemas.microsoft.com/office/drawing/2014/main" id="{56DE81AD-06E1-4547-A6C6-7C72978E8FF0}"/>
              </a:ext>
            </a:extLst>
          </p:cNvPr>
          <p:cNvSpPr>
            <a:spLocks noGrp="1"/>
          </p:cNvSpPr>
          <p:nvPr>
            <p:ph type="body" sz="quarter" idx="26" hasCustomPrompt="1"/>
          </p:nvPr>
        </p:nvSpPr>
        <p:spPr>
          <a:xfrm>
            <a:off x="10067060" y="3421279"/>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0" name="Text Placeholder 23">
            <a:extLst>
              <a:ext uri="{FF2B5EF4-FFF2-40B4-BE49-F238E27FC236}">
                <a16:creationId xmlns:a16="http://schemas.microsoft.com/office/drawing/2014/main" id="{49B6BFE1-D30F-421B-8B1A-5A1403434F55}"/>
              </a:ext>
            </a:extLst>
          </p:cNvPr>
          <p:cNvSpPr>
            <a:spLocks noGrp="1"/>
          </p:cNvSpPr>
          <p:nvPr>
            <p:ph type="body" sz="quarter" idx="27" hasCustomPrompt="1"/>
          </p:nvPr>
        </p:nvSpPr>
        <p:spPr>
          <a:xfrm>
            <a:off x="10067060" y="45900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1" name="Text Placeholder 23">
            <a:extLst>
              <a:ext uri="{FF2B5EF4-FFF2-40B4-BE49-F238E27FC236}">
                <a16:creationId xmlns:a16="http://schemas.microsoft.com/office/drawing/2014/main" id="{C2DE89D4-ECB8-4BD8-8BA0-DFA06E56B6AA}"/>
              </a:ext>
            </a:extLst>
          </p:cNvPr>
          <p:cNvSpPr>
            <a:spLocks noGrp="1"/>
          </p:cNvSpPr>
          <p:nvPr>
            <p:ph type="body" sz="quarter" idx="28" hasCustomPrompt="1"/>
          </p:nvPr>
        </p:nvSpPr>
        <p:spPr>
          <a:xfrm>
            <a:off x="10067060" y="5758746"/>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2" name="Text Placeholder 23">
            <a:extLst>
              <a:ext uri="{FF2B5EF4-FFF2-40B4-BE49-F238E27FC236}">
                <a16:creationId xmlns:a16="http://schemas.microsoft.com/office/drawing/2014/main" id="{8F4453C4-1FB3-4D92-A944-847DA518F1E1}"/>
              </a:ext>
            </a:extLst>
          </p:cNvPr>
          <p:cNvSpPr>
            <a:spLocks noGrp="1"/>
          </p:cNvSpPr>
          <p:nvPr>
            <p:ph type="body" sz="quarter" idx="29" hasCustomPrompt="1"/>
          </p:nvPr>
        </p:nvSpPr>
        <p:spPr>
          <a:xfrm>
            <a:off x="10067060" y="6927480"/>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3" name="Text Placeholder 25">
            <a:extLst>
              <a:ext uri="{FF2B5EF4-FFF2-40B4-BE49-F238E27FC236}">
                <a16:creationId xmlns:a16="http://schemas.microsoft.com/office/drawing/2014/main" id="{81C43FDD-1898-4539-A59A-1437CD42E106}"/>
              </a:ext>
            </a:extLst>
          </p:cNvPr>
          <p:cNvSpPr>
            <a:spLocks noGrp="1"/>
          </p:cNvSpPr>
          <p:nvPr>
            <p:ph type="body" sz="quarter" idx="30"/>
          </p:nvPr>
        </p:nvSpPr>
        <p:spPr>
          <a:xfrm>
            <a:off x="11358295" y="80962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44" name="Text Placeholder 25">
            <a:extLst>
              <a:ext uri="{FF2B5EF4-FFF2-40B4-BE49-F238E27FC236}">
                <a16:creationId xmlns:a16="http://schemas.microsoft.com/office/drawing/2014/main" id="{3FC4B634-C50D-4EBB-BDB4-6662C0A2E9CA}"/>
              </a:ext>
            </a:extLst>
          </p:cNvPr>
          <p:cNvSpPr>
            <a:spLocks noGrp="1"/>
          </p:cNvSpPr>
          <p:nvPr>
            <p:ph type="body" sz="quarter" idx="31"/>
          </p:nvPr>
        </p:nvSpPr>
        <p:spPr>
          <a:xfrm>
            <a:off x="11358295" y="9264945"/>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45" name="Text Placeholder 23">
            <a:extLst>
              <a:ext uri="{FF2B5EF4-FFF2-40B4-BE49-F238E27FC236}">
                <a16:creationId xmlns:a16="http://schemas.microsoft.com/office/drawing/2014/main" id="{F53A8577-A784-4E04-B58F-FC7F7B104C84}"/>
              </a:ext>
            </a:extLst>
          </p:cNvPr>
          <p:cNvSpPr>
            <a:spLocks noGrp="1"/>
          </p:cNvSpPr>
          <p:nvPr>
            <p:ph type="body" sz="quarter" idx="32" hasCustomPrompt="1"/>
          </p:nvPr>
        </p:nvSpPr>
        <p:spPr>
          <a:xfrm>
            <a:off x="10067060" y="80962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6" name="Text Placeholder 23">
            <a:extLst>
              <a:ext uri="{FF2B5EF4-FFF2-40B4-BE49-F238E27FC236}">
                <a16:creationId xmlns:a16="http://schemas.microsoft.com/office/drawing/2014/main" id="{CF76C591-EA40-4637-821C-DDBEAD231D90}"/>
              </a:ext>
            </a:extLst>
          </p:cNvPr>
          <p:cNvSpPr>
            <a:spLocks noGrp="1"/>
          </p:cNvSpPr>
          <p:nvPr>
            <p:ph type="body" sz="quarter" idx="33" hasCustomPrompt="1"/>
          </p:nvPr>
        </p:nvSpPr>
        <p:spPr>
          <a:xfrm>
            <a:off x="10067060" y="9264945"/>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 name="Date Placeholder 2">
            <a:extLst>
              <a:ext uri="{FF2B5EF4-FFF2-40B4-BE49-F238E27FC236}">
                <a16:creationId xmlns:a16="http://schemas.microsoft.com/office/drawing/2014/main" id="{437D35A3-B974-7A44-A335-E1E1660D67B0}"/>
              </a:ext>
            </a:extLst>
          </p:cNvPr>
          <p:cNvSpPr>
            <a:spLocks noGrp="1"/>
          </p:cNvSpPr>
          <p:nvPr>
            <p:ph type="dt" sz="half" idx="34"/>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2B82233B-FBC8-7244-BC6D-F4A68EE4F6CA}"/>
              </a:ext>
            </a:extLst>
          </p:cNvPr>
          <p:cNvSpPr>
            <a:spLocks noGrp="1"/>
          </p:cNvSpPr>
          <p:nvPr>
            <p:ph type="ftr" sz="quarter" idx="35"/>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E89E76F9-108B-D247-B297-3777454978C6}"/>
              </a:ext>
            </a:extLst>
          </p:cNvPr>
          <p:cNvSpPr>
            <a:spLocks noGrp="1"/>
          </p:cNvSpPr>
          <p:nvPr>
            <p:ph type="sldNum" sz="quarter" idx="36"/>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1445829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4 Agenda x8 Opt.A_Warm Grey">
    <p:spTree>
      <p:nvGrpSpPr>
        <p:cNvPr id="1" name=""/>
        <p:cNvGrpSpPr/>
        <p:nvPr/>
      </p:nvGrpSpPr>
      <p:grpSpPr>
        <a:xfrm>
          <a:off x="0" y="0"/>
          <a:ext cx="0" cy="0"/>
          <a:chOff x="0" y="0"/>
          <a:chExt cx="0" cy="0"/>
        </a:xfrm>
      </p:grpSpPr>
      <p:sp>
        <p:nvSpPr>
          <p:cNvPr id="24" name="BG Colour">
            <a:extLst>
              <a:ext uri="{FF2B5EF4-FFF2-40B4-BE49-F238E27FC236}">
                <a16:creationId xmlns:a16="http://schemas.microsoft.com/office/drawing/2014/main" id="{9A0FF666-8E96-9447-AE7C-27E538FB3B3D}"/>
              </a:ext>
            </a:extLst>
          </p:cNvPr>
          <p:cNvSpPr>
            <a:spLocks/>
          </p:cNvSpPr>
          <p:nvPr userDrawn="1"/>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G Colour">
            <a:extLst>
              <a:ext uri="{FF2B5EF4-FFF2-40B4-BE49-F238E27FC236}">
                <a16:creationId xmlns:a16="http://schemas.microsoft.com/office/drawing/2014/main" id="{EEA4C12F-FC16-8143-BBCB-23129AE2E7C2}"/>
              </a:ext>
            </a:extLst>
          </p:cNvPr>
          <p:cNvSpPr>
            <a:spLocks/>
          </p:cNvSpPr>
          <p:nvPr/>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G Colour">
            <a:extLst>
              <a:ext uri="{FF2B5EF4-FFF2-40B4-BE49-F238E27FC236}">
                <a16:creationId xmlns:a16="http://schemas.microsoft.com/office/drawing/2014/main" id="{D89285C1-BE29-EF44-B1D6-673B4ABB0A6D}"/>
              </a:ext>
            </a:extLst>
          </p:cNvPr>
          <p:cNvSpPr>
            <a:spLocks/>
          </p:cNvSpPr>
          <p:nvPr/>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FB2E4-350C-46A1-B110-F85CC065F62D}"/>
              </a:ext>
            </a:extLst>
          </p:cNvPr>
          <p:cNvSpPr>
            <a:spLocks noGrp="1"/>
          </p:cNvSpPr>
          <p:nvPr>
            <p:ph type="title" hasCustomPrompt="1"/>
          </p:nvPr>
        </p:nvSpPr>
        <p:spPr>
          <a:xfrm>
            <a:off x="908354" y="1083812"/>
            <a:ext cx="3918726" cy="2612692"/>
          </a:xfrm>
        </p:spPr>
        <p:txBody>
          <a:bodyPr anchor="t"/>
          <a:lstStyle>
            <a:lvl1pPr>
              <a:defRPr sz="7256">
                <a:solidFill>
                  <a:schemeClr val="accent1"/>
                </a:solidFill>
              </a:defRPr>
            </a:lvl1pPr>
          </a:lstStyle>
          <a:p>
            <a:r>
              <a:rPr lang="en-US"/>
              <a:t>Agenda title</a:t>
            </a:r>
            <a:endParaRPr lang="en-GB"/>
          </a:p>
        </p:txBody>
      </p:sp>
      <p:sp>
        <p:nvSpPr>
          <p:cNvPr id="31" name="Text Placeholder 23">
            <a:extLst>
              <a:ext uri="{FF2B5EF4-FFF2-40B4-BE49-F238E27FC236}">
                <a16:creationId xmlns:a16="http://schemas.microsoft.com/office/drawing/2014/main" id="{F828964B-8FCD-4B41-917D-06E2EE3B1235}"/>
              </a:ext>
            </a:extLst>
          </p:cNvPr>
          <p:cNvSpPr>
            <a:spLocks noGrp="1"/>
          </p:cNvSpPr>
          <p:nvPr>
            <p:ph type="body" sz="quarter" idx="14" hasCustomPrompt="1"/>
          </p:nvPr>
        </p:nvSpPr>
        <p:spPr>
          <a:xfrm>
            <a:off x="10067060" y="10838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2" name="Text Placeholder 25">
            <a:extLst>
              <a:ext uri="{FF2B5EF4-FFF2-40B4-BE49-F238E27FC236}">
                <a16:creationId xmlns:a16="http://schemas.microsoft.com/office/drawing/2014/main" id="{600372D5-87B6-4BE6-A202-61BE057B104B}"/>
              </a:ext>
            </a:extLst>
          </p:cNvPr>
          <p:cNvSpPr>
            <a:spLocks noGrp="1"/>
          </p:cNvSpPr>
          <p:nvPr>
            <p:ph type="body" sz="quarter" idx="15"/>
          </p:nvPr>
        </p:nvSpPr>
        <p:spPr>
          <a:xfrm>
            <a:off x="11358295" y="10838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3" name="Text Placeholder 25">
            <a:extLst>
              <a:ext uri="{FF2B5EF4-FFF2-40B4-BE49-F238E27FC236}">
                <a16:creationId xmlns:a16="http://schemas.microsoft.com/office/drawing/2014/main" id="{472E7F06-0937-4310-A79A-D2EAC39D5751}"/>
              </a:ext>
            </a:extLst>
          </p:cNvPr>
          <p:cNvSpPr>
            <a:spLocks noGrp="1"/>
          </p:cNvSpPr>
          <p:nvPr>
            <p:ph type="body" sz="quarter" idx="16"/>
          </p:nvPr>
        </p:nvSpPr>
        <p:spPr>
          <a:xfrm>
            <a:off x="11358295" y="2252546"/>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4" name="Text Placeholder 25">
            <a:extLst>
              <a:ext uri="{FF2B5EF4-FFF2-40B4-BE49-F238E27FC236}">
                <a16:creationId xmlns:a16="http://schemas.microsoft.com/office/drawing/2014/main" id="{2FAA9A58-E218-47D1-8246-B196E001EB59}"/>
              </a:ext>
            </a:extLst>
          </p:cNvPr>
          <p:cNvSpPr>
            <a:spLocks noGrp="1"/>
          </p:cNvSpPr>
          <p:nvPr>
            <p:ph type="body" sz="quarter" idx="18"/>
          </p:nvPr>
        </p:nvSpPr>
        <p:spPr>
          <a:xfrm>
            <a:off x="11358295" y="3421279"/>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5" name="Text Placeholder 25">
            <a:extLst>
              <a:ext uri="{FF2B5EF4-FFF2-40B4-BE49-F238E27FC236}">
                <a16:creationId xmlns:a16="http://schemas.microsoft.com/office/drawing/2014/main" id="{2571712A-519D-424F-8CA7-109DA9B2A981}"/>
              </a:ext>
            </a:extLst>
          </p:cNvPr>
          <p:cNvSpPr>
            <a:spLocks noGrp="1"/>
          </p:cNvSpPr>
          <p:nvPr>
            <p:ph type="body" sz="quarter" idx="20"/>
          </p:nvPr>
        </p:nvSpPr>
        <p:spPr>
          <a:xfrm>
            <a:off x="11358295" y="45900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6" name="Text Placeholder 25">
            <a:extLst>
              <a:ext uri="{FF2B5EF4-FFF2-40B4-BE49-F238E27FC236}">
                <a16:creationId xmlns:a16="http://schemas.microsoft.com/office/drawing/2014/main" id="{BF007090-FC79-4769-AED5-EDD271F5D2B6}"/>
              </a:ext>
            </a:extLst>
          </p:cNvPr>
          <p:cNvSpPr>
            <a:spLocks noGrp="1"/>
          </p:cNvSpPr>
          <p:nvPr>
            <p:ph type="body" sz="quarter" idx="22"/>
          </p:nvPr>
        </p:nvSpPr>
        <p:spPr>
          <a:xfrm>
            <a:off x="11358295" y="5758746"/>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7" name="Text Placeholder 25">
            <a:extLst>
              <a:ext uri="{FF2B5EF4-FFF2-40B4-BE49-F238E27FC236}">
                <a16:creationId xmlns:a16="http://schemas.microsoft.com/office/drawing/2014/main" id="{529F4711-F664-461D-8B75-433184F4CDBC}"/>
              </a:ext>
            </a:extLst>
          </p:cNvPr>
          <p:cNvSpPr>
            <a:spLocks noGrp="1"/>
          </p:cNvSpPr>
          <p:nvPr>
            <p:ph type="body" sz="quarter" idx="24"/>
          </p:nvPr>
        </p:nvSpPr>
        <p:spPr>
          <a:xfrm>
            <a:off x="11358295" y="6927480"/>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8" name="Text Placeholder 23">
            <a:extLst>
              <a:ext uri="{FF2B5EF4-FFF2-40B4-BE49-F238E27FC236}">
                <a16:creationId xmlns:a16="http://schemas.microsoft.com/office/drawing/2014/main" id="{4268BFD8-12DE-4B34-BF8C-68414AC89158}"/>
              </a:ext>
            </a:extLst>
          </p:cNvPr>
          <p:cNvSpPr>
            <a:spLocks noGrp="1"/>
          </p:cNvSpPr>
          <p:nvPr>
            <p:ph type="body" sz="quarter" idx="25" hasCustomPrompt="1"/>
          </p:nvPr>
        </p:nvSpPr>
        <p:spPr>
          <a:xfrm>
            <a:off x="10067060" y="2252546"/>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9" name="Text Placeholder 23">
            <a:extLst>
              <a:ext uri="{FF2B5EF4-FFF2-40B4-BE49-F238E27FC236}">
                <a16:creationId xmlns:a16="http://schemas.microsoft.com/office/drawing/2014/main" id="{56DE81AD-06E1-4547-A6C6-7C72978E8FF0}"/>
              </a:ext>
            </a:extLst>
          </p:cNvPr>
          <p:cNvSpPr>
            <a:spLocks noGrp="1"/>
          </p:cNvSpPr>
          <p:nvPr>
            <p:ph type="body" sz="quarter" idx="26" hasCustomPrompt="1"/>
          </p:nvPr>
        </p:nvSpPr>
        <p:spPr>
          <a:xfrm>
            <a:off x="10067060" y="3421279"/>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0" name="Text Placeholder 23">
            <a:extLst>
              <a:ext uri="{FF2B5EF4-FFF2-40B4-BE49-F238E27FC236}">
                <a16:creationId xmlns:a16="http://schemas.microsoft.com/office/drawing/2014/main" id="{49B6BFE1-D30F-421B-8B1A-5A1403434F55}"/>
              </a:ext>
            </a:extLst>
          </p:cNvPr>
          <p:cNvSpPr>
            <a:spLocks noGrp="1"/>
          </p:cNvSpPr>
          <p:nvPr>
            <p:ph type="body" sz="quarter" idx="27" hasCustomPrompt="1"/>
          </p:nvPr>
        </p:nvSpPr>
        <p:spPr>
          <a:xfrm>
            <a:off x="10067060" y="45900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1" name="Text Placeholder 23">
            <a:extLst>
              <a:ext uri="{FF2B5EF4-FFF2-40B4-BE49-F238E27FC236}">
                <a16:creationId xmlns:a16="http://schemas.microsoft.com/office/drawing/2014/main" id="{C2DE89D4-ECB8-4BD8-8BA0-DFA06E56B6AA}"/>
              </a:ext>
            </a:extLst>
          </p:cNvPr>
          <p:cNvSpPr>
            <a:spLocks noGrp="1"/>
          </p:cNvSpPr>
          <p:nvPr>
            <p:ph type="body" sz="quarter" idx="28" hasCustomPrompt="1"/>
          </p:nvPr>
        </p:nvSpPr>
        <p:spPr>
          <a:xfrm>
            <a:off x="10067060" y="5758746"/>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2" name="Text Placeholder 23">
            <a:extLst>
              <a:ext uri="{FF2B5EF4-FFF2-40B4-BE49-F238E27FC236}">
                <a16:creationId xmlns:a16="http://schemas.microsoft.com/office/drawing/2014/main" id="{8F4453C4-1FB3-4D92-A944-847DA518F1E1}"/>
              </a:ext>
            </a:extLst>
          </p:cNvPr>
          <p:cNvSpPr>
            <a:spLocks noGrp="1"/>
          </p:cNvSpPr>
          <p:nvPr>
            <p:ph type="body" sz="quarter" idx="29" hasCustomPrompt="1"/>
          </p:nvPr>
        </p:nvSpPr>
        <p:spPr>
          <a:xfrm>
            <a:off x="10067060" y="6927480"/>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3" name="Text Placeholder 25">
            <a:extLst>
              <a:ext uri="{FF2B5EF4-FFF2-40B4-BE49-F238E27FC236}">
                <a16:creationId xmlns:a16="http://schemas.microsoft.com/office/drawing/2014/main" id="{81C43FDD-1898-4539-A59A-1437CD42E106}"/>
              </a:ext>
            </a:extLst>
          </p:cNvPr>
          <p:cNvSpPr>
            <a:spLocks noGrp="1"/>
          </p:cNvSpPr>
          <p:nvPr>
            <p:ph type="body" sz="quarter" idx="30"/>
          </p:nvPr>
        </p:nvSpPr>
        <p:spPr>
          <a:xfrm>
            <a:off x="11358295" y="8096213"/>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44" name="Text Placeholder 25">
            <a:extLst>
              <a:ext uri="{FF2B5EF4-FFF2-40B4-BE49-F238E27FC236}">
                <a16:creationId xmlns:a16="http://schemas.microsoft.com/office/drawing/2014/main" id="{3FC4B634-C50D-4EBB-BDB4-6662C0A2E9CA}"/>
              </a:ext>
            </a:extLst>
          </p:cNvPr>
          <p:cNvSpPr>
            <a:spLocks noGrp="1"/>
          </p:cNvSpPr>
          <p:nvPr>
            <p:ph type="body" sz="quarter" idx="31"/>
          </p:nvPr>
        </p:nvSpPr>
        <p:spPr>
          <a:xfrm>
            <a:off x="11358295" y="9264945"/>
            <a:ext cx="7837456" cy="949867"/>
          </a:xfrm>
        </p:spPr>
        <p:txBody>
          <a:bodyPr anchor="ctr"/>
          <a:lstStyle>
            <a:lvl1pPr>
              <a:spcAft>
                <a:spcPts val="0"/>
              </a:spcAft>
              <a:defRPr sz="2968" b="0">
                <a:solidFill>
                  <a:schemeClr val="tx2"/>
                </a:solidFill>
              </a:defRPr>
            </a:lvl1pPr>
            <a:lvl2pPr>
              <a:spcBef>
                <a:spcPts val="495"/>
              </a:spcBef>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45" name="Text Placeholder 23">
            <a:extLst>
              <a:ext uri="{FF2B5EF4-FFF2-40B4-BE49-F238E27FC236}">
                <a16:creationId xmlns:a16="http://schemas.microsoft.com/office/drawing/2014/main" id="{F53A8577-A784-4E04-B58F-FC7F7B104C84}"/>
              </a:ext>
            </a:extLst>
          </p:cNvPr>
          <p:cNvSpPr>
            <a:spLocks noGrp="1"/>
          </p:cNvSpPr>
          <p:nvPr>
            <p:ph type="body" sz="quarter" idx="32" hasCustomPrompt="1"/>
          </p:nvPr>
        </p:nvSpPr>
        <p:spPr>
          <a:xfrm>
            <a:off x="10067060" y="8096213"/>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46" name="Text Placeholder 23">
            <a:extLst>
              <a:ext uri="{FF2B5EF4-FFF2-40B4-BE49-F238E27FC236}">
                <a16:creationId xmlns:a16="http://schemas.microsoft.com/office/drawing/2014/main" id="{CF76C591-EA40-4637-821C-DDBEAD231D90}"/>
              </a:ext>
            </a:extLst>
          </p:cNvPr>
          <p:cNvSpPr>
            <a:spLocks noGrp="1"/>
          </p:cNvSpPr>
          <p:nvPr>
            <p:ph type="body" sz="quarter" idx="33" hasCustomPrompt="1"/>
          </p:nvPr>
        </p:nvSpPr>
        <p:spPr>
          <a:xfrm>
            <a:off x="10067060" y="9264945"/>
            <a:ext cx="949800" cy="949867"/>
          </a:xfrm>
          <a:prstGeom prst="rect">
            <a:avLst/>
          </a:prstGeom>
          <a:ln>
            <a:noFill/>
          </a:ln>
        </p:spPr>
        <p:txBody>
          <a:bodyPr wrap="none" anchor="ctr"/>
          <a:lstStyle>
            <a:lvl1pPr marL="0" marR="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sz="3958">
                <a:solidFill>
                  <a:schemeClr val="accent1"/>
                </a:solidFill>
                <a:latin typeface="+mj-lt"/>
              </a:defRPr>
            </a:lvl1pPr>
            <a:lvl2pPr algn="ctr">
              <a:lnSpc>
                <a:spcPct val="100000"/>
              </a:lnSpc>
              <a:spcBef>
                <a:spcPts val="0"/>
              </a:spcBef>
              <a:defRPr sz="2968">
                <a:solidFill>
                  <a:schemeClr val="accent4"/>
                </a:solidFill>
              </a:defRPr>
            </a:lvl2pPr>
          </a:lstStyle>
          <a:p>
            <a:pPr marL="0" marR="0" lvl="0" indent="0" algn="r" defTabSz="2010411" rtl="0" eaLnBrk="1" fontAlgn="auto" latinLnBrk="0" hangingPunct="1">
              <a:lnSpc>
                <a:spcPct val="100000"/>
              </a:lnSpc>
              <a:spcBef>
                <a:spcPts val="0"/>
              </a:spcBef>
              <a:spcAft>
                <a:spcPts val="0"/>
              </a:spcAft>
              <a:buClr>
                <a:schemeClr val="accent1"/>
              </a:buClr>
              <a:buSzTx/>
              <a:buFont typeface="Arial" pitchFamily="34" charset="0"/>
              <a:buNone/>
              <a:tabLst/>
              <a:defRPr/>
            </a:pPr>
            <a:r>
              <a:rPr lang="en-US"/>
              <a:t>00</a:t>
            </a:r>
          </a:p>
        </p:txBody>
      </p:sp>
      <p:sp>
        <p:nvSpPr>
          <p:cNvPr id="3" name="Date Placeholder 2">
            <a:extLst>
              <a:ext uri="{FF2B5EF4-FFF2-40B4-BE49-F238E27FC236}">
                <a16:creationId xmlns:a16="http://schemas.microsoft.com/office/drawing/2014/main" id="{763F9E9C-0767-3541-83E6-F57EB6437D0A}"/>
              </a:ext>
            </a:extLst>
          </p:cNvPr>
          <p:cNvSpPr>
            <a:spLocks noGrp="1"/>
          </p:cNvSpPr>
          <p:nvPr>
            <p:ph type="dt" sz="half" idx="34"/>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510BC235-D442-0E48-91C3-DFD0088F4756}"/>
              </a:ext>
            </a:extLst>
          </p:cNvPr>
          <p:cNvSpPr>
            <a:spLocks noGrp="1"/>
          </p:cNvSpPr>
          <p:nvPr>
            <p:ph type="ftr" sz="quarter" idx="35"/>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4D4D3A7-21FF-164B-8A0C-DDCAF5B9A6D9}"/>
              </a:ext>
            </a:extLst>
          </p:cNvPr>
          <p:cNvSpPr>
            <a:spLocks noGrp="1"/>
          </p:cNvSpPr>
          <p:nvPr>
            <p:ph type="sldNum" sz="quarter" idx="36"/>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26094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ECF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0" i="0">
                <a:solidFill>
                  <a:srgbClr val="0D1746"/>
                </a:solidFill>
                <a:latin typeface="Arial Black"/>
                <a:cs typeface="Arial Black"/>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04 Agenda x6 Opt.B_Image">
    <p:bg>
      <p:bgRef idx="1001">
        <a:schemeClr val="bg1"/>
      </p:bgRef>
    </p:bg>
    <p:spTree>
      <p:nvGrpSpPr>
        <p:cNvPr id="1" name=""/>
        <p:cNvGrpSpPr/>
        <p:nvPr/>
      </p:nvGrpSpPr>
      <p:grpSpPr>
        <a:xfrm>
          <a:off x="0" y="0"/>
          <a:ext cx="0" cy="0"/>
          <a:chOff x="0" y="0"/>
          <a:chExt cx="0" cy="0"/>
        </a:xfrm>
      </p:grpSpPr>
      <p:sp>
        <p:nvSpPr>
          <p:cNvPr id="21" name="BG Colour">
            <a:extLst>
              <a:ext uri="{FF2B5EF4-FFF2-40B4-BE49-F238E27FC236}">
                <a16:creationId xmlns:a16="http://schemas.microsoft.com/office/drawing/2014/main" id="{CACC7DCE-026C-C849-95B6-401CF5D5BE1E}"/>
              </a:ext>
            </a:extLst>
          </p:cNvPr>
          <p:cNvSpPr>
            <a:spLocks/>
          </p:cNvSpPr>
          <p:nvPr userDrawn="1"/>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G Colour">
            <a:extLst>
              <a:ext uri="{FF2B5EF4-FFF2-40B4-BE49-F238E27FC236}">
                <a16:creationId xmlns:a16="http://schemas.microsoft.com/office/drawing/2014/main" id="{3387312C-EA70-BF45-B77B-EE3EC2E10657}"/>
              </a:ext>
            </a:extLst>
          </p:cNvPr>
          <p:cNvSpPr>
            <a:spLocks/>
          </p:cNvSpPr>
          <p:nvPr/>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G Colour">
            <a:extLst>
              <a:ext uri="{FF2B5EF4-FFF2-40B4-BE49-F238E27FC236}">
                <a16:creationId xmlns:a16="http://schemas.microsoft.com/office/drawing/2014/main" id="{3271536F-D562-C24D-89A0-A3447EB7748C}"/>
              </a:ext>
            </a:extLst>
          </p:cNvPr>
          <p:cNvSpPr>
            <a:spLocks/>
          </p:cNvSpPr>
          <p:nvPr/>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1">
            <a:extLst>
              <a:ext uri="{FF2B5EF4-FFF2-40B4-BE49-F238E27FC236}">
                <a16:creationId xmlns:a16="http://schemas.microsoft.com/office/drawing/2014/main" id="{2621DF5C-052E-FC4C-A776-9384111DA2AF}"/>
              </a:ext>
            </a:extLst>
          </p:cNvPr>
          <p:cNvSpPr>
            <a:spLocks noGrp="1"/>
          </p:cNvSpPr>
          <p:nvPr>
            <p:ph type="pic" sz="quarter" idx="33" hasCustomPrompt="1"/>
          </p:nvPr>
        </p:nvSpPr>
        <p:spPr>
          <a:xfrm>
            <a:off x="0" y="0"/>
            <a:ext cx="8745808" cy="11309350"/>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2" name="Title 1">
            <a:extLst>
              <a:ext uri="{FF2B5EF4-FFF2-40B4-BE49-F238E27FC236}">
                <a16:creationId xmlns:a16="http://schemas.microsoft.com/office/drawing/2014/main" id="{8980C919-84E9-434E-8934-F473817941B5}"/>
              </a:ext>
            </a:extLst>
          </p:cNvPr>
          <p:cNvSpPr>
            <a:spLocks noGrp="1"/>
          </p:cNvSpPr>
          <p:nvPr>
            <p:ph type="title" hasCustomPrompt="1"/>
          </p:nvPr>
        </p:nvSpPr>
        <p:spPr>
          <a:xfrm>
            <a:off x="908354" y="1083812"/>
            <a:ext cx="3918726" cy="2612692"/>
          </a:xfrm>
        </p:spPr>
        <p:txBody>
          <a:bodyPr/>
          <a:lstStyle>
            <a:lvl1pPr>
              <a:defRPr lang="en-GB" sz="7256" dirty="0"/>
            </a:lvl1pPr>
          </a:lstStyle>
          <a:p>
            <a:r>
              <a:rPr lang="en-GB"/>
              <a:t>Agenda title</a:t>
            </a:r>
          </a:p>
        </p:txBody>
      </p:sp>
      <p:sp>
        <p:nvSpPr>
          <p:cNvPr id="24" name="Text Placeholder 23">
            <a:extLst>
              <a:ext uri="{FF2B5EF4-FFF2-40B4-BE49-F238E27FC236}">
                <a16:creationId xmlns:a16="http://schemas.microsoft.com/office/drawing/2014/main" id="{8D9FC574-6A4C-4F5D-947D-E08F0D25D15E}"/>
              </a:ext>
            </a:extLst>
          </p:cNvPr>
          <p:cNvSpPr>
            <a:spLocks noGrp="1"/>
          </p:cNvSpPr>
          <p:nvPr>
            <p:ph type="body" sz="quarter" idx="13" hasCustomPrompt="1"/>
          </p:nvPr>
        </p:nvSpPr>
        <p:spPr>
          <a:xfrm>
            <a:off x="10052051"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26" name="Text Placeholder 25">
            <a:extLst>
              <a:ext uri="{FF2B5EF4-FFF2-40B4-BE49-F238E27FC236}">
                <a16:creationId xmlns:a16="http://schemas.microsoft.com/office/drawing/2014/main" id="{8CE0FA1D-68EF-4BB2-8A37-8B114D2FBE55}"/>
              </a:ext>
            </a:extLst>
          </p:cNvPr>
          <p:cNvSpPr>
            <a:spLocks noGrp="1"/>
          </p:cNvSpPr>
          <p:nvPr>
            <p:ph type="body" sz="quarter" idx="14"/>
          </p:nvPr>
        </p:nvSpPr>
        <p:spPr>
          <a:xfrm>
            <a:off x="10052051"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7" name="Text Placeholder 25">
            <a:extLst>
              <a:ext uri="{FF2B5EF4-FFF2-40B4-BE49-F238E27FC236}">
                <a16:creationId xmlns:a16="http://schemas.microsoft.com/office/drawing/2014/main" id="{7EC9C9A4-D5F2-4AE7-85B6-08169CF3A0FC}"/>
              </a:ext>
            </a:extLst>
          </p:cNvPr>
          <p:cNvSpPr>
            <a:spLocks noGrp="1"/>
          </p:cNvSpPr>
          <p:nvPr>
            <p:ph type="body" sz="quarter" idx="16"/>
          </p:nvPr>
        </p:nvSpPr>
        <p:spPr>
          <a:xfrm>
            <a:off x="12692234"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9" name="Text Placeholder 25">
            <a:extLst>
              <a:ext uri="{FF2B5EF4-FFF2-40B4-BE49-F238E27FC236}">
                <a16:creationId xmlns:a16="http://schemas.microsoft.com/office/drawing/2014/main" id="{3F13AD87-EF4D-4904-B252-063356893EF8}"/>
              </a:ext>
            </a:extLst>
          </p:cNvPr>
          <p:cNvSpPr>
            <a:spLocks noGrp="1"/>
          </p:cNvSpPr>
          <p:nvPr>
            <p:ph type="body" sz="quarter" idx="18"/>
          </p:nvPr>
        </p:nvSpPr>
        <p:spPr>
          <a:xfrm>
            <a:off x="15304719" y="2390147"/>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2" name="Text Placeholder 25">
            <a:extLst>
              <a:ext uri="{FF2B5EF4-FFF2-40B4-BE49-F238E27FC236}">
                <a16:creationId xmlns:a16="http://schemas.microsoft.com/office/drawing/2014/main" id="{F79019AD-7E39-4022-92E0-2F0D29D177CE}"/>
              </a:ext>
            </a:extLst>
          </p:cNvPr>
          <p:cNvSpPr>
            <a:spLocks noGrp="1"/>
          </p:cNvSpPr>
          <p:nvPr>
            <p:ph type="body" sz="quarter" idx="20"/>
          </p:nvPr>
        </p:nvSpPr>
        <p:spPr>
          <a:xfrm>
            <a:off x="10052051"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4" name="Text Placeholder 25">
            <a:extLst>
              <a:ext uri="{FF2B5EF4-FFF2-40B4-BE49-F238E27FC236}">
                <a16:creationId xmlns:a16="http://schemas.microsoft.com/office/drawing/2014/main" id="{BF3C4BA4-ACA6-494F-8749-693A0D81319D}"/>
              </a:ext>
            </a:extLst>
          </p:cNvPr>
          <p:cNvSpPr>
            <a:spLocks noGrp="1"/>
          </p:cNvSpPr>
          <p:nvPr>
            <p:ph type="body" sz="quarter" idx="22"/>
          </p:nvPr>
        </p:nvSpPr>
        <p:spPr>
          <a:xfrm>
            <a:off x="12692234"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56" name="Text Placeholder 25">
            <a:extLst>
              <a:ext uri="{FF2B5EF4-FFF2-40B4-BE49-F238E27FC236}">
                <a16:creationId xmlns:a16="http://schemas.microsoft.com/office/drawing/2014/main" id="{95260819-C316-480E-83BE-22F5D78EFA2C}"/>
              </a:ext>
            </a:extLst>
          </p:cNvPr>
          <p:cNvSpPr>
            <a:spLocks noGrp="1"/>
          </p:cNvSpPr>
          <p:nvPr>
            <p:ph type="body" sz="quarter" idx="24"/>
          </p:nvPr>
        </p:nvSpPr>
        <p:spPr>
          <a:xfrm>
            <a:off x="15304719" y="6306533"/>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7" name="Text Placeholder 23">
            <a:extLst>
              <a:ext uri="{FF2B5EF4-FFF2-40B4-BE49-F238E27FC236}">
                <a16:creationId xmlns:a16="http://schemas.microsoft.com/office/drawing/2014/main" id="{6A4230B1-2604-4E31-8F32-227C309F9A21}"/>
              </a:ext>
            </a:extLst>
          </p:cNvPr>
          <p:cNvSpPr>
            <a:spLocks noGrp="1"/>
          </p:cNvSpPr>
          <p:nvPr>
            <p:ph type="body" sz="quarter" idx="25" hasCustomPrompt="1"/>
          </p:nvPr>
        </p:nvSpPr>
        <p:spPr>
          <a:xfrm>
            <a:off x="12692234"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0" name="Text Placeholder 23">
            <a:extLst>
              <a:ext uri="{FF2B5EF4-FFF2-40B4-BE49-F238E27FC236}">
                <a16:creationId xmlns:a16="http://schemas.microsoft.com/office/drawing/2014/main" id="{06CAE308-AD19-459C-988A-DEA6BE494BDC}"/>
              </a:ext>
            </a:extLst>
          </p:cNvPr>
          <p:cNvSpPr>
            <a:spLocks noGrp="1"/>
          </p:cNvSpPr>
          <p:nvPr>
            <p:ph type="body" sz="quarter" idx="26" hasCustomPrompt="1"/>
          </p:nvPr>
        </p:nvSpPr>
        <p:spPr>
          <a:xfrm>
            <a:off x="15304719" y="1081057"/>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1" name="Text Placeholder 23">
            <a:extLst>
              <a:ext uri="{FF2B5EF4-FFF2-40B4-BE49-F238E27FC236}">
                <a16:creationId xmlns:a16="http://schemas.microsoft.com/office/drawing/2014/main" id="{0A8CED44-E16E-415A-BBA8-1FBB530284C2}"/>
              </a:ext>
            </a:extLst>
          </p:cNvPr>
          <p:cNvSpPr>
            <a:spLocks noGrp="1"/>
          </p:cNvSpPr>
          <p:nvPr>
            <p:ph type="body" sz="quarter" idx="27" hasCustomPrompt="1"/>
          </p:nvPr>
        </p:nvSpPr>
        <p:spPr>
          <a:xfrm>
            <a:off x="10052051"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2" name="Text Placeholder 23">
            <a:extLst>
              <a:ext uri="{FF2B5EF4-FFF2-40B4-BE49-F238E27FC236}">
                <a16:creationId xmlns:a16="http://schemas.microsoft.com/office/drawing/2014/main" id="{F0CDACBC-0ACE-49EB-BED5-47CB851F1A5C}"/>
              </a:ext>
            </a:extLst>
          </p:cNvPr>
          <p:cNvSpPr>
            <a:spLocks noGrp="1"/>
          </p:cNvSpPr>
          <p:nvPr>
            <p:ph type="body" sz="quarter" idx="28" hasCustomPrompt="1"/>
          </p:nvPr>
        </p:nvSpPr>
        <p:spPr>
          <a:xfrm>
            <a:off x="12692234"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3" name="Text Placeholder 23">
            <a:extLst>
              <a:ext uri="{FF2B5EF4-FFF2-40B4-BE49-F238E27FC236}">
                <a16:creationId xmlns:a16="http://schemas.microsoft.com/office/drawing/2014/main" id="{C5C4FCD2-0507-4238-82F3-5DAC3775311F}"/>
              </a:ext>
            </a:extLst>
          </p:cNvPr>
          <p:cNvSpPr>
            <a:spLocks noGrp="1"/>
          </p:cNvSpPr>
          <p:nvPr>
            <p:ph type="body" sz="quarter" idx="29" hasCustomPrompt="1"/>
          </p:nvPr>
        </p:nvSpPr>
        <p:spPr>
          <a:xfrm>
            <a:off x="15304719" y="5002816"/>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3" name="Date Placeholder 2">
            <a:extLst>
              <a:ext uri="{FF2B5EF4-FFF2-40B4-BE49-F238E27FC236}">
                <a16:creationId xmlns:a16="http://schemas.microsoft.com/office/drawing/2014/main" id="{E1D2A73B-8E74-6B4E-BB72-51B82BF817C4}"/>
              </a:ext>
            </a:extLst>
          </p:cNvPr>
          <p:cNvSpPr>
            <a:spLocks noGrp="1"/>
          </p:cNvSpPr>
          <p:nvPr>
            <p:ph type="dt" sz="half" idx="34"/>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FC8C2CEA-72E2-AF45-9AE2-01ADF2A502C3}"/>
              </a:ext>
            </a:extLst>
          </p:cNvPr>
          <p:cNvSpPr>
            <a:spLocks noGrp="1"/>
          </p:cNvSpPr>
          <p:nvPr>
            <p:ph type="ftr" sz="quarter" idx="35"/>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BE14FF70-BA02-9942-A488-D32FDDB00536}"/>
              </a:ext>
            </a:extLst>
          </p:cNvPr>
          <p:cNvSpPr>
            <a:spLocks noGrp="1"/>
          </p:cNvSpPr>
          <p:nvPr>
            <p:ph type="sldNum" sz="quarter" idx="36"/>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6140536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4 Agenda x6 Opt.B_Blue">
    <p:bg>
      <p:bgRef idx="1001">
        <a:schemeClr val="bg1"/>
      </p:bgRef>
    </p:bg>
    <p:spTree>
      <p:nvGrpSpPr>
        <p:cNvPr id="1" name=""/>
        <p:cNvGrpSpPr/>
        <p:nvPr/>
      </p:nvGrpSpPr>
      <p:grpSpPr>
        <a:xfrm>
          <a:off x="0" y="0"/>
          <a:ext cx="0" cy="0"/>
          <a:chOff x="0" y="0"/>
          <a:chExt cx="0" cy="0"/>
        </a:xfrm>
      </p:grpSpPr>
      <p:sp>
        <p:nvSpPr>
          <p:cNvPr id="20" name="BG Colour">
            <a:extLst>
              <a:ext uri="{FF2B5EF4-FFF2-40B4-BE49-F238E27FC236}">
                <a16:creationId xmlns:a16="http://schemas.microsoft.com/office/drawing/2014/main" id="{8A725435-CEC2-E245-B729-86A851685D10}"/>
              </a:ext>
            </a:extLst>
          </p:cNvPr>
          <p:cNvSpPr>
            <a:spLocks/>
          </p:cNvSpPr>
          <p:nvPr userDrawn="1"/>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G Colour">
            <a:extLst>
              <a:ext uri="{FF2B5EF4-FFF2-40B4-BE49-F238E27FC236}">
                <a16:creationId xmlns:a16="http://schemas.microsoft.com/office/drawing/2014/main" id="{9FE99DAA-0F1D-3A4E-A783-D3E330AC610F}"/>
              </a:ext>
            </a:extLst>
          </p:cNvPr>
          <p:cNvSpPr>
            <a:spLocks/>
          </p:cNvSpPr>
          <p:nvPr/>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G Colour">
            <a:extLst>
              <a:ext uri="{FF2B5EF4-FFF2-40B4-BE49-F238E27FC236}">
                <a16:creationId xmlns:a16="http://schemas.microsoft.com/office/drawing/2014/main" id="{3271536F-D562-C24D-89A0-A3447EB7748C}"/>
              </a:ext>
            </a:extLst>
          </p:cNvPr>
          <p:cNvSpPr>
            <a:spLocks/>
          </p:cNvSpPr>
          <p:nvPr/>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0C919-84E9-434E-8934-F473817941B5}"/>
              </a:ext>
            </a:extLst>
          </p:cNvPr>
          <p:cNvSpPr>
            <a:spLocks noGrp="1"/>
          </p:cNvSpPr>
          <p:nvPr>
            <p:ph type="title" hasCustomPrompt="1"/>
          </p:nvPr>
        </p:nvSpPr>
        <p:spPr>
          <a:xfrm>
            <a:off x="908354" y="1083812"/>
            <a:ext cx="3918726" cy="2612692"/>
          </a:xfrm>
        </p:spPr>
        <p:txBody>
          <a:bodyPr/>
          <a:lstStyle>
            <a:lvl1pPr>
              <a:defRPr lang="en-GB" sz="7256" dirty="0">
                <a:solidFill>
                  <a:schemeClr val="bg1"/>
                </a:solidFill>
              </a:defRPr>
            </a:lvl1pPr>
          </a:lstStyle>
          <a:p>
            <a:r>
              <a:rPr lang="en-GB"/>
              <a:t>Agenda title</a:t>
            </a:r>
          </a:p>
        </p:txBody>
      </p:sp>
      <p:sp>
        <p:nvSpPr>
          <p:cNvPr id="24" name="Text Placeholder 23">
            <a:extLst>
              <a:ext uri="{FF2B5EF4-FFF2-40B4-BE49-F238E27FC236}">
                <a16:creationId xmlns:a16="http://schemas.microsoft.com/office/drawing/2014/main" id="{8D9FC574-6A4C-4F5D-947D-E08F0D25D15E}"/>
              </a:ext>
            </a:extLst>
          </p:cNvPr>
          <p:cNvSpPr>
            <a:spLocks noGrp="1"/>
          </p:cNvSpPr>
          <p:nvPr>
            <p:ph type="body" sz="quarter" idx="13" hasCustomPrompt="1"/>
          </p:nvPr>
        </p:nvSpPr>
        <p:spPr>
          <a:xfrm>
            <a:off x="10052051"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26" name="Text Placeholder 25">
            <a:extLst>
              <a:ext uri="{FF2B5EF4-FFF2-40B4-BE49-F238E27FC236}">
                <a16:creationId xmlns:a16="http://schemas.microsoft.com/office/drawing/2014/main" id="{8CE0FA1D-68EF-4BB2-8A37-8B114D2FBE55}"/>
              </a:ext>
            </a:extLst>
          </p:cNvPr>
          <p:cNvSpPr>
            <a:spLocks noGrp="1"/>
          </p:cNvSpPr>
          <p:nvPr>
            <p:ph type="body" sz="quarter" idx="14"/>
          </p:nvPr>
        </p:nvSpPr>
        <p:spPr>
          <a:xfrm>
            <a:off x="10052051"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7" name="Text Placeholder 25">
            <a:extLst>
              <a:ext uri="{FF2B5EF4-FFF2-40B4-BE49-F238E27FC236}">
                <a16:creationId xmlns:a16="http://schemas.microsoft.com/office/drawing/2014/main" id="{7EC9C9A4-D5F2-4AE7-85B6-08169CF3A0FC}"/>
              </a:ext>
            </a:extLst>
          </p:cNvPr>
          <p:cNvSpPr>
            <a:spLocks noGrp="1"/>
          </p:cNvSpPr>
          <p:nvPr>
            <p:ph type="body" sz="quarter" idx="16"/>
          </p:nvPr>
        </p:nvSpPr>
        <p:spPr>
          <a:xfrm>
            <a:off x="12692234"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9" name="Text Placeholder 25">
            <a:extLst>
              <a:ext uri="{FF2B5EF4-FFF2-40B4-BE49-F238E27FC236}">
                <a16:creationId xmlns:a16="http://schemas.microsoft.com/office/drawing/2014/main" id="{3F13AD87-EF4D-4904-B252-063356893EF8}"/>
              </a:ext>
            </a:extLst>
          </p:cNvPr>
          <p:cNvSpPr>
            <a:spLocks noGrp="1"/>
          </p:cNvSpPr>
          <p:nvPr>
            <p:ph type="body" sz="quarter" idx="18"/>
          </p:nvPr>
        </p:nvSpPr>
        <p:spPr>
          <a:xfrm>
            <a:off x="15304719" y="2390147"/>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2" name="Text Placeholder 25">
            <a:extLst>
              <a:ext uri="{FF2B5EF4-FFF2-40B4-BE49-F238E27FC236}">
                <a16:creationId xmlns:a16="http://schemas.microsoft.com/office/drawing/2014/main" id="{F79019AD-7E39-4022-92E0-2F0D29D177CE}"/>
              </a:ext>
            </a:extLst>
          </p:cNvPr>
          <p:cNvSpPr>
            <a:spLocks noGrp="1"/>
          </p:cNvSpPr>
          <p:nvPr>
            <p:ph type="body" sz="quarter" idx="20"/>
          </p:nvPr>
        </p:nvSpPr>
        <p:spPr>
          <a:xfrm>
            <a:off x="10052051"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4" name="Text Placeholder 25">
            <a:extLst>
              <a:ext uri="{FF2B5EF4-FFF2-40B4-BE49-F238E27FC236}">
                <a16:creationId xmlns:a16="http://schemas.microsoft.com/office/drawing/2014/main" id="{BF3C4BA4-ACA6-494F-8749-693A0D81319D}"/>
              </a:ext>
            </a:extLst>
          </p:cNvPr>
          <p:cNvSpPr>
            <a:spLocks noGrp="1"/>
          </p:cNvSpPr>
          <p:nvPr>
            <p:ph type="body" sz="quarter" idx="22"/>
          </p:nvPr>
        </p:nvSpPr>
        <p:spPr>
          <a:xfrm>
            <a:off x="12692234"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56" name="Text Placeholder 25">
            <a:extLst>
              <a:ext uri="{FF2B5EF4-FFF2-40B4-BE49-F238E27FC236}">
                <a16:creationId xmlns:a16="http://schemas.microsoft.com/office/drawing/2014/main" id="{95260819-C316-480E-83BE-22F5D78EFA2C}"/>
              </a:ext>
            </a:extLst>
          </p:cNvPr>
          <p:cNvSpPr>
            <a:spLocks noGrp="1"/>
          </p:cNvSpPr>
          <p:nvPr>
            <p:ph type="body" sz="quarter" idx="24"/>
          </p:nvPr>
        </p:nvSpPr>
        <p:spPr>
          <a:xfrm>
            <a:off x="15304719" y="6306533"/>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7" name="Text Placeholder 23">
            <a:extLst>
              <a:ext uri="{FF2B5EF4-FFF2-40B4-BE49-F238E27FC236}">
                <a16:creationId xmlns:a16="http://schemas.microsoft.com/office/drawing/2014/main" id="{6A4230B1-2604-4E31-8F32-227C309F9A21}"/>
              </a:ext>
            </a:extLst>
          </p:cNvPr>
          <p:cNvSpPr>
            <a:spLocks noGrp="1"/>
          </p:cNvSpPr>
          <p:nvPr>
            <p:ph type="body" sz="quarter" idx="25" hasCustomPrompt="1"/>
          </p:nvPr>
        </p:nvSpPr>
        <p:spPr>
          <a:xfrm>
            <a:off x="12692234"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0" name="Text Placeholder 23">
            <a:extLst>
              <a:ext uri="{FF2B5EF4-FFF2-40B4-BE49-F238E27FC236}">
                <a16:creationId xmlns:a16="http://schemas.microsoft.com/office/drawing/2014/main" id="{06CAE308-AD19-459C-988A-DEA6BE494BDC}"/>
              </a:ext>
            </a:extLst>
          </p:cNvPr>
          <p:cNvSpPr>
            <a:spLocks noGrp="1"/>
          </p:cNvSpPr>
          <p:nvPr>
            <p:ph type="body" sz="quarter" idx="26" hasCustomPrompt="1"/>
          </p:nvPr>
        </p:nvSpPr>
        <p:spPr>
          <a:xfrm>
            <a:off x="15304719" y="1081057"/>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1" name="Text Placeholder 23">
            <a:extLst>
              <a:ext uri="{FF2B5EF4-FFF2-40B4-BE49-F238E27FC236}">
                <a16:creationId xmlns:a16="http://schemas.microsoft.com/office/drawing/2014/main" id="{0A8CED44-E16E-415A-BBA8-1FBB530284C2}"/>
              </a:ext>
            </a:extLst>
          </p:cNvPr>
          <p:cNvSpPr>
            <a:spLocks noGrp="1"/>
          </p:cNvSpPr>
          <p:nvPr>
            <p:ph type="body" sz="quarter" idx="27" hasCustomPrompt="1"/>
          </p:nvPr>
        </p:nvSpPr>
        <p:spPr>
          <a:xfrm>
            <a:off x="10052051"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2" name="Text Placeholder 23">
            <a:extLst>
              <a:ext uri="{FF2B5EF4-FFF2-40B4-BE49-F238E27FC236}">
                <a16:creationId xmlns:a16="http://schemas.microsoft.com/office/drawing/2014/main" id="{F0CDACBC-0ACE-49EB-BED5-47CB851F1A5C}"/>
              </a:ext>
            </a:extLst>
          </p:cNvPr>
          <p:cNvSpPr>
            <a:spLocks noGrp="1"/>
          </p:cNvSpPr>
          <p:nvPr>
            <p:ph type="body" sz="quarter" idx="28" hasCustomPrompt="1"/>
          </p:nvPr>
        </p:nvSpPr>
        <p:spPr>
          <a:xfrm>
            <a:off x="12692234"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3" name="Text Placeholder 23">
            <a:extLst>
              <a:ext uri="{FF2B5EF4-FFF2-40B4-BE49-F238E27FC236}">
                <a16:creationId xmlns:a16="http://schemas.microsoft.com/office/drawing/2014/main" id="{C5C4FCD2-0507-4238-82F3-5DAC3775311F}"/>
              </a:ext>
            </a:extLst>
          </p:cNvPr>
          <p:cNvSpPr>
            <a:spLocks noGrp="1"/>
          </p:cNvSpPr>
          <p:nvPr>
            <p:ph type="body" sz="quarter" idx="29" hasCustomPrompt="1"/>
          </p:nvPr>
        </p:nvSpPr>
        <p:spPr>
          <a:xfrm>
            <a:off x="15304719" y="5002816"/>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3" name="Date Placeholder 2">
            <a:extLst>
              <a:ext uri="{FF2B5EF4-FFF2-40B4-BE49-F238E27FC236}">
                <a16:creationId xmlns:a16="http://schemas.microsoft.com/office/drawing/2014/main" id="{6AB5A9BB-DF87-2F41-9CFC-F1ED56F07084}"/>
              </a:ext>
            </a:extLst>
          </p:cNvPr>
          <p:cNvSpPr>
            <a:spLocks noGrp="1"/>
          </p:cNvSpPr>
          <p:nvPr>
            <p:ph type="dt" sz="half" idx="30"/>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466DB81C-B7ED-F444-8998-65C80BFBC9F3}"/>
              </a:ext>
            </a:extLst>
          </p:cNvPr>
          <p:cNvSpPr>
            <a:spLocks noGrp="1"/>
          </p:cNvSpPr>
          <p:nvPr>
            <p:ph type="ftr" sz="quarter" idx="31"/>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1A37ED9E-A65E-5049-8F68-5A06B1294E47}"/>
              </a:ext>
            </a:extLst>
          </p:cNvPr>
          <p:cNvSpPr>
            <a:spLocks noGrp="1"/>
          </p:cNvSpPr>
          <p:nvPr>
            <p:ph type="sldNum" sz="quarter" idx="32"/>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258183387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04 Agenda x6 Opt.B_Navy">
    <p:bg>
      <p:bgRef idx="1001">
        <a:schemeClr val="bg1"/>
      </p:bgRef>
    </p:bg>
    <p:spTree>
      <p:nvGrpSpPr>
        <p:cNvPr id="1" name=""/>
        <p:cNvGrpSpPr/>
        <p:nvPr/>
      </p:nvGrpSpPr>
      <p:grpSpPr>
        <a:xfrm>
          <a:off x="0" y="0"/>
          <a:ext cx="0" cy="0"/>
          <a:chOff x="0" y="0"/>
          <a:chExt cx="0" cy="0"/>
        </a:xfrm>
      </p:grpSpPr>
      <p:sp>
        <p:nvSpPr>
          <p:cNvPr id="20" name="BG Colour">
            <a:extLst>
              <a:ext uri="{FF2B5EF4-FFF2-40B4-BE49-F238E27FC236}">
                <a16:creationId xmlns:a16="http://schemas.microsoft.com/office/drawing/2014/main" id="{6AA6865A-43C4-E543-B0A4-94A7A772E5A6}"/>
              </a:ext>
            </a:extLst>
          </p:cNvPr>
          <p:cNvSpPr>
            <a:spLocks/>
          </p:cNvSpPr>
          <p:nvPr userDrawn="1"/>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G Colour">
            <a:extLst>
              <a:ext uri="{FF2B5EF4-FFF2-40B4-BE49-F238E27FC236}">
                <a16:creationId xmlns:a16="http://schemas.microsoft.com/office/drawing/2014/main" id="{AA1C0100-4092-C54C-BF24-ECF0DFBAE7D6}"/>
              </a:ext>
            </a:extLst>
          </p:cNvPr>
          <p:cNvSpPr>
            <a:spLocks/>
          </p:cNvSpPr>
          <p:nvPr/>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G Colour">
            <a:extLst>
              <a:ext uri="{FF2B5EF4-FFF2-40B4-BE49-F238E27FC236}">
                <a16:creationId xmlns:a16="http://schemas.microsoft.com/office/drawing/2014/main" id="{3271536F-D562-C24D-89A0-A3447EB7748C}"/>
              </a:ext>
            </a:extLst>
          </p:cNvPr>
          <p:cNvSpPr>
            <a:spLocks/>
          </p:cNvSpPr>
          <p:nvPr/>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0C919-84E9-434E-8934-F473817941B5}"/>
              </a:ext>
            </a:extLst>
          </p:cNvPr>
          <p:cNvSpPr>
            <a:spLocks noGrp="1"/>
          </p:cNvSpPr>
          <p:nvPr>
            <p:ph type="title" hasCustomPrompt="1"/>
          </p:nvPr>
        </p:nvSpPr>
        <p:spPr>
          <a:xfrm>
            <a:off x="908354" y="1083812"/>
            <a:ext cx="3918726" cy="2612692"/>
          </a:xfrm>
        </p:spPr>
        <p:txBody>
          <a:bodyPr/>
          <a:lstStyle>
            <a:lvl1pPr>
              <a:defRPr lang="en-GB" sz="7256" dirty="0">
                <a:solidFill>
                  <a:schemeClr val="bg1"/>
                </a:solidFill>
              </a:defRPr>
            </a:lvl1pPr>
          </a:lstStyle>
          <a:p>
            <a:r>
              <a:rPr lang="en-GB"/>
              <a:t>Agenda title</a:t>
            </a:r>
          </a:p>
        </p:txBody>
      </p:sp>
      <p:sp>
        <p:nvSpPr>
          <p:cNvPr id="24" name="Text Placeholder 23">
            <a:extLst>
              <a:ext uri="{FF2B5EF4-FFF2-40B4-BE49-F238E27FC236}">
                <a16:creationId xmlns:a16="http://schemas.microsoft.com/office/drawing/2014/main" id="{8D9FC574-6A4C-4F5D-947D-E08F0D25D15E}"/>
              </a:ext>
            </a:extLst>
          </p:cNvPr>
          <p:cNvSpPr>
            <a:spLocks noGrp="1"/>
          </p:cNvSpPr>
          <p:nvPr>
            <p:ph type="body" sz="quarter" idx="13" hasCustomPrompt="1"/>
          </p:nvPr>
        </p:nvSpPr>
        <p:spPr>
          <a:xfrm>
            <a:off x="10052051"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26" name="Text Placeholder 25">
            <a:extLst>
              <a:ext uri="{FF2B5EF4-FFF2-40B4-BE49-F238E27FC236}">
                <a16:creationId xmlns:a16="http://schemas.microsoft.com/office/drawing/2014/main" id="{8CE0FA1D-68EF-4BB2-8A37-8B114D2FBE55}"/>
              </a:ext>
            </a:extLst>
          </p:cNvPr>
          <p:cNvSpPr>
            <a:spLocks noGrp="1"/>
          </p:cNvSpPr>
          <p:nvPr>
            <p:ph type="body" sz="quarter" idx="14"/>
          </p:nvPr>
        </p:nvSpPr>
        <p:spPr>
          <a:xfrm>
            <a:off x="10052051"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7" name="Text Placeholder 25">
            <a:extLst>
              <a:ext uri="{FF2B5EF4-FFF2-40B4-BE49-F238E27FC236}">
                <a16:creationId xmlns:a16="http://schemas.microsoft.com/office/drawing/2014/main" id="{7EC9C9A4-D5F2-4AE7-85B6-08169CF3A0FC}"/>
              </a:ext>
            </a:extLst>
          </p:cNvPr>
          <p:cNvSpPr>
            <a:spLocks noGrp="1"/>
          </p:cNvSpPr>
          <p:nvPr>
            <p:ph type="body" sz="quarter" idx="16"/>
          </p:nvPr>
        </p:nvSpPr>
        <p:spPr>
          <a:xfrm>
            <a:off x="12692234"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9" name="Text Placeholder 25">
            <a:extLst>
              <a:ext uri="{FF2B5EF4-FFF2-40B4-BE49-F238E27FC236}">
                <a16:creationId xmlns:a16="http://schemas.microsoft.com/office/drawing/2014/main" id="{3F13AD87-EF4D-4904-B252-063356893EF8}"/>
              </a:ext>
            </a:extLst>
          </p:cNvPr>
          <p:cNvSpPr>
            <a:spLocks noGrp="1"/>
          </p:cNvSpPr>
          <p:nvPr>
            <p:ph type="body" sz="quarter" idx="18"/>
          </p:nvPr>
        </p:nvSpPr>
        <p:spPr>
          <a:xfrm>
            <a:off x="15304719" y="2390147"/>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2" name="Text Placeholder 25">
            <a:extLst>
              <a:ext uri="{FF2B5EF4-FFF2-40B4-BE49-F238E27FC236}">
                <a16:creationId xmlns:a16="http://schemas.microsoft.com/office/drawing/2014/main" id="{F79019AD-7E39-4022-92E0-2F0D29D177CE}"/>
              </a:ext>
            </a:extLst>
          </p:cNvPr>
          <p:cNvSpPr>
            <a:spLocks noGrp="1"/>
          </p:cNvSpPr>
          <p:nvPr>
            <p:ph type="body" sz="quarter" idx="20"/>
          </p:nvPr>
        </p:nvSpPr>
        <p:spPr>
          <a:xfrm>
            <a:off x="10052051"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4" name="Text Placeholder 25">
            <a:extLst>
              <a:ext uri="{FF2B5EF4-FFF2-40B4-BE49-F238E27FC236}">
                <a16:creationId xmlns:a16="http://schemas.microsoft.com/office/drawing/2014/main" id="{BF3C4BA4-ACA6-494F-8749-693A0D81319D}"/>
              </a:ext>
            </a:extLst>
          </p:cNvPr>
          <p:cNvSpPr>
            <a:spLocks noGrp="1"/>
          </p:cNvSpPr>
          <p:nvPr>
            <p:ph type="body" sz="quarter" idx="22"/>
          </p:nvPr>
        </p:nvSpPr>
        <p:spPr>
          <a:xfrm>
            <a:off x="12692234"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56" name="Text Placeholder 25">
            <a:extLst>
              <a:ext uri="{FF2B5EF4-FFF2-40B4-BE49-F238E27FC236}">
                <a16:creationId xmlns:a16="http://schemas.microsoft.com/office/drawing/2014/main" id="{95260819-C316-480E-83BE-22F5D78EFA2C}"/>
              </a:ext>
            </a:extLst>
          </p:cNvPr>
          <p:cNvSpPr>
            <a:spLocks noGrp="1"/>
          </p:cNvSpPr>
          <p:nvPr>
            <p:ph type="body" sz="quarter" idx="24"/>
          </p:nvPr>
        </p:nvSpPr>
        <p:spPr>
          <a:xfrm>
            <a:off x="15304719" y="6306533"/>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7" name="Text Placeholder 23">
            <a:extLst>
              <a:ext uri="{FF2B5EF4-FFF2-40B4-BE49-F238E27FC236}">
                <a16:creationId xmlns:a16="http://schemas.microsoft.com/office/drawing/2014/main" id="{6A4230B1-2604-4E31-8F32-227C309F9A21}"/>
              </a:ext>
            </a:extLst>
          </p:cNvPr>
          <p:cNvSpPr>
            <a:spLocks noGrp="1"/>
          </p:cNvSpPr>
          <p:nvPr>
            <p:ph type="body" sz="quarter" idx="25" hasCustomPrompt="1"/>
          </p:nvPr>
        </p:nvSpPr>
        <p:spPr>
          <a:xfrm>
            <a:off x="12692234"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0" name="Text Placeholder 23">
            <a:extLst>
              <a:ext uri="{FF2B5EF4-FFF2-40B4-BE49-F238E27FC236}">
                <a16:creationId xmlns:a16="http://schemas.microsoft.com/office/drawing/2014/main" id="{06CAE308-AD19-459C-988A-DEA6BE494BDC}"/>
              </a:ext>
            </a:extLst>
          </p:cNvPr>
          <p:cNvSpPr>
            <a:spLocks noGrp="1"/>
          </p:cNvSpPr>
          <p:nvPr>
            <p:ph type="body" sz="quarter" idx="26" hasCustomPrompt="1"/>
          </p:nvPr>
        </p:nvSpPr>
        <p:spPr>
          <a:xfrm>
            <a:off x="15304719" y="1081057"/>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1" name="Text Placeholder 23">
            <a:extLst>
              <a:ext uri="{FF2B5EF4-FFF2-40B4-BE49-F238E27FC236}">
                <a16:creationId xmlns:a16="http://schemas.microsoft.com/office/drawing/2014/main" id="{0A8CED44-E16E-415A-BBA8-1FBB530284C2}"/>
              </a:ext>
            </a:extLst>
          </p:cNvPr>
          <p:cNvSpPr>
            <a:spLocks noGrp="1"/>
          </p:cNvSpPr>
          <p:nvPr>
            <p:ph type="body" sz="quarter" idx="27" hasCustomPrompt="1"/>
          </p:nvPr>
        </p:nvSpPr>
        <p:spPr>
          <a:xfrm>
            <a:off x="10052051"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2" name="Text Placeholder 23">
            <a:extLst>
              <a:ext uri="{FF2B5EF4-FFF2-40B4-BE49-F238E27FC236}">
                <a16:creationId xmlns:a16="http://schemas.microsoft.com/office/drawing/2014/main" id="{F0CDACBC-0ACE-49EB-BED5-47CB851F1A5C}"/>
              </a:ext>
            </a:extLst>
          </p:cNvPr>
          <p:cNvSpPr>
            <a:spLocks noGrp="1"/>
          </p:cNvSpPr>
          <p:nvPr>
            <p:ph type="body" sz="quarter" idx="28" hasCustomPrompt="1"/>
          </p:nvPr>
        </p:nvSpPr>
        <p:spPr>
          <a:xfrm>
            <a:off x="12692234"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3" name="Text Placeholder 23">
            <a:extLst>
              <a:ext uri="{FF2B5EF4-FFF2-40B4-BE49-F238E27FC236}">
                <a16:creationId xmlns:a16="http://schemas.microsoft.com/office/drawing/2014/main" id="{C5C4FCD2-0507-4238-82F3-5DAC3775311F}"/>
              </a:ext>
            </a:extLst>
          </p:cNvPr>
          <p:cNvSpPr>
            <a:spLocks noGrp="1"/>
          </p:cNvSpPr>
          <p:nvPr>
            <p:ph type="body" sz="quarter" idx="29" hasCustomPrompt="1"/>
          </p:nvPr>
        </p:nvSpPr>
        <p:spPr>
          <a:xfrm>
            <a:off x="15304719" y="5002816"/>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3" name="Date Placeholder 2">
            <a:extLst>
              <a:ext uri="{FF2B5EF4-FFF2-40B4-BE49-F238E27FC236}">
                <a16:creationId xmlns:a16="http://schemas.microsoft.com/office/drawing/2014/main" id="{D83D2B54-D05C-474F-9814-757DA0800508}"/>
              </a:ext>
            </a:extLst>
          </p:cNvPr>
          <p:cNvSpPr>
            <a:spLocks noGrp="1"/>
          </p:cNvSpPr>
          <p:nvPr>
            <p:ph type="dt" sz="half" idx="30"/>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569BCB08-E370-7B49-8A3D-B7F963B56B58}"/>
              </a:ext>
            </a:extLst>
          </p:cNvPr>
          <p:cNvSpPr>
            <a:spLocks noGrp="1"/>
          </p:cNvSpPr>
          <p:nvPr>
            <p:ph type="ftr" sz="quarter" idx="31"/>
          </p:nvPr>
        </p:nvSpPr>
        <p:spPr/>
        <p:txBody>
          <a:bodyPr/>
          <a:lstStyle>
            <a:lvl1pPr>
              <a:defRPr>
                <a:solidFill>
                  <a:schemeClr val="bg1"/>
                </a:solidFill>
              </a:defRPr>
            </a:lvl1pPr>
          </a:lstStyle>
          <a:p>
            <a:r>
              <a:rPr lang="en-US"/>
              <a:t>Security classification here</a:t>
            </a:r>
          </a:p>
        </p:txBody>
      </p:sp>
      <p:sp>
        <p:nvSpPr>
          <p:cNvPr id="5" name="Slide Number Placeholder 4">
            <a:extLst>
              <a:ext uri="{FF2B5EF4-FFF2-40B4-BE49-F238E27FC236}">
                <a16:creationId xmlns:a16="http://schemas.microsoft.com/office/drawing/2014/main" id="{EF120483-6CDB-4642-9669-2292448A6E5A}"/>
              </a:ext>
            </a:extLst>
          </p:cNvPr>
          <p:cNvSpPr>
            <a:spLocks noGrp="1"/>
          </p:cNvSpPr>
          <p:nvPr>
            <p:ph type="sldNum" sz="quarter" idx="32"/>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59049892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04 Agenda x6 Opt.B_Warm Grey">
    <p:bg>
      <p:bgRef idx="1001">
        <a:schemeClr val="bg1"/>
      </p:bgRef>
    </p:bg>
    <p:spTree>
      <p:nvGrpSpPr>
        <p:cNvPr id="1" name=""/>
        <p:cNvGrpSpPr/>
        <p:nvPr/>
      </p:nvGrpSpPr>
      <p:grpSpPr>
        <a:xfrm>
          <a:off x="0" y="0"/>
          <a:ext cx="0" cy="0"/>
          <a:chOff x="0" y="0"/>
          <a:chExt cx="0" cy="0"/>
        </a:xfrm>
      </p:grpSpPr>
      <p:sp>
        <p:nvSpPr>
          <p:cNvPr id="20" name="BG Colour">
            <a:extLst>
              <a:ext uri="{FF2B5EF4-FFF2-40B4-BE49-F238E27FC236}">
                <a16:creationId xmlns:a16="http://schemas.microsoft.com/office/drawing/2014/main" id="{337E2BAD-0DEF-244B-8A0F-FD0E42E00743}"/>
              </a:ext>
            </a:extLst>
          </p:cNvPr>
          <p:cNvSpPr>
            <a:spLocks/>
          </p:cNvSpPr>
          <p:nvPr userDrawn="1"/>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G Colour">
            <a:extLst>
              <a:ext uri="{FF2B5EF4-FFF2-40B4-BE49-F238E27FC236}">
                <a16:creationId xmlns:a16="http://schemas.microsoft.com/office/drawing/2014/main" id="{AA337E4D-FCEF-EE4D-95F0-1B1C420D9C47}"/>
              </a:ext>
            </a:extLst>
          </p:cNvPr>
          <p:cNvSpPr>
            <a:spLocks/>
          </p:cNvSpPr>
          <p:nvPr/>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G Colour">
            <a:extLst>
              <a:ext uri="{FF2B5EF4-FFF2-40B4-BE49-F238E27FC236}">
                <a16:creationId xmlns:a16="http://schemas.microsoft.com/office/drawing/2014/main" id="{3271536F-D562-C24D-89A0-A3447EB7748C}"/>
              </a:ext>
            </a:extLst>
          </p:cNvPr>
          <p:cNvSpPr>
            <a:spLocks/>
          </p:cNvSpPr>
          <p:nvPr/>
        </p:nvSpPr>
        <p:spPr>
          <a:xfrm>
            <a:off x="0" y="0"/>
            <a:ext cx="8745808"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0C919-84E9-434E-8934-F473817941B5}"/>
              </a:ext>
            </a:extLst>
          </p:cNvPr>
          <p:cNvSpPr>
            <a:spLocks noGrp="1"/>
          </p:cNvSpPr>
          <p:nvPr>
            <p:ph type="title" hasCustomPrompt="1"/>
          </p:nvPr>
        </p:nvSpPr>
        <p:spPr>
          <a:xfrm>
            <a:off x="908354" y="1083812"/>
            <a:ext cx="3918726" cy="2612692"/>
          </a:xfrm>
        </p:spPr>
        <p:txBody>
          <a:bodyPr/>
          <a:lstStyle>
            <a:lvl1pPr>
              <a:defRPr lang="en-GB" sz="7256" dirty="0"/>
            </a:lvl1pPr>
          </a:lstStyle>
          <a:p>
            <a:r>
              <a:rPr lang="en-GB"/>
              <a:t>Agenda title</a:t>
            </a:r>
          </a:p>
        </p:txBody>
      </p:sp>
      <p:sp>
        <p:nvSpPr>
          <p:cNvPr id="24" name="Text Placeholder 23">
            <a:extLst>
              <a:ext uri="{FF2B5EF4-FFF2-40B4-BE49-F238E27FC236}">
                <a16:creationId xmlns:a16="http://schemas.microsoft.com/office/drawing/2014/main" id="{8D9FC574-6A4C-4F5D-947D-E08F0D25D15E}"/>
              </a:ext>
            </a:extLst>
          </p:cNvPr>
          <p:cNvSpPr>
            <a:spLocks noGrp="1"/>
          </p:cNvSpPr>
          <p:nvPr>
            <p:ph type="body" sz="quarter" idx="13" hasCustomPrompt="1"/>
          </p:nvPr>
        </p:nvSpPr>
        <p:spPr>
          <a:xfrm>
            <a:off x="10052051"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26" name="Text Placeholder 25">
            <a:extLst>
              <a:ext uri="{FF2B5EF4-FFF2-40B4-BE49-F238E27FC236}">
                <a16:creationId xmlns:a16="http://schemas.microsoft.com/office/drawing/2014/main" id="{8CE0FA1D-68EF-4BB2-8A37-8B114D2FBE55}"/>
              </a:ext>
            </a:extLst>
          </p:cNvPr>
          <p:cNvSpPr>
            <a:spLocks noGrp="1"/>
          </p:cNvSpPr>
          <p:nvPr>
            <p:ph type="body" sz="quarter" idx="14"/>
          </p:nvPr>
        </p:nvSpPr>
        <p:spPr>
          <a:xfrm>
            <a:off x="10052051"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7" name="Text Placeholder 25">
            <a:extLst>
              <a:ext uri="{FF2B5EF4-FFF2-40B4-BE49-F238E27FC236}">
                <a16:creationId xmlns:a16="http://schemas.microsoft.com/office/drawing/2014/main" id="{7EC9C9A4-D5F2-4AE7-85B6-08169CF3A0FC}"/>
              </a:ext>
            </a:extLst>
          </p:cNvPr>
          <p:cNvSpPr>
            <a:spLocks noGrp="1"/>
          </p:cNvSpPr>
          <p:nvPr>
            <p:ph type="body" sz="quarter" idx="16"/>
          </p:nvPr>
        </p:nvSpPr>
        <p:spPr>
          <a:xfrm>
            <a:off x="12692234" y="2390147"/>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49" name="Text Placeholder 25">
            <a:extLst>
              <a:ext uri="{FF2B5EF4-FFF2-40B4-BE49-F238E27FC236}">
                <a16:creationId xmlns:a16="http://schemas.microsoft.com/office/drawing/2014/main" id="{3F13AD87-EF4D-4904-B252-063356893EF8}"/>
              </a:ext>
            </a:extLst>
          </p:cNvPr>
          <p:cNvSpPr>
            <a:spLocks noGrp="1"/>
          </p:cNvSpPr>
          <p:nvPr>
            <p:ph type="body" sz="quarter" idx="18"/>
          </p:nvPr>
        </p:nvSpPr>
        <p:spPr>
          <a:xfrm>
            <a:off x="15304719" y="2390147"/>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2" name="Text Placeholder 25">
            <a:extLst>
              <a:ext uri="{FF2B5EF4-FFF2-40B4-BE49-F238E27FC236}">
                <a16:creationId xmlns:a16="http://schemas.microsoft.com/office/drawing/2014/main" id="{F79019AD-7E39-4022-92E0-2F0D29D177CE}"/>
              </a:ext>
            </a:extLst>
          </p:cNvPr>
          <p:cNvSpPr>
            <a:spLocks noGrp="1"/>
          </p:cNvSpPr>
          <p:nvPr>
            <p:ph type="body" sz="quarter" idx="20"/>
          </p:nvPr>
        </p:nvSpPr>
        <p:spPr>
          <a:xfrm>
            <a:off x="10052051"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4" name="Text Placeholder 25">
            <a:extLst>
              <a:ext uri="{FF2B5EF4-FFF2-40B4-BE49-F238E27FC236}">
                <a16:creationId xmlns:a16="http://schemas.microsoft.com/office/drawing/2014/main" id="{BF3C4BA4-ACA6-494F-8749-693A0D81319D}"/>
              </a:ext>
            </a:extLst>
          </p:cNvPr>
          <p:cNvSpPr>
            <a:spLocks noGrp="1"/>
          </p:cNvSpPr>
          <p:nvPr>
            <p:ph type="body" sz="quarter" idx="22"/>
          </p:nvPr>
        </p:nvSpPr>
        <p:spPr>
          <a:xfrm>
            <a:off x="12692234" y="6306533"/>
            <a:ext cx="2612486"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a:p>
            <a:pPr lvl="1"/>
            <a:r>
              <a:rPr lang="en-US"/>
              <a:t>Second level</a:t>
            </a:r>
          </a:p>
        </p:txBody>
      </p:sp>
      <p:sp>
        <p:nvSpPr>
          <p:cNvPr id="56" name="Text Placeholder 25">
            <a:extLst>
              <a:ext uri="{FF2B5EF4-FFF2-40B4-BE49-F238E27FC236}">
                <a16:creationId xmlns:a16="http://schemas.microsoft.com/office/drawing/2014/main" id="{95260819-C316-480E-83BE-22F5D78EFA2C}"/>
              </a:ext>
            </a:extLst>
          </p:cNvPr>
          <p:cNvSpPr>
            <a:spLocks noGrp="1"/>
          </p:cNvSpPr>
          <p:nvPr>
            <p:ph type="body" sz="quarter" idx="24"/>
          </p:nvPr>
        </p:nvSpPr>
        <p:spPr>
          <a:xfrm>
            <a:off x="15304719" y="6306533"/>
            <a:ext cx="2584790" cy="2597511"/>
          </a:xfrm>
        </p:spPr>
        <p:txBody>
          <a:bodyPr rIns="180000"/>
          <a:lstStyle>
            <a:lvl1pPr marL="0" indent="0">
              <a:spcAft>
                <a:spcPts val="0"/>
              </a:spcAft>
              <a:buFont typeface="Arial" panose="020B0604020202020204" pitchFamily="34" charset="0"/>
              <a:buNone/>
              <a:defRPr lang="en-US" sz="2968" b="0" dirty="0"/>
            </a:lvl1pPr>
            <a:lvl2pPr marL="0" indent="0">
              <a:spcBef>
                <a:spcPts val="495"/>
              </a:spcBef>
              <a:buFont typeface="Arial" panose="020B0604020202020204" pitchFamily="34" charset="0"/>
              <a:buNone/>
              <a:defRPr lang="en-US" sz="2968" b="0" dirty="0"/>
            </a:lvl2pPr>
            <a:lvl3pPr marL="0" indent="0">
              <a:buNone/>
              <a:defRPr lang="en-US" sz="2968" b="0" dirty="0"/>
            </a:lvl3pPr>
            <a:lvl4pPr marL="474900" indent="0">
              <a:buNone/>
              <a:defRPr lang="en-US" sz="2968" b="0" dirty="0"/>
            </a:lvl4pPr>
            <a:lvl5pPr marL="949799" indent="0">
              <a:buFont typeface="Arial" panose="020B0604020202020204" pitchFamily="34" charset="0"/>
              <a:buNone/>
              <a:defRPr lang="en-GB" sz="2968" b="0" dirty="0"/>
            </a:lvl5pPr>
          </a:lstStyle>
          <a:p>
            <a:pPr lvl="0"/>
            <a:r>
              <a:rPr lang="en-US"/>
              <a:t>Click to edit Master text styles</a:t>
            </a:r>
          </a:p>
        </p:txBody>
      </p:sp>
      <p:sp>
        <p:nvSpPr>
          <p:cNvPr id="57" name="Text Placeholder 23">
            <a:extLst>
              <a:ext uri="{FF2B5EF4-FFF2-40B4-BE49-F238E27FC236}">
                <a16:creationId xmlns:a16="http://schemas.microsoft.com/office/drawing/2014/main" id="{6A4230B1-2604-4E31-8F32-227C309F9A21}"/>
              </a:ext>
            </a:extLst>
          </p:cNvPr>
          <p:cNvSpPr>
            <a:spLocks noGrp="1"/>
          </p:cNvSpPr>
          <p:nvPr>
            <p:ph type="body" sz="quarter" idx="25" hasCustomPrompt="1"/>
          </p:nvPr>
        </p:nvSpPr>
        <p:spPr>
          <a:xfrm>
            <a:off x="12692234" y="1081057"/>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0" name="Text Placeholder 23">
            <a:extLst>
              <a:ext uri="{FF2B5EF4-FFF2-40B4-BE49-F238E27FC236}">
                <a16:creationId xmlns:a16="http://schemas.microsoft.com/office/drawing/2014/main" id="{06CAE308-AD19-459C-988A-DEA6BE494BDC}"/>
              </a:ext>
            </a:extLst>
          </p:cNvPr>
          <p:cNvSpPr>
            <a:spLocks noGrp="1"/>
          </p:cNvSpPr>
          <p:nvPr>
            <p:ph type="body" sz="quarter" idx="26" hasCustomPrompt="1"/>
          </p:nvPr>
        </p:nvSpPr>
        <p:spPr>
          <a:xfrm>
            <a:off x="15304719" y="1081057"/>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1" name="Text Placeholder 23">
            <a:extLst>
              <a:ext uri="{FF2B5EF4-FFF2-40B4-BE49-F238E27FC236}">
                <a16:creationId xmlns:a16="http://schemas.microsoft.com/office/drawing/2014/main" id="{0A8CED44-E16E-415A-BBA8-1FBB530284C2}"/>
              </a:ext>
            </a:extLst>
          </p:cNvPr>
          <p:cNvSpPr>
            <a:spLocks noGrp="1"/>
          </p:cNvSpPr>
          <p:nvPr>
            <p:ph type="body" sz="quarter" idx="27" hasCustomPrompt="1"/>
          </p:nvPr>
        </p:nvSpPr>
        <p:spPr>
          <a:xfrm>
            <a:off x="10052051"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2" name="Text Placeholder 23">
            <a:extLst>
              <a:ext uri="{FF2B5EF4-FFF2-40B4-BE49-F238E27FC236}">
                <a16:creationId xmlns:a16="http://schemas.microsoft.com/office/drawing/2014/main" id="{F0CDACBC-0ACE-49EB-BED5-47CB851F1A5C}"/>
              </a:ext>
            </a:extLst>
          </p:cNvPr>
          <p:cNvSpPr>
            <a:spLocks noGrp="1"/>
          </p:cNvSpPr>
          <p:nvPr>
            <p:ph type="body" sz="quarter" idx="28" hasCustomPrompt="1"/>
          </p:nvPr>
        </p:nvSpPr>
        <p:spPr>
          <a:xfrm>
            <a:off x="12692234" y="5002816"/>
            <a:ext cx="2612486"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63" name="Text Placeholder 23">
            <a:extLst>
              <a:ext uri="{FF2B5EF4-FFF2-40B4-BE49-F238E27FC236}">
                <a16:creationId xmlns:a16="http://schemas.microsoft.com/office/drawing/2014/main" id="{C5C4FCD2-0507-4238-82F3-5DAC3775311F}"/>
              </a:ext>
            </a:extLst>
          </p:cNvPr>
          <p:cNvSpPr>
            <a:spLocks noGrp="1"/>
          </p:cNvSpPr>
          <p:nvPr>
            <p:ph type="body" sz="quarter" idx="29" hasCustomPrompt="1"/>
          </p:nvPr>
        </p:nvSpPr>
        <p:spPr>
          <a:xfrm>
            <a:off x="15304719" y="5002816"/>
            <a:ext cx="2584790" cy="1306337"/>
          </a:xfrm>
        </p:spPr>
        <p:txBody>
          <a:bodyPr anchor="b"/>
          <a:lstStyle>
            <a:lvl1pPr>
              <a:lnSpc>
                <a:spcPct val="100000"/>
              </a:lnSpc>
              <a:spcBef>
                <a:spcPts val="0"/>
              </a:spcBef>
              <a:spcAft>
                <a:spcPts val="0"/>
              </a:spcAft>
              <a:defRPr sz="7256">
                <a:solidFill>
                  <a:schemeClr val="accent1"/>
                </a:solidFill>
                <a:latin typeface="+mj-lt"/>
              </a:defRPr>
            </a:lvl1pPr>
            <a:lvl2pPr>
              <a:lnSpc>
                <a:spcPct val="100000"/>
              </a:lnSpc>
              <a:spcBef>
                <a:spcPts val="0"/>
              </a:spcBef>
              <a:defRPr sz="8905">
                <a:solidFill>
                  <a:schemeClr val="accent2"/>
                </a:solidFill>
                <a:latin typeface="+mj-lt"/>
              </a:defRPr>
            </a:lvl2pPr>
          </a:lstStyle>
          <a:p>
            <a:pPr lvl="0"/>
            <a:r>
              <a:rPr lang="en-US"/>
              <a:t>00</a:t>
            </a:r>
            <a:endParaRPr lang="en-GB"/>
          </a:p>
        </p:txBody>
      </p:sp>
      <p:sp>
        <p:nvSpPr>
          <p:cNvPr id="3" name="Date Placeholder 2">
            <a:extLst>
              <a:ext uri="{FF2B5EF4-FFF2-40B4-BE49-F238E27FC236}">
                <a16:creationId xmlns:a16="http://schemas.microsoft.com/office/drawing/2014/main" id="{018A3AB1-BE7A-5D4A-8E9D-3CAD0A668318}"/>
              </a:ext>
            </a:extLst>
          </p:cNvPr>
          <p:cNvSpPr>
            <a:spLocks noGrp="1"/>
          </p:cNvSpPr>
          <p:nvPr>
            <p:ph type="dt" sz="half" idx="30"/>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7442D235-81B5-9D4E-8768-98194952BFA6}"/>
              </a:ext>
            </a:extLst>
          </p:cNvPr>
          <p:cNvSpPr>
            <a:spLocks noGrp="1"/>
          </p:cNvSpPr>
          <p:nvPr>
            <p:ph type="ftr" sz="quarter" idx="31"/>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F51F8FD2-DFB2-DB41-A9B1-22CD4E84A415}"/>
              </a:ext>
            </a:extLst>
          </p:cNvPr>
          <p:cNvSpPr>
            <a:spLocks noGrp="1"/>
          </p:cNvSpPr>
          <p:nvPr>
            <p:ph type="sldNum" sz="quarter" idx="32"/>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175666093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05 Text Only Opt.A_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18287400"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5" name="Text Placeholder 4">
            <a:extLst>
              <a:ext uri="{FF2B5EF4-FFF2-40B4-BE49-F238E27FC236}">
                <a16:creationId xmlns:a16="http://schemas.microsoft.com/office/drawing/2014/main" id="{C9B628C0-7CF4-AE48-B242-A8746874D60D}"/>
              </a:ext>
            </a:extLst>
          </p:cNvPr>
          <p:cNvSpPr>
            <a:spLocks noGrp="1"/>
          </p:cNvSpPr>
          <p:nvPr>
            <p:ph type="body" sz="quarter" idx="13"/>
          </p:nvPr>
        </p:nvSpPr>
        <p:spPr>
          <a:xfrm>
            <a:off x="908351" y="3317410"/>
            <a:ext cx="18287401"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314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5 Text Only Opt.A_Warm Grey">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18287400"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B6AF39FE-152B-E449-98A6-437A0E6AFECD}"/>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7B5431FD-0D21-D048-9500-6D23D00B4D44}"/>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F56341B1-C35A-7E40-A90E-39797BE2305E}"/>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5" name="Text Placeholder 4">
            <a:extLst>
              <a:ext uri="{FF2B5EF4-FFF2-40B4-BE49-F238E27FC236}">
                <a16:creationId xmlns:a16="http://schemas.microsoft.com/office/drawing/2014/main" id="{269EE65E-37B6-8F46-90E5-54B069FE2685}"/>
              </a:ext>
            </a:extLst>
          </p:cNvPr>
          <p:cNvSpPr>
            <a:spLocks noGrp="1"/>
          </p:cNvSpPr>
          <p:nvPr>
            <p:ph type="body" sz="quarter" idx="13"/>
          </p:nvPr>
        </p:nvSpPr>
        <p:spPr>
          <a:xfrm>
            <a:off x="908351" y="3317410"/>
            <a:ext cx="18287401"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4700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05 Text Two Columns Opt.B_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18287400"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5" name="Text Placeholder 4">
            <a:extLst>
              <a:ext uri="{FF2B5EF4-FFF2-40B4-BE49-F238E27FC236}">
                <a16:creationId xmlns:a16="http://schemas.microsoft.com/office/drawing/2014/main" id="{C9B628C0-7CF4-AE48-B242-A8746874D60D}"/>
              </a:ext>
            </a:extLst>
          </p:cNvPr>
          <p:cNvSpPr>
            <a:spLocks noGrp="1"/>
          </p:cNvSpPr>
          <p:nvPr>
            <p:ph type="body" sz="quarter" idx="13"/>
          </p:nvPr>
        </p:nvSpPr>
        <p:spPr>
          <a:xfrm>
            <a:off x="908351" y="3316887"/>
            <a:ext cx="9143700" cy="6908128"/>
          </a:xfrm>
        </p:spPr>
        <p:txBody>
          <a:bodyPr lIns="0"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7E8D0A-CD43-E747-AFB5-0C453469ECB9}"/>
              </a:ext>
            </a:extLst>
          </p:cNvPr>
          <p:cNvSpPr>
            <a:spLocks noGrp="1"/>
          </p:cNvSpPr>
          <p:nvPr>
            <p:ph type="body" sz="quarter" idx="14"/>
          </p:nvPr>
        </p:nvSpPr>
        <p:spPr>
          <a:xfrm>
            <a:off x="10052050" y="3316886"/>
            <a:ext cx="9143702" cy="690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551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05 Text Two Columns Opt.B_Warm Grey">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18286539"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5" name="Text Placeholder 4">
            <a:extLst>
              <a:ext uri="{FF2B5EF4-FFF2-40B4-BE49-F238E27FC236}">
                <a16:creationId xmlns:a16="http://schemas.microsoft.com/office/drawing/2014/main" id="{C9B628C0-7CF4-AE48-B242-A8746874D60D}"/>
              </a:ext>
            </a:extLst>
          </p:cNvPr>
          <p:cNvSpPr>
            <a:spLocks noGrp="1"/>
          </p:cNvSpPr>
          <p:nvPr>
            <p:ph type="body" sz="quarter" idx="13"/>
          </p:nvPr>
        </p:nvSpPr>
        <p:spPr>
          <a:xfrm>
            <a:off x="908351" y="3316887"/>
            <a:ext cx="9143700" cy="6908128"/>
          </a:xfrm>
        </p:spPr>
        <p:txBody>
          <a:bodyPr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7E8D0A-CD43-E747-AFB5-0C453469ECB9}"/>
              </a:ext>
            </a:extLst>
          </p:cNvPr>
          <p:cNvSpPr>
            <a:spLocks noGrp="1"/>
          </p:cNvSpPr>
          <p:nvPr>
            <p:ph type="body" sz="quarter" idx="14"/>
          </p:nvPr>
        </p:nvSpPr>
        <p:spPr>
          <a:xfrm>
            <a:off x="10052050" y="3316886"/>
            <a:ext cx="9143702" cy="690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744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5 Text Comparison Opt.C_Blue">
    <p:spTree>
      <p:nvGrpSpPr>
        <p:cNvPr id="1" name=""/>
        <p:cNvGrpSpPr/>
        <p:nvPr/>
      </p:nvGrpSpPr>
      <p:grpSpPr>
        <a:xfrm>
          <a:off x="0" y="0"/>
          <a:ext cx="0" cy="0"/>
          <a:chOff x="0" y="0"/>
          <a:chExt cx="0" cy="0"/>
        </a:xfrm>
      </p:grpSpPr>
      <p:sp>
        <p:nvSpPr>
          <p:cNvPr id="10" name="BG Colour">
            <a:extLst>
              <a:ext uri="{FF2B5EF4-FFF2-40B4-BE49-F238E27FC236}">
                <a16:creationId xmlns:a16="http://schemas.microsoft.com/office/drawing/2014/main" id="{83383B8A-7F3E-1E40-8056-FD86262E877A}"/>
              </a:ext>
            </a:extLst>
          </p:cNvPr>
          <p:cNvSpPr/>
          <p:nvPr userDrawn="1"/>
        </p:nvSpPr>
        <p:spPr>
          <a:xfrm>
            <a:off x="10052050" y="0"/>
            <a:ext cx="10052050"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G Colour">
            <a:extLst>
              <a:ext uri="{FF2B5EF4-FFF2-40B4-BE49-F238E27FC236}">
                <a16:creationId xmlns:a16="http://schemas.microsoft.com/office/drawing/2014/main" id="{812C31EA-E800-F74C-A8F6-3F207E1938B5}"/>
              </a:ext>
            </a:extLst>
          </p:cNvPr>
          <p:cNvSpPr/>
          <p:nvPr/>
        </p:nvSpPr>
        <p:spPr>
          <a:xfrm>
            <a:off x="10052050" y="0"/>
            <a:ext cx="10052050"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10052050" y="0"/>
            <a:ext cx="10052050"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1" y="3317410"/>
            <a:ext cx="7837458"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Right">
            <a:extLst>
              <a:ext uri="{FF2B5EF4-FFF2-40B4-BE49-F238E27FC236}">
                <a16:creationId xmlns:a16="http://schemas.microsoft.com/office/drawing/2014/main" id="{B1982B0A-DECD-F040-BAFD-D6ACA230DD05}"/>
              </a:ext>
            </a:extLst>
          </p:cNvPr>
          <p:cNvSpPr>
            <a:spLocks noGrp="1"/>
          </p:cNvSpPr>
          <p:nvPr>
            <p:ph type="body" sz="quarter" idx="14"/>
          </p:nvPr>
        </p:nvSpPr>
        <p:spPr>
          <a:xfrm>
            <a:off x="11358294" y="3316886"/>
            <a:ext cx="7837458" cy="6908651"/>
          </a:xfrm>
        </p:spPr>
        <p:txBody>
          <a:bodyPr/>
          <a:lstStyle>
            <a:lvl1pPr>
              <a:defRPr>
                <a:solidFill>
                  <a:schemeClr val="bg1"/>
                </a:solidFill>
              </a:defRPr>
            </a:lvl1pPr>
            <a:lvl2pP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85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5 Text Comparison Opt.C_Navy">
    <p:spTree>
      <p:nvGrpSpPr>
        <p:cNvPr id="1" name=""/>
        <p:cNvGrpSpPr/>
        <p:nvPr/>
      </p:nvGrpSpPr>
      <p:grpSpPr>
        <a:xfrm>
          <a:off x="0" y="0"/>
          <a:ext cx="0" cy="0"/>
          <a:chOff x="0" y="0"/>
          <a:chExt cx="0" cy="0"/>
        </a:xfrm>
      </p:grpSpPr>
      <p:sp>
        <p:nvSpPr>
          <p:cNvPr id="10" name="BG Colour">
            <a:extLst>
              <a:ext uri="{FF2B5EF4-FFF2-40B4-BE49-F238E27FC236}">
                <a16:creationId xmlns:a16="http://schemas.microsoft.com/office/drawing/2014/main" id="{A14FF697-373F-C842-B80F-D2A3FC5D45B0}"/>
              </a:ext>
            </a:extLst>
          </p:cNvPr>
          <p:cNvSpPr/>
          <p:nvPr userDrawn="1"/>
        </p:nvSpPr>
        <p:spPr>
          <a:xfrm>
            <a:off x="10052050" y="0"/>
            <a:ext cx="1005205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G Colour">
            <a:extLst>
              <a:ext uri="{FF2B5EF4-FFF2-40B4-BE49-F238E27FC236}">
                <a16:creationId xmlns:a16="http://schemas.microsoft.com/office/drawing/2014/main" id="{169D331C-2457-D249-957E-F96097F91F95}"/>
              </a:ext>
            </a:extLst>
          </p:cNvPr>
          <p:cNvSpPr/>
          <p:nvPr/>
        </p:nvSpPr>
        <p:spPr>
          <a:xfrm>
            <a:off x="10052050" y="0"/>
            <a:ext cx="1005205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10052050" y="0"/>
            <a:ext cx="1005205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1" y="3317410"/>
            <a:ext cx="7837458"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Right">
            <a:extLst>
              <a:ext uri="{FF2B5EF4-FFF2-40B4-BE49-F238E27FC236}">
                <a16:creationId xmlns:a16="http://schemas.microsoft.com/office/drawing/2014/main" id="{B1982B0A-DECD-F040-BAFD-D6ACA230DD05}"/>
              </a:ext>
            </a:extLst>
          </p:cNvPr>
          <p:cNvSpPr>
            <a:spLocks noGrp="1"/>
          </p:cNvSpPr>
          <p:nvPr>
            <p:ph type="body" sz="quarter" idx="14"/>
          </p:nvPr>
        </p:nvSpPr>
        <p:spPr>
          <a:xfrm>
            <a:off x="11358294" y="3316886"/>
            <a:ext cx="7837458" cy="6908651"/>
          </a:xfrm>
        </p:spPr>
        <p:txBody>
          <a:bodyPr/>
          <a:lstStyle>
            <a:lvl1pPr>
              <a:defRPr>
                <a:solidFill>
                  <a:schemeClr val="bg1"/>
                </a:solidFill>
              </a:defRPr>
            </a:lvl1pPr>
            <a:lvl2pP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448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ECF5"/>
          </a:solidFill>
        </p:spPr>
        <p:txBody>
          <a:bodyPr wrap="square" lIns="0" tIns="0" rIns="0" bIns="0" rtlCol="0"/>
          <a:lstStyle/>
          <a:p>
            <a:endParaRPr/>
          </a:p>
        </p:txBody>
      </p:sp>
      <p:sp>
        <p:nvSpPr>
          <p:cNvPr id="17" name="bg object 17"/>
          <p:cNvSpPr/>
          <p:nvPr/>
        </p:nvSpPr>
        <p:spPr>
          <a:xfrm>
            <a:off x="18464767" y="9656700"/>
            <a:ext cx="1639570" cy="1652270"/>
          </a:xfrm>
          <a:custGeom>
            <a:avLst/>
            <a:gdLst/>
            <a:ahLst/>
            <a:cxnLst/>
            <a:rect l="l" t="t" r="r" b="b"/>
            <a:pathLst>
              <a:path w="1639569" h="1652270">
                <a:moveTo>
                  <a:pt x="1639321" y="0"/>
                </a:moveTo>
                <a:lnTo>
                  <a:pt x="0" y="0"/>
                </a:lnTo>
                <a:lnTo>
                  <a:pt x="0" y="1651855"/>
                </a:lnTo>
                <a:lnTo>
                  <a:pt x="1639321" y="1651855"/>
                </a:lnTo>
                <a:lnTo>
                  <a:pt x="1639321" y="0"/>
                </a:lnTo>
                <a:close/>
              </a:path>
            </a:pathLst>
          </a:custGeom>
          <a:solidFill>
            <a:srgbClr val="0077C6"/>
          </a:solidFill>
        </p:spPr>
        <p:txBody>
          <a:bodyPr wrap="square" lIns="0" tIns="0" rIns="0" bIns="0" rtlCol="0"/>
          <a:lstStyle/>
          <a:p>
            <a:endParaRPr/>
          </a:p>
        </p:txBody>
      </p:sp>
      <p:sp>
        <p:nvSpPr>
          <p:cNvPr id="18" name="bg object 18"/>
          <p:cNvSpPr/>
          <p:nvPr/>
        </p:nvSpPr>
        <p:spPr>
          <a:xfrm>
            <a:off x="17792142" y="8471896"/>
            <a:ext cx="1891030" cy="1906270"/>
          </a:xfrm>
          <a:custGeom>
            <a:avLst/>
            <a:gdLst/>
            <a:ahLst/>
            <a:cxnLst/>
            <a:rect l="l" t="t" r="r" b="b"/>
            <a:pathLst>
              <a:path w="1891030" h="1906270">
                <a:moveTo>
                  <a:pt x="1485328" y="409689"/>
                </a:moveTo>
                <a:lnTo>
                  <a:pt x="0" y="409689"/>
                </a:lnTo>
                <a:lnTo>
                  <a:pt x="0" y="423659"/>
                </a:lnTo>
                <a:lnTo>
                  <a:pt x="0" y="1893049"/>
                </a:lnTo>
                <a:lnTo>
                  <a:pt x="0" y="1905749"/>
                </a:lnTo>
                <a:lnTo>
                  <a:pt x="1485328" y="1905749"/>
                </a:lnTo>
                <a:lnTo>
                  <a:pt x="1485328" y="1893049"/>
                </a:lnTo>
                <a:lnTo>
                  <a:pt x="13639" y="1893049"/>
                </a:lnTo>
                <a:lnTo>
                  <a:pt x="13639" y="423659"/>
                </a:lnTo>
                <a:lnTo>
                  <a:pt x="1471701" y="423659"/>
                </a:lnTo>
                <a:lnTo>
                  <a:pt x="1471701" y="1892541"/>
                </a:lnTo>
                <a:lnTo>
                  <a:pt x="1485328" y="1892541"/>
                </a:lnTo>
                <a:lnTo>
                  <a:pt x="1485328" y="423659"/>
                </a:lnTo>
                <a:lnTo>
                  <a:pt x="1485328" y="423341"/>
                </a:lnTo>
                <a:lnTo>
                  <a:pt x="1485328" y="409689"/>
                </a:lnTo>
                <a:close/>
              </a:path>
              <a:path w="1891030" h="1906270">
                <a:moveTo>
                  <a:pt x="1890458" y="0"/>
                </a:moveTo>
                <a:lnTo>
                  <a:pt x="1483944" y="0"/>
                </a:lnTo>
                <a:lnTo>
                  <a:pt x="1483944" y="409613"/>
                </a:lnTo>
                <a:lnTo>
                  <a:pt x="1890458" y="409613"/>
                </a:lnTo>
                <a:lnTo>
                  <a:pt x="1890458" y="0"/>
                </a:lnTo>
                <a:close/>
              </a:path>
            </a:pathLst>
          </a:custGeom>
          <a:solidFill>
            <a:srgbClr val="0D174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0" i="0">
                <a:solidFill>
                  <a:srgbClr val="0D1746"/>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05 Text Comparison Opt.C_Warm Grey">
    <p:spTree>
      <p:nvGrpSpPr>
        <p:cNvPr id="1" name=""/>
        <p:cNvGrpSpPr/>
        <p:nvPr/>
      </p:nvGrpSpPr>
      <p:grpSpPr>
        <a:xfrm>
          <a:off x="0" y="0"/>
          <a:ext cx="0" cy="0"/>
          <a:chOff x="0" y="0"/>
          <a:chExt cx="0" cy="0"/>
        </a:xfrm>
      </p:grpSpPr>
      <p:sp>
        <p:nvSpPr>
          <p:cNvPr id="10" name="BG Colour">
            <a:extLst>
              <a:ext uri="{FF2B5EF4-FFF2-40B4-BE49-F238E27FC236}">
                <a16:creationId xmlns:a16="http://schemas.microsoft.com/office/drawing/2014/main" id="{3B867ABF-215E-3344-8556-0F0B9B126F5F}"/>
              </a:ext>
            </a:extLst>
          </p:cNvPr>
          <p:cNvSpPr/>
          <p:nvPr userDrawn="1"/>
        </p:nvSpPr>
        <p:spPr>
          <a:xfrm>
            <a:off x="10052050" y="0"/>
            <a:ext cx="10052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G Colour">
            <a:extLst>
              <a:ext uri="{FF2B5EF4-FFF2-40B4-BE49-F238E27FC236}">
                <a16:creationId xmlns:a16="http://schemas.microsoft.com/office/drawing/2014/main" id="{F5018688-D9C5-ED41-8F24-4DCFF8C6656A}"/>
              </a:ext>
            </a:extLst>
          </p:cNvPr>
          <p:cNvSpPr/>
          <p:nvPr/>
        </p:nvSpPr>
        <p:spPr>
          <a:xfrm>
            <a:off x="10052050" y="0"/>
            <a:ext cx="10052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10052050" y="0"/>
            <a:ext cx="10052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lang="en-AU" smtClean="0"/>
            </a:lvl1pPr>
          </a:lstStyle>
          <a:p>
            <a:r>
              <a:rPr lang="en-AU"/>
              <a:t>DD MM YYYY</a:t>
            </a:r>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lang="en-US" smtClean="0"/>
            </a:lvl1pPr>
          </a:lstStyle>
          <a:p>
            <a:fld id="{9EBEC7D2-4955-5E46-A2E6-70A78DC0C462}" type="slidenum">
              <a:rPr lang="en-AU" smtClean="0"/>
              <a:pPr/>
              <a:t>‹#›</a:t>
            </a:fld>
            <a:endParaRPr lang="en-AU"/>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1" y="3317410"/>
            <a:ext cx="7837458"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Right">
            <a:extLst>
              <a:ext uri="{FF2B5EF4-FFF2-40B4-BE49-F238E27FC236}">
                <a16:creationId xmlns:a16="http://schemas.microsoft.com/office/drawing/2014/main" id="{B1982B0A-DECD-F040-BAFD-D6ACA230DD05}"/>
              </a:ext>
            </a:extLst>
          </p:cNvPr>
          <p:cNvSpPr>
            <a:spLocks noGrp="1"/>
          </p:cNvSpPr>
          <p:nvPr>
            <p:ph type="body" sz="quarter" idx="14"/>
          </p:nvPr>
        </p:nvSpPr>
        <p:spPr>
          <a:xfrm>
            <a:off x="11358294" y="3316886"/>
            <a:ext cx="7837458" cy="6908651"/>
          </a:xfrm>
        </p:spPr>
        <p:txBody>
          <a:bodyPr/>
          <a:lstStyle>
            <a:lvl1pPr>
              <a:defRPr lang="en-GB" dirty="0">
                <a:solidFill>
                  <a:schemeClr val="accent1"/>
                </a:solidFill>
              </a:defRPr>
            </a:lvl1pPr>
            <a:lvl2pPr>
              <a:defRPr lang="en-GB" dirty="0"/>
            </a:lvl2pPr>
            <a:lvl3pPr>
              <a:buClr>
                <a:schemeClr val="accent1"/>
              </a:buClr>
              <a:defRPr lang="en-GB" dirty="0"/>
            </a:lvl3pPr>
            <a:lvl4pPr>
              <a:buClr>
                <a:schemeClr val="accent1"/>
              </a:buClr>
              <a:defRPr lang="en-GB" dirty="0"/>
            </a:lvl4pPr>
            <a:lvl5pPr>
              <a:buClr>
                <a:schemeClr val="accent1"/>
              </a:buCl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200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6 Text + Image Opt.A_White">
    <p:spTree>
      <p:nvGrpSpPr>
        <p:cNvPr id="1" name=""/>
        <p:cNvGrpSpPr/>
        <p:nvPr/>
      </p:nvGrpSpPr>
      <p:grpSpPr>
        <a:xfrm>
          <a:off x="0" y="0"/>
          <a:ext cx="0" cy="0"/>
          <a:chOff x="0" y="0"/>
          <a:chExt cx="0" cy="0"/>
        </a:xfrm>
      </p:grpSpPr>
      <p:sp>
        <p:nvSpPr>
          <p:cNvPr id="12" name="BG Colour">
            <a:extLst>
              <a:ext uri="{FF2B5EF4-FFF2-40B4-BE49-F238E27FC236}">
                <a16:creationId xmlns:a16="http://schemas.microsoft.com/office/drawing/2014/main" id="{4C895A0D-D8BC-544C-9DF5-DB6BACD72E48}"/>
              </a:ext>
            </a:extLst>
          </p:cNvPr>
          <p:cNvSpPr/>
          <p:nvPr userDrawn="1"/>
        </p:nvSpPr>
        <p:spPr>
          <a:xfrm>
            <a:off x="11358292"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G Colour">
            <a:extLst>
              <a:ext uri="{FF2B5EF4-FFF2-40B4-BE49-F238E27FC236}">
                <a16:creationId xmlns:a16="http://schemas.microsoft.com/office/drawing/2014/main" id="{0E951E55-566B-384E-BFED-AA3199EEF162}"/>
              </a:ext>
            </a:extLst>
          </p:cNvPr>
          <p:cNvSpPr/>
          <p:nvPr/>
        </p:nvSpPr>
        <p:spPr>
          <a:xfrm>
            <a:off x="11358292"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11358292"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025B5F27-6280-2E46-BCC0-F4E0A944CEEA}"/>
              </a:ext>
            </a:extLst>
          </p:cNvPr>
          <p:cNvSpPr>
            <a:spLocks noGrp="1"/>
          </p:cNvSpPr>
          <p:nvPr>
            <p:ph type="pic" sz="quarter" idx="33" hasCustomPrompt="1"/>
          </p:nvPr>
        </p:nvSpPr>
        <p:spPr>
          <a:xfrm>
            <a:off x="11358293" y="0"/>
            <a:ext cx="8745806" cy="11309350"/>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9143698"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1" y="3317410"/>
            <a:ext cx="9143700"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497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06 Text + Image Opt.A_Warm Grey">
    <p:bg>
      <p:bgPr>
        <a:solidFill>
          <a:schemeClr val="bg2"/>
        </a:solidFill>
        <a:effectLst/>
      </p:bgPr>
    </p:bg>
    <p:spTree>
      <p:nvGrpSpPr>
        <p:cNvPr id="1" name=""/>
        <p:cNvGrpSpPr/>
        <p:nvPr/>
      </p:nvGrpSpPr>
      <p:grpSpPr>
        <a:xfrm>
          <a:off x="0" y="0"/>
          <a:ext cx="0" cy="0"/>
          <a:chOff x="0" y="0"/>
          <a:chExt cx="0" cy="0"/>
        </a:xfrm>
      </p:grpSpPr>
      <p:sp>
        <p:nvSpPr>
          <p:cNvPr id="12" name="BG Colour">
            <a:extLst>
              <a:ext uri="{FF2B5EF4-FFF2-40B4-BE49-F238E27FC236}">
                <a16:creationId xmlns:a16="http://schemas.microsoft.com/office/drawing/2014/main" id="{8B011051-3C09-B342-A5A4-8D50FFD4DC31}"/>
              </a:ext>
            </a:extLst>
          </p:cNvPr>
          <p:cNvSpPr/>
          <p:nvPr userDrawn="1"/>
        </p:nvSpPr>
        <p:spPr>
          <a:xfrm>
            <a:off x="11358292"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G Colour">
            <a:extLst>
              <a:ext uri="{FF2B5EF4-FFF2-40B4-BE49-F238E27FC236}">
                <a16:creationId xmlns:a16="http://schemas.microsoft.com/office/drawing/2014/main" id="{2EB5A1D7-C07A-4040-8E6C-B048DD997953}"/>
              </a:ext>
            </a:extLst>
          </p:cNvPr>
          <p:cNvSpPr/>
          <p:nvPr/>
        </p:nvSpPr>
        <p:spPr>
          <a:xfrm>
            <a:off x="11358292"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11358292"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025B5F27-6280-2E46-BCC0-F4E0A944CEEA}"/>
              </a:ext>
            </a:extLst>
          </p:cNvPr>
          <p:cNvSpPr>
            <a:spLocks noGrp="1"/>
          </p:cNvSpPr>
          <p:nvPr>
            <p:ph type="pic" sz="quarter" idx="33" hasCustomPrompt="1"/>
          </p:nvPr>
        </p:nvSpPr>
        <p:spPr>
          <a:xfrm>
            <a:off x="11358293" y="0"/>
            <a:ext cx="8745806" cy="11309350"/>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9143698"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1" y="3317410"/>
            <a:ext cx="9143700"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259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6 Text + Images Opt.B_White">
    <p:spTree>
      <p:nvGrpSpPr>
        <p:cNvPr id="1" name=""/>
        <p:cNvGrpSpPr/>
        <p:nvPr/>
      </p:nvGrpSpPr>
      <p:grpSpPr>
        <a:xfrm>
          <a:off x="0" y="0"/>
          <a:ext cx="0" cy="0"/>
          <a:chOff x="0" y="0"/>
          <a:chExt cx="0" cy="0"/>
        </a:xfrm>
      </p:grpSpPr>
      <p:sp>
        <p:nvSpPr>
          <p:cNvPr id="14" name="BG Colour">
            <a:extLst>
              <a:ext uri="{FF2B5EF4-FFF2-40B4-BE49-F238E27FC236}">
                <a16:creationId xmlns:a16="http://schemas.microsoft.com/office/drawing/2014/main" id="{E48463F7-58A8-2E45-A300-8A4063A87CC9}"/>
              </a:ext>
            </a:extLst>
          </p:cNvPr>
          <p:cNvSpPr/>
          <p:nvPr userDrawn="1"/>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G Colour">
            <a:extLst>
              <a:ext uri="{FF2B5EF4-FFF2-40B4-BE49-F238E27FC236}">
                <a16:creationId xmlns:a16="http://schemas.microsoft.com/office/drawing/2014/main" id="{4753E246-D810-D248-8454-C05DEF33560D}"/>
              </a:ext>
            </a:extLst>
          </p:cNvPr>
          <p:cNvSpPr/>
          <p:nvPr/>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0" y="0"/>
            <a:ext cx="8745808"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025B5F27-6280-2E46-BCC0-F4E0A944CEEA}"/>
              </a:ext>
            </a:extLst>
          </p:cNvPr>
          <p:cNvSpPr>
            <a:spLocks noGrp="1"/>
          </p:cNvSpPr>
          <p:nvPr>
            <p:ph type="pic" sz="quarter" idx="33" hasCustomPrompt="1"/>
          </p:nvPr>
        </p:nvSpPr>
        <p:spPr>
          <a:xfrm>
            <a:off x="1" y="0"/>
            <a:ext cx="8745806" cy="5654675"/>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12" name="Picture Placeholder 11">
            <a:extLst>
              <a:ext uri="{FF2B5EF4-FFF2-40B4-BE49-F238E27FC236}">
                <a16:creationId xmlns:a16="http://schemas.microsoft.com/office/drawing/2014/main" id="{150C0321-2D19-6C49-AC80-326ED3179271}"/>
              </a:ext>
            </a:extLst>
          </p:cNvPr>
          <p:cNvSpPr>
            <a:spLocks noGrp="1"/>
          </p:cNvSpPr>
          <p:nvPr>
            <p:ph type="pic" sz="quarter" idx="35" hasCustomPrompt="1"/>
          </p:nvPr>
        </p:nvSpPr>
        <p:spPr>
          <a:xfrm>
            <a:off x="0" y="5654675"/>
            <a:ext cx="8745808" cy="5654675"/>
          </a:xfrm>
          <a:solidFill>
            <a:schemeClr val="bg1">
              <a:lumMod val="75000"/>
            </a:schemeClr>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lang="en-AU" smtClean="0"/>
            </a:lvl1pPr>
          </a:lstStyle>
          <a:p>
            <a:r>
              <a:rPr lang="en-AU"/>
              <a:t>DD MM YYYY</a:t>
            </a:r>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lang="en-US" smtClean="0"/>
            </a:lvl1pPr>
          </a:lstStyle>
          <a:p>
            <a:fld id="{9EBEC7D2-4955-5E46-A2E6-70A78DC0C462}" type="slidenum">
              <a:rPr lang="en-AU" smtClean="0"/>
              <a:pPr/>
              <a:t>‹#›</a:t>
            </a:fld>
            <a:endParaRPr lang="en-AU"/>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10052053" y="1083814"/>
            <a:ext cx="9143698"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10052052" y="3317410"/>
            <a:ext cx="4630788" cy="6908128"/>
          </a:xfrm>
        </p:spPr>
        <p:txBody>
          <a:bodyPr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B260BFF1-F96C-CD44-B2D5-069300FE8555}"/>
              </a:ext>
            </a:extLst>
          </p:cNvPr>
          <p:cNvSpPr>
            <a:spLocks noGrp="1"/>
          </p:cNvSpPr>
          <p:nvPr>
            <p:ph type="body" sz="quarter" idx="34"/>
          </p:nvPr>
        </p:nvSpPr>
        <p:spPr>
          <a:xfrm>
            <a:off x="14682841" y="3316886"/>
            <a:ext cx="4510986" cy="6908651"/>
          </a:xfrm>
        </p:spPr>
        <p:txBody>
          <a:bodyPr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448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06 Text + Images Opt.B_Warm Grey">
    <p:bg>
      <p:bgPr>
        <a:solidFill>
          <a:schemeClr val="bg2"/>
        </a:solidFill>
        <a:effectLst/>
      </p:bgPr>
    </p:bg>
    <p:spTree>
      <p:nvGrpSpPr>
        <p:cNvPr id="1" name=""/>
        <p:cNvGrpSpPr/>
        <p:nvPr/>
      </p:nvGrpSpPr>
      <p:grpSpPr>
        <a:xfrm>
          <a:off x="0" y="0"/>
          <a:ext cx="0" cy="0"/>
          <a:chOff x="0" y="0"/>
          <a:chExt cx="0" cy="0"/>
        </a:xfrm>
      </p:grpSpPr>
      <p:sp>
        <p:nvSpPr>
          <p:cNvPr id="14" name="BG Colour">
            <a:extLst>
              <a:ext uri="{FF2B5EF4-FFF2-40B4-BE49-F238E27FC236}">
                <a16:creationId xmlns:a16="http://schemas.microsoft.com/office/drawing/2014/main" id="{3F48F276-321D-1F4E-967B-136997A8695A}"/>
              </a:ext>
            </a:extLst>
          </p:cNvPr>
          <p:cNvSpPr/>
          <p:nvPr userDrawn="1"/>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G Colour">
            <a:extLst>
              <a:ext uri="{FF2B5EF4-FFF2-40B4-BE49-F238E27FC236}">
                <a16:creationId xmlns:a16="http://schemas.microsoft.com/office/drawing/2014/main" id="{183D0EDC-A2F0-4748-B167-BCB99C2617BC}"/>
              </a:ext>
            </a:extLst>
          </p:cNvPr>
          <p:cNvSpPr/>
          <p:nvPr/>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p:nvPr/>
        </p:nvSpPr>
        <p:spPr>
          <a:xfrm>
            <a:off x="0" y="0"/>
            <a:ext cx="8745808"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025B5F27-6280-2E46-BCC0-F4E0A944CEEA}"/>
              </a:ext>
            </a:extLst>
          </p:cNvPr>
          <p:cNvSpPr>
            <a:spLocks noGrp="1"/>
          </p:cNvSpPr>
          <p:nvPr>
            <p:ph type="pic" sz="quarter" idx="33" hasCustomPrompt="1"/>
          </p:nvPr>
        </p:nvSpPr>
        <p:spPr>
          <a:xfrm>
            <a:off x="1" y="0"/>
            <a:ext cx="8745806" cy="5654675"/>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12" name="Picture Placeholder 11">
            <a:extLst>
              <a:ext uri="{FF2B5EF4-FFF2-40B4-BE49-F238E27FC236}">
                <a16:creationId xmlns:a16="http://schemas.microsoft.com/office/drawing/2014/main" id="{150C0321-2D19-6C49-AC80-326ED3179271}"/>
              </a:ext>
            </a:extLst>
          </p:cNvPr>
          <p:cNvSpPr>
            <a:spLocks noGrp="1"/>
          </p:cNvSpPr>
          <p:nvPr>
            <p:ph type="pic" sz="quarter" idx="35" hasCustomPrompt="1"/>
          </p:nvPr>
        </p:nvSpPr>
        <p:spPr>
          <a:xfrm>
            <a:off x="0" y="5654675"/>
            <a:ext cx="8745808" cy="5654675"/>
          </a:xfrm>
          <a:solidFill>
            <a:schemeClr val="bg1">
              <a:lumMod val="75000"/>
            </a:schemeClr>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custDataLst>
              <p:tags r:id="rId1"/>
            </p:custDataLst>
          </p:nvPr>
        </p:nvSpPr>
        <p:spPr>
          <a:xfrm>
            <a:off x="12657132" y="10734673"/>
            <a:ext cx="5222845" cy="203019"/>
          </a:xfrm>
        </p:spPr>
        <p:txBody>
          <a:bodyPr/>
          <a:lstStyle>
            <a:lvl1pPr>
              <a:defRPr lang="en-AU" smtClean="0"/>
            </a:lvl1pPr>
          </a:lstStyle>
          <a:p>
            <a:r>
              <a:rPr lang="en-AU"/>
              <a:t>DD MM YYYY</a:t>
            </a:r>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custDataLst>
              <p:tags r:id="rId2"/>
            </p:custDataLst>
          </p:nvPr>
        </p:nvSpPr>
        <p:spPr/>
        <p:txBody>
          <a:bodyPr/>
          <a:lstStyle>
            <a:lvl1pPr>
              <a:defRPr>
                <a:solidFill>
                  <a:schemeClr val="bg1"/>
                </a:solidFill>
              </a:defRPr>
            </a:lvl1pPr>
          </a:lstStyle>
          <a:p>
            <a:r>
              <a:rPr lang="en-US"/>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custDataLst>
              <p:tags r:id="rId3"/>
            </p:custDataLst>
          </p:nvPr>
        </p:nvSpPr>
        <p:spPr>
          <a:xfrm>
            <a:off x="17929865" y="10734673"/>
            <a:ext cx="1265026" cy="203019"/>
          </a:xfrm>
        </p:spPr>
        <p:txBody>
          <a:bodyPr/>
          <a:lstStyle>
            <a:lvl1pPr>
              <a:defRPr lang="en-US" smtClean="0"/>
            </a:lvl1pPr>
          </a:lstStyle>
          <a:p>
            <a:fld id="{9EBEC7D2-4955-5E46-A2E6-70A78DC0C462}" type="slidenum">
              <a:rPr lang="en-AU" smtClean="0"/>
              <a:pPr/>
              <a:t>‹#›</a:t>
            </a:fld>
            <a:endParaRPr lang="en-AU"/>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10052053" y="1083814"/>
            <a:ext cx="9143698" cy="1306335"/>
          </a:xfrm>
        </p:spPr>
        <p:txBody>
          <a:body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10052052" y="3317410"/>
            <a:ext cx="4630788" cy="6908128"/>
          </a:xfrm>
        </p:spPr>
        <p:txBody>
          <a:bodyPr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B260BFF1-F96C-CD44-B2D5-069300FE8555}"/>
              </a:ext>
            </a:extLst>
          </p:cNvPr>
          <p:cNvSpPr>
            <a:spLocks noGrp="1"/>
          </p:cNvSpPr>
          <p:nvPr>
            <p:ph type="body" sz="quarter" idx="34"/>
          </p:nvPr>
        </p:nvSpPr>
        <p:spPr>
          <a:xfrm>
            <a:off x="14682841" y="3316886"/>
            <a:ext cx="4510986" cy="6908651"/>
          </a:xfrm>
        </p:spPr>
        <p:txBody>
          <a:bodyPr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906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06 Text + Image Opt.C_White">
    <p:spTree>
      <p:nvGrpSpPr>
        <p:cNvPr id="1" name=""/>
        <p:cNvGrpSpPr/>
        <p:nvPr/>
      </p:nvGrpSpPr>
      <p:grpSpPr>
        <a:xfrm>
          <a:off x="0" y="0"/>
          <a:ext cx="0" cy="0"/>
          <a:chOff x="0" y="0"/>
          <a:chExt cx="0" cy="0"/>
        </a:xfrm>
      </p:grpSpPr>
      <p:sp>
        <p:nvSpPr>
          <p:cNvPr id="12" name="BG Colour">
            <a:extLst>
              <a:ext uri="{FF2B5EF4-FFF2-40B4-BE49-F238E27FC236}">
                <a16:creationId xmlns:a16="http://schemas.microsoft.com/office/drawing/2014/main" id="{F16D367F-0EDF-5441-AA60-91BE151D3AE5}"/>
              </a:ext>
            </a:extLst>
          </p:cNvPr>
          <p:cNvSpPr>
            <a:spLocks/>
          </p:cNvSpPr>
          <p:nvPr userDrawn="1"/>
        </p:nvSpPr>
        <p:spPr>
          <a:xfrm>
            <a:off x="0" y="0"/>
            <a:ext cx="20104100" cy="565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G Colour">
            <a:extLst>
              <a:ext uri="{FF2B5EF4-FFF2-40B4-BE49-F238E27FC236}">
                <a16:creationId xmlns:a16="http://schemas.microsoft.com/office/drawing/2014/main" id="{2ED8F6AF-7D14-154A-A150-0F1DCAAF40FA}"/>
              </a:ext>
            </a:extLst>
          </p:cNvPr>
          <p:cNvSpPr>
            <a:spLocks/>
          </p:cNvSpPr>
          <p:nvPr/>
        </p:nvSpPr>
        <p:spPr>
          <a:xfrm>
            <a:off x="0" y="0"/>
            <a:ext cx="20104100" cy="565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a:spLocks/>
          </p:cNvSpPr>
          <p:nvPr/>
        </p:nvSpPr>
        <p:spPr>
          <a:xfrm>
            <a:off x="0" y="0"/>
            <a:ext cx="20104100" cy="565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025B5F27-6280-2E46-BCC0-F4E0A944CEEA}"/>
              </a:ext>
            </a:extLst>
          </p:cNvPr>
          <p:cNvSpPr>
            <a:spLocks noGrp="1"/>
          </p:cNvSpPr>
          <p:nvPr>
            <p:ph type="pic" sz="quarter" idx="33" hasCustomPrompt="1"/>
          </p:nvPr>
        </p:nvSpPr>
        <p:spPr>
          <a:xfrm>
            <a:off x="0" y="0"/>
            <a:ext cx="20104100" cy="5654675"/>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lang="en-AU" smtClean="0"/>
            </a:lvl1pPr>
          </a:lstStyle>
          <a:p>
            <a:r>
              <a:rPr lang="en-AU"/>
              <a:t>DD MM YYYY</a:t>
            </a:r>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lvl1pPr>
              <a:defRPr lang="en-US" dirty="0"/>
            </a:lvl1pPr>
          </a:lstStyle>
          <a:p>
            <a:r>
              <a:rPr lang="en-AU"/>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lang="en-US" smtClean="0"/>
            </a:lvl1pPr>
          </a:lstStyle>
          <a:p>
            <a:fld id="{9EBEC7D2-4955-5E46-A2E6-70A78DC0C462}" type="slidenum">
              <a:rPr lang="en-AU" smtClean="0"/>
              <a:pPr/>
              <a:t>‹#›</a:t>
            </a:fld>
            <a:endParaRPr lang="en-AU"/>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9176407" cy="1306335"/>
          </a:xfrm>
        </p:spPr>
        <p:txBody>
          <a:bodyPr/>
          <a:lstStyle>
            <a:lvl1pPr>
              <a:defRPr>
                <a:solidFill>
                  <a:schemeClr val="bg1"/>
                </a:solidFill>
              </a:defRPr>
            </a:lvl1p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2" y="6306832"/>
            <a:ext cx="9143698" cy="3918706"/>
          </a:xfrm>
        </p:spPr>
        <p:txBody>
          <a:bodyPr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B260BFF1-F96C-CD44-B2D5-069300FE8555}"/>
              </a:ext>
            </a:extLst>
          </p:cNvPr>
          <p:cNvSpPr>
            <a:spLocks noGrp="1"/>
          </p:cNvSpPr>
          <p:nvPr>
            <p:ph type="body" sz="quarter" idx="34"/>
          </p:nvPr>
        </p:nvSpPr>
        <p:spPr>
          <a:xfrm>
            <a:off x="10084760" y="6306533"/>
            <a:ext cx="9110130" cy="3919003"/>
          </a:xfrm>
        </p:spPr>
        <p:txBody>
          <a:bodyPr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144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06 Text + Image Opt.C_Warm Grey">
    <p:bg>
      <p:bgPr>
        <a:solidFill>
          <a:schemeClr val="bg2"/>
        </a:solidFill>
        <a:effectLst/>
      </p:bgPr>
    </p:bg>
    <p:spTree>
      <p:nvGrpSpPr>
        <p:cNvPr id="1" name=""/>
        <p:cNvGrpSpPr/>
        <p:nvPr/>
      </p:nvGrpSpPr>
      <p:grpSpPr>
        <a:xfrm>
          <a:off x="0" y="0"/>
          <a:ext cx="0" cy="0"/>
          <a:chOff x="0" y="0"/>
          <a:chExt cx="0" cy="0"/>
        </a:xfrm>
      </p:grpSpPr>
      <p:sp>
        <p:nvSpPr>
          <p:cNvPr id="12" name="BG Colour">
            <a:extLst>
              <a:ext uri="{FF2B5EF4-FFF2-40B4-BE49-F238E27FC236}">
                <a16:creationId xmlns:a16="http://schemas.microsoft.com/office/drawing/2014/main" id="{6F43CB03-4632-A44D-8DD4-8F58B074C988}"/>
              </a:ext>
            </a:extLst>
          </p:cNvPr>
          <p:cNvSpPr>
            <a:spLocks/>
          </p:cNvSpPr>
          <p:nvPr userDrawn="1"/>
        </p:nvSpPr>
        <p:spPr>
          <a:xfrm>
            <a:off x="0" y="0"/>
            <a:ext cx="20104100" cy="5654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G Colour">
            <a:extLst>
              <a:ext uri="{FF2B5EF4-FFF2-40B4-BE49-F238E27FC236}">
                <a16:creationId xmlns:a16="http://schemas.microsoft.com/office/drawing/2014/main" id="{1A630C6C-2809-944F-8A96-1927E54C002E}"/>
              </a:ext>
            </a:extLst>
          </p:cNvPr>
          <p:cNvSpPr>
            <a:spLocks/>
          </p:cNvSpPr>
          <p:nvPr/>
        </p:nvSpPr>
        <p:spPr>
          <a:xfrm>
            <a:off x="0" y="0"/>
            <a:ext cx="20104100" cy="5654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G Colour">
            <a:extLst>
              <a:ext uri="{FF2B5EF4-FFF2-40B4-BE49-F238E27FC236}">
                <a16:creationId xmlns:a16="http://schemas.microsoft.com/office/drawing/2014/main" id="{3DE50FC8-21FA-A04E-AF80-876DF986C0BA}"/>
              </a:ext>
            </a:extLst>
          </p:cNvPr>
          <p:cNvSpPr>
            <a:spLocks/>
          </p:cNvSpPr>
          <p:nvPr/>
        </p:nvSpPr>
        <p:spPr>
          <a:xfrm>
            <a:off x="0" y="0"/>
            <a:ext cx="20104100" cy="5654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025B5F27-6280-2E46-BCC0-F4E0A944CEEA}"/>
              </a:ext>
            </a:extLst>
          </p:cNvPr>
          <p:cNvSpPr>
            <a:spLocks noGrp="1"/>
          </p:cNvSpPr>
          <p:nvPr>
            <p:ph type="pic" sz="quarter" idx="33" hasCustomPrompt="1"/>
          </p:nvPr>
        </p:nvSpPr>
        <p:spPr>
          <a:xfrm>
            <a:off x="0" y="0"/>
            <a:ext cx="20104100" cy="5654675"/>
          </a:xfrm>
          <a:solidFill>
            <a:srgbClr val="B2B2B2"/>
          </a:solidFill>
        </p:spPr>
        <p:txBody>
          <a:bodyPr lIns="576000"/>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2309" b="0">
                <a:solidFill>
                  <a:schemeClr val="bg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 </a:t>
            </a:r>
            <a:br>
              <a:rPr lang="en-US"/>
            </a:br>
            <a:r>
              <a:rPr lang="en-US"/>
              <a:t>Use the ‘Send to back’ tool to place behind your text and logo.</a:t>
            </a:r>
          </a:p>
          <a:p>
            <a:endParaRPr lang="en-GB"/>
          </a:p>
        </p:txBody>
      </p:sp>
      <p:sp>
        <p:nvSpPr>
          <p:cNvPr id="4" name="Date Placeholder 3">
            <a:extLst>
              <a:ext uri="{FF2B5EF4-FFF2-40B4-BE49-F238E27FC236}">
                <a16:creationId xmlns:a16="http://schemas.microsoft.com/office/drawing/2014/main" id="{551C66C9-AB6C-4146-9A70-7AA6046B6557}"/>
              </a:ext>
            </a:extLst>
          </p:cNvPr>
          <p:cNvSpPr>
            <a:spLocks noGrp="1"/>
          </p:cNvSpPr>
          <p:nvPr>
            <p:ph type="dt" sz="half" idx="10"/>
          </p:nvPr>
        </p:nvSpPr>
        <p:spPr>
          <a:xfrm>
            <a:off x="12657132" y="10734673"/>
            <a:ext cx="5222845" cy="203019"/>
          </a:xfrm>
        </p:spPr>
        <p:txBody>
          <a:bodyPr/>
          <a:lstStyle>
            <a:lvl1pPr>
              <a:defRPr lang="en-AU" smtClean="0"/>
            </a:lvl1pPr>
          </a:lstStyle>
          <a:p>
            <a:r>
              <a:rPr lang="en-AU"/>
              <a:t>DD MM YYYY</a:t>
            </a:r>
          </a:p>
        </p:txBody>
      </p:sp>
      <p:sp>
        <p:nvSpPr>
          <p:cNvPr id="5" name="Footer Placeholder 4">
            <a:extLst>
              <a:ext uri="{FF2B5EF4-FFF2-40B4-BE49-F238E27FC236}">
                <a16:creationId xmlns:a16="http://schemas.microsoft.com/office/drawing/2014/main" id="{65D34541-70B2-EA43-85B5-D01A11BFF443}"/>
              </a:ext>
            </a:extLst>
          </p:cNvPr>
          <p:cNvSpPr>
            <a:spLocks noGrp="1"/>
          </p:cNvSpPr>
          <p:nvPr>
            <p:ph type="ftr" sz="quarter" idx="11"/>
          </p:nvPr>
        </p:nvSpPr>
        <p:spPr/>
        <p:txBody>
          <a:bodyPr/>
          <a:lstStyle>
            <a:lvl1pPr>
              <a:defRPr lang="en-US" dirty="0"/>
            </a:lvl1pPr>
          </a:lstStyle>
          <a:p>
            <a:r>
              <a:rPr lang="en-AU"/>
              <a:t>Security classification here</a:t>
            </a:r>
          </a:p>
        </p:txBody>
      </p:sp>
      <p:sp>
        <p:nvSpPr>
          <p:cNvPr id="6" name="Slide Number Placeholder 5">
            <a:extLst>
              <a:ext uri="{FF2B5EF4-FFF2-40B4-BE49-F238E27FC236}">
                <a16:creationId xmlns:a16="http://schemas.microsoft.com/office/drawing/2014/main" id="{E7F2AFBC-B84D-114D-BDEB-822C8042B30A}"/>
              </a:ext>
            </a:extLst>
          </p:cNvPr>
          <p:cNvSpPr>
            <a:spLocks noGrp="1"/>
          </p:cNvSpPr>
          <p:nvPr>
            <p:ph type="sldNum" sz="quarter" idx="12"/>
          </p:nvPr>
        </p:nvSpPr>
        <p:spPr>
          <a:xfrm>
            <a:off x="17929865" y="10734673"/>
            <a:ext cx="1265026" cy="203019"/>
          </a:xfrm>
        </p:spPr>
        <p:txBody>
          <a:bodyPr/>
          <a:lstStyle>
            <a:lvl1pPr>
              <a:defRPr lang="en-US" smtClean="0"/>
            </a:lvl1pPr>
          </a:lstStyle>
          <a:p>
            <a:fld id="{9EBEC7D2-4955-5E46-A2E6-70A78DC0C462}" type="slidenum">
              <a:rPr lang="en-AU" smtClean="0"/>
              <a:pPr/>
              <a:t>‹#›</a:t>
            </a:fld>
            <a:endParaRPr lang="en-AU"/>
          </a:p>
        </p:txBody>
      </p:sp>
      <p:sp>
        <p:nvSpPr>
          <p:cNvPr id="7" name="Title">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9176407" cy="1306335"/>
          </a:xfrm>
        </p:spPr>
        <p:txBody>
          <a:bodyPr/>
          <a:lstStyle>
            <a:lvl1pPr>
              <a:defRPr>
                <a:solidFill>
                  <a:schemeClr val="bg1"/>
                </a:solidFill>
              </a:defRPr>
            </a:lvl1pPr>
          </a:lstStyle>
          <a:p>
            <a:r>
              <a:rPr lang="en-US"/>
              <a:t>Click to edit Master title style</a:t>
            </a:r>
          </a:p>
        </p:txBody>
      </p:sp>
      <p:sp>
        <p:nvSpPr>
          <p:cNvPr id="11" name="Text Placeholder Left">
            <a:extLst>
              <a:ext uri="{FF2B5EF4-FFF2-40B4-BE49-F238E27FC236}">
                <a16:creationId xmlns:a16="http://schemas.microsoft.com/office/drawing/2014/main" id="{18ECCD64-3BEF-824B-AB87-7323D0CAF1F1}"/>
              </a:ext>
            </a:extLst>
          </p:cNvPr>
          <p:cNvSpPr>
            <a:spLocks noGrp="1"/>
          </p:cNvSpPr>
          <p:nvPr>
            <p:ph type="body" sz="quarter" idx="13"/>
          </p:nvPr>
        </p:nvSpPr>
        <p:spPr>
          <a:xfrm>
            <a:off x="908352" y="6306832"/>
            <a:ext cx="9143698" cy="3918706"/>
          </a:xfrm>
        </p:spPr>
        <p:txBody>
          <a:bodyPr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B260BFF1-F96C-CD44-B2D5-069300FE8555}"/>
              </a:ext>
            </a:extLst>
          </p:cNvPr>
          <p:cNvSpPr>
            <a:spLocks noGrp="1"/>
          </p:cNvSpPr>
          <p:nvPr>
            <p:ph type="body" sz="quarter" idx="34"/>
          </p:nvPr>
        </p:nvSpPr>
        <p:spPr>
          <a:xfrm>
            <a:off x="10084760" y="6306533"/>
            <a:ext cx="9110130" cy="3919003"/>
          </a:xfrm>
        </p:spPr>
        <p:txBody>
          <a:bodyPr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12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07 Point 3 Opt.A_Imag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B46938-4E67-3B4C-BE0E-9D72A4402F68}"/>
              </a:ext>
            </a:extLst>
          </p:cNvPr>
          <p:cNvSpPr/>
          <p:nvPr userDrawn="1"/>
        </p:nvSpPr>
        <p:spPr>
          <a:xfrm flipV="1">
            <a:off x="0" y="-3"/>
            <a:ext cx="20104100" cy="565467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1A9A8779-1FC2-BC4D-A6D0-EFD016531C89}"/>
              </a:ext>
            </a:extLst>
          </p:cNvPr>
          <p:cNvSpPr/>
          <p:nvPr/>
        </p:nvSpPr>
        <p:spPr>
          <a:xfrm flipV="1">
            <a:off x="0" y="-3"/>
            <a:ext cx="20104100" cy="565467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F89246CF-AB23-A345-9ED3-7D206C891A90}"/>
              </a:ext>
            </a:extLst>
          </p:cNvPr>
          <p:cNvSpPr/>
          <p:nvPr/>
        </p:nvSpPr>
        <p:spPr>
          <a:xfrm flipV="1">
            <a:off x="0" y="-3"/>
            <a:ext cx="20104100" cy="565467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1560250" y="5654676"/>
            <a:ext cx="5224970" cy="4570862"/>
          </a:xfrm>
          <a:solidFill>
            <a:schemeClr val="accent1"/>
          </a:solidFill>
        </p:spPr>
        <p:txBody>
          <a:bodyPr lIns="108000" tIns="144000" rIns="108000" bIns="144000" anchor="t"/>
          <a:lstStyle>
            <a:lvl1pPr>
              <a:spcAft>
                <a:spcPts val="0"/>
              </a:spcAft>
              <a:buClr>
                <a:schemeClr val="bg1"/>
              </a:buClr>
              <a:defRPr lang="en-US" dirty="0">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7445744" y="5654676"/>
            <a:ext cx="5218792" cy="4570862"/>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3372470" y="5654676"/>
            <a:ext cx="5218795" cy="4570862"/>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7" name="Picture Placeholder 6">
            <a:extLst>
              <a:ext uri="{FF2B5EF4-FFF2-40B4-BE49-F238E27FC236}">
                <a16:creationId xmlns:a16="http://schemas.microsoft.com/office/drawing/2014/main" id="{7499E53B-944C-1C4B-84D2-C199FC44C31A}"/>
              </a:ext>
            </a:extLst>
          </p:cNvPr>
          <p:cNvSpPr>
            <a:spLocks noGrp="1"/>
          </p:cNvSpPr>
          <p:nvPr>
            <p:ph type="pic" sz="quarter" idx="45" hasCustomPrompt="1"/>
          </p:nvPr>
        </p:nvSpPr>
        <p:spPr>
          <a:xfrm>
            <a:off x="1560250" y="2409261"/>
            <a:ext cx="5224970" cy="3245414"/>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9" name="Picture Placeholder 8">
            <a:extLst>
              <a:ext uri="{FF2B5EF4-FFF2-40B4-BE49-F238E27FC236}">
                <a16:creationId xmlns:a16="http://schemas.microsoft.com/office/drawing/2014/main" id="{FECFC56C-9A5B-E042-8EB2-B297B38BC613}"/>
              </a:ext>
            </a:extLst>
          </p:cNvPr>
          <p:cNvSpPr>
            <a:spLocks noGrp="1"/>
          </p:cNvSpPr>
          <p:nvPr>
            <p:ph type="pic" sz="quarter" idx="46" hasCustomPrompt="1"/>
          </p:nvPr>
        </p:nvSpPr>
        <p:spPr>
          <a:xfrm>
            <a:off x="7442657" y="2409262"/>
            <a:ext cx="5224970" cy="3245416"/>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1" name="Picture Placeholder 10">
            <a:extLst>
              <a:ext uri="{FF2B5EF4-FFF2-40B4-BE49-F238E27FC236}">
                <a16:creationId xmlns:a16="http://schemas.microsoft.com/office/drawing/2014/main" id="{9FC51C4B-DD3C-E84D-A721-9A5387F80281}"/>
              </a:ext>
            </a:extLst>
          </p:cNvPr>
          <p:cNvSpPr>
            <a:spLocks noGrp="1"/>
          </p:cNvSpPr>
          <p:nvPr>
            <p:ph type="pic" sz="quarter" idx="47" hasCustomPrompt="1"/>
          </p:nvPr>
        </p:nvSpPr>
        <p:spPr>
          <a:xfrm>
            <a:off x="13369384" y="2409262"/>
            <a:ext cx="5224970" cy="3245416"/>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Tree>
    <p:extLst>
      <p:ext uri="{BB962C8B-B14F-4D97-AF65-F5344CB8AC3E}">
        <p14:creationId xmlns:p14="http://schemas.microsoft.com/office/powerpoint/2010/main" val="3750665472"/>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07 Point 3 Opt.B_Icons">
    <p:bg>
      <p:bgPr>
        <a:solidFill>
          <a:schemeClr val="bg2"/>
        </a:solidFill>
        <a:effectLst/>
      </p:bgPr>
    </p:bg>
    <p:spTree>
      <p:nvGrpSpPr>
        <p:cNvPr id="1" name=""/>
        <p:cNvGrpSpPr/>
        <p:nvPr/>
      </p:nvGrpSpPr>
      <p:grpSpPr>
        <a:xfrm>
          <a:off x="0" y="0"/>
          <a:ext cx="0" cy="0"/>
          <a:chOff x="0" y="0"/>
          <a:chExt cx="0" cy="0"/>
        </a:xfrm>
      </p:grpSpPr>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1560250" y="3696483"/>
            <a:ext cx="5224970" cy="6529055"/>
          </a:xfrm>
          <a:solidFill>
            <a:schemeClr val="tx2"/>
          </a:solidFill>
        </p:spPr>
        <p:txBody>
          <a:bodyPr lIns="144000" tIns="756000" rIns="144000" bIns="144000" anchor="t"/>
          <a:lstStyle>
            <a:lvl1pPr>
              <a:spcAft>
                <a:spcPts val="0"/>
              </a:spcAft>
              <a:buClr>
                <a:schemeClr val="bg1"/>
              </a:buClr>
              <a:defRPr lang="en-US" dirty="0">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7442656" y="3696483"/>
            <a:ext cx="5218792" cy="6529055"/>
          </a:xfrm>
          <a:solidFill>
            <a:schemeClr val="tx2"/>
          </a:solidFill>
        </p:spPr>
        <p:txBody>
          <a:bodyPr lIns="144000" tIns="75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3369381" y="3696483"/>
            <a:ext cx="5218795" cy="6529055"/>
          </a:xfrm>
          <a:solidFill>
            <a:schemeClr val="tx2"/>
          </a:solidFill>
        </p:spPr>
        <p:txBody>
          <a:bodyPr lIns="144000" tIns="75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107315965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07 Point 3 Opt.C_Numbe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B32DD34-7721-254E-979F-84A63932ECAE}"/>
              </a:ext>
            </a:extLst>
          </p:cNvPr>
          <p:cNvSpPr/>
          <p:nvPr userDrawn="1"/>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4FCCBE7C-A35E-5344-9E09-CCA621E864AC}"/>
              </a:ext>
            </a:extLst>
          </p:cNvPr>
          <p:cNvSpPr/>
          <p:nvPr/>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F89246CF-AB23-A345-9ED3-7D206C891A90}"/>
              </a:ext>
            </a:extLst>
          </p:cNvPr>
          <p:cNvSpPr/>
          <p:nvPr/>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1560250" y="2404935"/>
            <a:ext cx="5224970" cy="7820607"/>
          </a:xfrm>
          <a:solidFill>
            <a:schemeClr val="bg2"/>
          </a:solidFill>
        </p:spPr>
        <p:txBody>
          <a:bodyPr lIns="144000" tIns="900000" rIns="144000" bIns="144000" anchor="t"/>
          <a:lstStyle>
            <a:lvl1pPr>
              <a:spcAft>
                <a:spcPts val="1979"/>
              </a:spcAft>
              <a:defRPr lang="en-US" dirty="0"/>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7438340" y="2404935"/>
            <a:ext cx="5218792" cy="7820607"/>
          </a:xfrm>
          <a:solidFill>
            <a:schemeClr val="bg2"/>
          </a:solidFill>
        </p:spPr>
        <p:txBody>
          <a:bodyPr lIns="144000" tIns="900000" rIns="144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3369381" y="2404935"/>
            <a:ext cx="5218795" cy="7820607"/>
          </a:xfrm>
          <a:solidFill>
            <a:schemeClr val="bg2"/>
          </a:solidFill>
        </p:spPr>
        <p:txBody>
          <a:bodyPr lIns="144000" tIns="900000" rIns="144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1561316" y="2377058"/>
            <a:ext cx="2688399" cy="1319424"/>
          </a:xfrm>
        </p:spPr>
        <p:txBody>
          <a:bodyPr lIns="144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7438185" y="2377058"/>
            <a:ext cx="2675311" cy="1319424"/>
          </a:xfrm>
        </p:spPr>
        <p:txBody>
          <a:bodyPr lIns="144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13369382" y="2377058"/>
            <a:ext cx="2701488" cy="1319424"/>
          </a:xfrm>
        </p:spPr>
        <p:txBody>
          <a:bodyPr lIns="144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Tree>
    <p:extLst>
      <p:ext uri="{BB962C8B-B14F-4D97-AF65-F5344CB8AC3E}">
        <p14:creationId xmlns:p14="http://schemas.microsoft.com/office/powerpoint/2010/main" val="1253131223"/>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2961" y="5573945"/>
            <a:ext cx="4512945" cy="4455795"/>
          </a:xfrm>
          <a:custGeom>
            <a:avLst/>
            <a:gdLst/>
            <a:ahLst/>
            <a:cxnLst/>
            <a:rect l="l" t="t" r="r" b="b"/>
            <a:pathLst>
              <a:path w="4512945" h="4455795">
                <a:moveTo>
                  <a:pt x="0" y="4455361"/>
                </a:moveTo>
                <a:lnTo>
                  <a:pt x="4512448" y="4455361"/>
                </a:lnTo>
                <a:lnTo>
                  <a:pt x="4512448" y="0"/>
                </a:lnTo>
                <a:lnTo>
                  <a:pt x="0" y="0"/>
                </a:lnTo>
                <a:lnTo>
                  <a:pt x="0" y="4455361"/>
                </a:lnTo>
                <a:close/>
              </a:path>
            </a:pathLst>
          </a:custGeom>
          <a:ln w="10470">
            <a:solidFill>
              <a:srgbClr val="0D1746"/>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07 Point 4 Opt.A_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C625F1-4141-EC44-A18C-7B3583DF06AA}"/>
              </a:ext>
            </a:extLst>
          </p:cNvPr>
          <p:cNvSpPr/>
          <p:nvPr userDrawn="1"/>
        </p:nvSpPr>
        <p:spPr>
          <a:xfrm flipV="1">
            <a:off x="0" y="-3"/>
            <a:ext cx="20104100" cy="565467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144EE619-5F55-8242-BAA4-63B74C3881A0}"/>
              </a:ext>
            </a:extLst>
          </p:cNvPr>
          <p:cNvSpPr/>
          <p:nvPr/>
        </p:nvSpPr>
        <p:spPr>
          <a:xfrm flipV="1">
            <a:off x="0" y="-3"/>
            <a:ext cx="20104100" cy="565467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F89246CF-AB23-A345-9ED3-7D206C891A90}"/>
              </a:ext>
            </a:extLst>
          </p:cNvPr>
          <p:cNvSpPr/>
          <p:nvPr/>
        </p:nvSpPr>
        <p:spPr>
          <a:xfrm flipV="1">
            <a:off x="0" y="-3"/>
            <a:ext cx="20104100" cy="565467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28392" y="5654676"/>
            <a:ext cx="3917925" cy="4570861"/>
          </a:xfrm>
          <a:solidFill>
            <a:schemeClr val="accent1"/>
          </a:solidFill>
        </p:spPr>
        <p:txBody>
          <a:bodyPr lIns="108000" tIns="144000" rIns="108000" bIns="144000" anchor="t"/>
          <a:lstStyle>
            <a:lvl1pPr>
              <a:spcAft>
                <a:spcPts val="0"/>
              </a:spcAft>
              <a:buClr>
                <a:schemeClr val="bg1"/>
              </a:buClr>
              <a:defRPr lang="en-US" dirty="0">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5711537" y="5654676"/>
            <a:ext cx="3917925" cy="4570861"/>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0494682" y="5654676"/>
            <a:ext cx="3917925" cy="4570861"/>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5277827" y="5654676"/>
            <a:ext cx="3917925" cy="4570861"/>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7" name="Picture Placeholder 6">
            <a:extLst>
              <a:ext uri="{FF2B5EF4-FFF2-40B4-BE49-F238E27FC236}">
                <a16:creationId xmlns:a16="http://schemas.microsoft.com/office/drawing/2014/main" id="{7499E53B-944C-1C4B-84D2-C199FC44C31A}"/>
              </a:ext>
            </a:extLst>
          </p:cNvPr>
          <p:cNvSpPr>
            <a:spLocks noGrp="1"/>
          </p:cNvSpPr>
          <p:nvPr>
            <p:ph type="pic" sz="quarter" idx="45" hasCustomPrompt="1"/>
          </p:nvPr>
        </p:nvSpPr>
        <p:spPr>
          <a:xfrm>
            <a:off x="928392" y="2390151"/>
            <a:ext cx="3917925" cy="3270755"/>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9" name="Picture Placeholder 8">
            <a:extLst>
              <a:ext uri="{FF2B5EF4-FFF2-40B4-BE49-F238E27FC236}">
                <a16:creationId xmlns:a16="http://schemas.microsoft.com/office/drawing/2014/main" id="{FECFC56C-9A5B-E042-8EB2-B297B38BC613}"/>
              </a:ext>
            </a:extLst>
          </p:cNvPr>
          <p:cNvSpPr>
            <a:spLocks noGrp="1"/>
          </p:cNvSpPr>
          <p:nvPr>
            <p:ph type="pic" sz="quarter" idx="46" hasCustomPrompt="1"/>
          </p:nvPr>
        </p:nvSpPr>
        <p:spPr>
          <a:xfrm>
            <a:off x="5711537" y="2390151"/>
            <a:ext cx="3917925" cy="3270755"/>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1" name="Picture Placeholder 10">
            <a:extLst>
              <a:ext uri="{FF2B5EF4-FFF2-40B4-BE49-F238E27FC236}">
                <a16:creationId xmlns:a16="http://schemas.microsoft.com/office/drawing/2014/main" id="{9FC51C4B-DD3C-E84D-A721-9A5387F80281}"/>
              </a:ext>
            </a:extLst>
          </p:cNvPr>
          <p:cNvSpPr>
            <a:spLocks noGrp="1"/>
          </p:cNvSpPr>
          <p:nvPr>
            <p:ph type="pic" sz="quarter" idx="47" hasCustomPrompt="1"/>
          </p:nvPr>
        </p:nvSpPr>
        <p:spPr>
          <a:xfrm>
            <a:off x="10494682" y="2390151"/>
            <a:ext cx="3917925" cy="3270755"/>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3" name="Picture Placeholder 12">
            <a:extLst>
              <a:ext uri="{FF2B5EF4-FFF2-40B4-BE49-F238E27FC236}">
                <a16:creationId xmlns:a16="http://schemas.microsoft.com/office/drawing/2014/main" id="{040871FA-86B5-464A-B715-9DE3FA812931}"/>
              </a:ext>
            </a:extLst>
          </p:cNvPr>
          <p:cNvSpPr>
            <a:spLocks noGrp="1"/>
          </p:cNvSpPr>
          <p:nvPr>
            <p:ph type="pic" sz="quarter" idx="48" hasCustomPrompt="1"/>
          </p:nvPr>
        </p:nvSpPr>
        <p:spPr>
          <a:xfrm>
            <a:off x="15277827" y="2390151"/>
            <a:ext cx="3917925" cy="3270755"/>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Tree>
    <p:extLst>
      <p:ext uri="{BB962C8B-B14F-4D97-AF65-F5344CB8AC3E}">
        <p14:creationId xmlns:p14="http://schemas.microsoft.com/office/powerpoint/2010/main" val="2886383036"/>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07 Point 4 Opt.B_Icons">
    <p:bg>
      <p:bgPr>
        <a:solidFill>
          <a:schemeClr val="bg2"/>
        </a:solidFill>
        <a:effectLst/>
      </p:bgPr>
    </p:bg>
    <p:spTree>
      <p:nvGrpSpPr>
        <p:cNvPr id="1" name=""/>
        <p:cNvGrpSpPr/>
        <p:nvPr/>
      </p:nvGrpSpPr>
      <p:grpSpPr>
        <a:xfrm>
          <a:off x="0" y="0"/>
          <a:ext cx="0" cy="0"/>
          <a:chOff x="0" y="0"/>
          <a:chExt cx="0" cy="0"/>
        </a:xfrm>
      </p:grpSpPr>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1971564" y="2405662"/>
            <a:ext cx="7717125" cy="3265167"/>
          </a:xfrm>
          <a:solidFill>
            <a:schemeClr val="tx2"/>
          </a:solidFill>
        </p:spPr>
        <p:txBody>
          <a:bodyPr lIns="936000" tIns="251999" rIns="144000" bIns="144000" anchor="t"/>
          <a:lstStyle>
            <a:lvl1pPr>
              <a:spcAft>
                <a:spcPts val="0"/>
              </a:spcAft>
              <a:buClr>
                <a:schemeClr val="bg1"/>
              </a:buClr>
              <a:defRPr lang="en-US" dirty="0">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11469300" y="2405664"/>
            <a:ext cx="7717125" cy="3265167"/>
          </a:xfrm>
          <a:solidFill>
            <a:schemeClr val="tx2"/>
          </a:solidFill>
        </p:spPr>
        <p:txBody>
          <a:bodyPr lIns="936000" tIns="251999"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971564" y="6323991"/>
            <a:ext cx="7717125" cy="3265167"/>
          </a:xfrm>
          <a:solidFill>
            <a:schemeClr val="tx2"/>
          </a:solidFill>
        </p:spPr>
        <p:txBody>
          <a:bodyPr lIns="936000" tIns="251999"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1468182" y="6323994"/>
            <a:ext cx="7717125" cy="3265167"/>
          </a:xfrm>
          <a:solidFill>
            <a:schemeClr val="tx2"/>
          </a:solidFill>
        </p:spPr>
        <p:txBody>
          <a:bodyPr lIns="936000" tIns="251999"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99610288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7 Point 4 Opt.C_Number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308A5B-7BCD-6741-8DAC-BBFEF228F65A}"/>
              </a:ext>
            </a:extLst>
          </p:cNvPr>
          <p:cNvSpPr/>
          <p:nvPr userDrawn="1"/>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BE579F22-91D0-734D-BF43-AE0958102AAC}"/>
              </a:ext>
            </a:extLst>
          </p:cNvPr>
          <p:cNvSpPr/>
          <p:nvPr/>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F89246CF-AB23-A345-9ED3-7D206C891A90}"/>
              </a:ext>
            </a:extLst>
          </p:cNvPr>
          <p:cNvSpPr/>
          <p:nvPr/>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28392" y="2390150"/>
            <a:ext cx="3917925" cy="7835387"/>
          </a:xfrm>
          <a:solidFill>
            <a:schemeClr val="bg2"/>
          </a:solidFill>
        </p:spPr>
        <p:txBody>
          <a:bodyPr lIns="108000" tIns="900000" rIns="108000" bIns="144000" anchor="t"/>
          <a:lstStyle>
            <a:lvl1pPr>
              <a:spcAft>
                <a:spcPts val="1979"/>
              </a:spcAft>
              <a:defRPr lang="en-US" dirty="0"/>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5708446" y="2390150"/>
            <a:ext cx="391792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0488501" y="2390150"/>
            <a:ext cx="391792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5268554" y="2390150"/>
            <a:ext cx="391792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928392" y="2377058"/>
            <a:ext cx="2688399"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5708447" y="2377058"/>
            <a:ext cx="2675311"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10488501" y="2377058"/>
            <a:ext cx="2701488"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7" name="Content Placeholder 36">
            <a:extLst>
              <a:ext uri="{FF2B5EF4-FFF2-40B4-BE49-F238E27FC236}">
                <a16:creationId xmlns:a16="http://schemas.microsoft.com/office/drawing/2014/main" id="{DE3186F4-2F1F-1941-A9E0-58D3D0D63A01}"/>
              </a:ext>
            </a:extLst>
          </p:cNvPr>
          <p:cNvSpPr>
            <a:spLocks noGrp="1"/>
          </p:cNvSpPr>
          <p:nvPr>
            <p:ph sz="quarter" idx="48" hasCustomPrompt="1"/>
          </p:nvPr>
        </p:nvSpPr>
        <p:spPr>
          <a:xfrm>
            <a:off x="15268555" y="2377058"/>
            <a:ext cx="2688401"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Tree>
    <p:extLst>
      <p:ext uri="{BB962C8B-B14F-4D97-AF65-F5344CB8AC3E}">
        <p14:creationId xmlns:p14="http://schemas.microsoft.com/office/powerpoint/2010/main" val="1702595101"/>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7 Point 6 Opt.A_Imag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13ECD7-3DD7-504D-8DDB-95C5288AE18A}"/>
              </a:ext>
            </a:extLst>
          </p:cNvPr>
          <p:cNvSpPr/>
          <p:nvPr userDrawn="1"/>
        </p:nvSpPr>
        <p:spPr>
          <a:xfrm flipV="1">
            <a:off x="0" y="-2"/>
            <a:ext cx="20104100" cy="759977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6AD009F6-5F7F-FC49-B86E-E06F63C8FC9B}"/>
              </a:ext>
            </a:extLst>
          </p:cNvPr>
          <p:cNvSpPr/>
          <p:nvPr/>
        </p:nvSpPr>
        <p:spPr>
          <a:xfrm flipV="1">
            <a:off x="0" y="-2"/>
            <a:ext cx="20104100" cy="759977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F89246CF-AB23-A345-9ED3-7D206C891A90}"/>
              </a:ext>
            </a:extLst>
          </p:cNvPr>
          <p:cNvSpPr/>
          <p:nvPr/>
        </p:nvSpPr>
        <p:spPr>
          <a:xfrm flipV="1">
            <a:off x="0" y="-2"/>
            <a:ext cx="20104100" cy="759977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28392" y="2390150"/>
            <a:ext cx="2688105" cy="7835387"/>
          </a:xfrm>
          <a:solidFill>
            <a:schemeClr val="accent1"/>
          </a:solidFill>
        </p:spPr>
        <p:txBody>
          <a:bodyPr lIns="108000" tIns="144000" rIns="108000" bIns="144000" anchor="t"/>
          <a:lstStyle>
            <a:lvl1pPr>
              <a:spcAft>
                <a:spcPts val="0"/>
              </a:spcAft>
              <a:buClr>
                <a:schemeClr val="bg1"/>
              </a:buClr>
              <a:defRPr lang="en-US" dirty="0">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4049898" y="2390150"/>
            <a:ext cx="2688105" cy="7835387"/>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7171404" y="2390150"/>
            <a:ext cx="2688105" cy="7835387"/>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44D93F0A-31CA-4F17-A118-A7357118BF1B}"/>
              </a:ext>
            </a:extLst>
          </p:cNvPr>
          <p:cNvSpPr>
            <a:spLocks noGrp="1"/>
          </p:cNvSpPr>
          <p:nvPr>
            <p:ph type="body" sz="quarter" idx="37"/>
          </p:nvPr>
        </p:nvSpPr>
        <p:spPr>
          <a:xfrm>
            <a:off x="10292910" y="2390150"/>
            <a:ext cx="2688105" cy="7835387"/>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6" name="Text Placeholder 3">
            <a:extLst>
              <a:ext uri="{FF2B5EF4-FFF2-40B4-BE49-F238E27FC236}">
                <a16:creationId xmlns:a16="http://schemas.microsoft.com/office/drawing/2014/main" id="{D6515E15-7D5D-450C-BBAE-91DEBEEE677F}"/>
              </a:ext>
            </a:extLst>
          </p:cNvPr>
          <p:cNvSpPr>
            <a:spLocks noGrp="1"/>
          </p:cNvSpPr>
          <p:nvPr>
            <p:ph type="body" sz="quarter" idx="38"/>
          </p:nvPr>
        </p:nvSpPr>
        <p:spPr>
          <a:xfrm>
            <a:off x="16535923" y="2390150"/>
            <a:ext cx="2688105" cy="7835387"/>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3414416" y="2390150"/>
            <a:ext cx="2688105" cy="7835387"/>
          </a:xfrm>
          <a:solidFill>
            <a:schemeClr val="accent1"/>
          </a:solidFill>
        </p:spPr>
        <p:txBody>
          <a:bodyPr lIns="108000" tIns="144000" rIns="108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tx2"/>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7" name="Picture Placeholder 6">
            <a:extLst>
              <a:ext uri="{FF2B5EF4-FFF2-40B4-BE49-F238E27FC236}">
                <a16:creationId xmlns:a16="http://schemas.microsoft.com/office/drawing/2014/main" id="{7499E53B-944C-1C4B-84D2-C199FC44C31A}"/>
              </a:ext>
            </a:extLst>
          </p:cNvPr>
          <p:cNvSpPr>
            <a:spLocks noGrp="1"/>
          </p:cNvSpPr>
          <p:nvPr>
            <p:ph type="pic" sz="quarter" idx="45" hasCustomPrompt="1"/>
          </p:nvPr>
        </p:nvSpPr>
        <p:spPr>
          <a:xfrm>
            <a:off x="928394" y="7612869"/>
            <a:ext cx="2688104" cy="2612669"/>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9" name="Picture Placeholder 8">
            <a:extLst>
              <a:ext uri="{FF2B5EF4-FFF2-40B4-BE49-F238E27FC236}">
                <a16:creationId xmlns:a16="http://schemas.microsoft.com/office/drawing/2014/main" id="{FECFC56C-9A5B-E042-8EB2-B297B38BC613}"/>
              </a:ext>
            </a:extLst>
          </p:cNvPr>
          <p:cNvSpPr>
            <a:spLocks noGrp="1"/>
          </p:cNvSpPr>
          <p:nvPr>
            <p:ph type="pic" sz="quarter" idx="46" hasCustomPrompt="1"/>
          </p:nvPr>
        </p:nvSpPr>
        <p:spPr>
          <a:xfrm>
            <a:off x="4049900" y="7612869"/>
            <a:ext cx="2688104" cy="2612669"/>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1" name="Picture Placeholder 10">
            <a:extLst>
              <a:ext uri="{FF2B5EF4-FFF2-40B4-BE49-F238E27FC236}">
                <a16:creationId xmlns:a16="http://schemas.microsoft.com/office/drawing/2014/main" id="{9FC51C4B-DD3C-E84D-A721-9A5387F80281}"/>
              </a:ext>
            </a:extLst>
          </p:cNvPr>
          <p:cNvSpPr>
            <a:spLocks noGrp="1"/>
          </p:cNvSpPr>
          <p:nvPr>
            <p:ph type="pic" sz="quarter" idx="47" hasCustomPrompt="1"/>
          </p:nvPr>
        </p:nvSpPr>
        <p:spPr>
          <a:xfrm>
            <a:off x="7171406" y="7612869"/>
            <a:ext cx="2688104" cy="2612669"/>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3" name="Picture Placeholder 12">
            <a:extLst>
              <a:ext uri="{FF2B5EF4-FFF2-40B4-BE49-F238E27FC236}">
                <a16:creationId xmlns:a16="http://schemas.microsoft.com/office/drawing/2014/main" id="{040871FA-86B5-464A-B715-9DE3FA812931}"/>
              </a:ext>
            </a:extLst>
          </p:cNvPr>
          <p:cNvSpPr>
            <a:spLocks noGrp="1"/>
          </p:cNvSpPr>
          <p:nvPr>
            <p:ph type="pic" sz="quarter" idx="48" hasCustomPrompt="1"/>
          </p:nvPr>
        </p:nvSpPr>
        <p:spPr>
          <a:xfrm>
            <a:off x="13414419" y="7612869"/>
            <a:ext cx="2688104" cy="2612669"/>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5" name="Picture Placeholder 14">
            <a:extLst>
              <a:ext uri="{FF2B5EF4-FFF2-40B4-BE49-F238E27FC236}">
                <a16:creationId xmlns:a16="http://schemas.microsoft.com/office/drawing/2014/main" id="{C9732F35-4715-A74A-8E64-05FF5D43FF0B}"/>
              </a:ext>
            </a:extLst>
          </p:cNvPr>
          <p:cNvSpPr>
            <a:spLocks noGrp="1"/>
          </p:cNvSpPr>
          <p:nvPr>
            <p:ph type="pic" sz="quarter" idx="49" hasCustomPrompt="1"/>
          </p:nvPr>
        </p:nvSpPr>
        <p:spPr>
          <a:xfrm>
            <a:off x="10292912" y="7625959"/>
            <a:ext cx="2688104" cy="2612669"/>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
        <p:nvSpPr>
          <p:cNvPr id="17" name="Picture Placeholder 16">
            <a:extLst>
              <a:ext uri="{FF2B5EF4-FFF2-40B4-BE49-F238E27FC236}">
                <a16:creationId xmlns:a16="http://schemas.microsoft.com/office/drawing/2014/main" id="{35E62BE5-EAC3-E845-BC10-8ED0809CE7D1}"/>
              </a:ext>
            </a:extLst>
          </p:cNvPr>
          <p:cNvSpPr>
            <a:spLocks noGrp="1"/>
          </p:cNvSpPr>
          <p:nvPr>
            <p:ph type="pic" sz="quarter" idx="50" hasCustomPrompt="1"/>
          </p:nvPr>
        </p:nvSpPr>
        <p:spPr>
          <a:xfrm>
            <a:off x="16535925" y="7612869"/>
            <a:ext cx="2688104" cy="2612669"/>
          </a:xfrm>
          <a:solidFill>
            <a:schemeClr val="bg1">
              <a:lumMod val="50000"/>
            </a:schemeClr>
          </a:solidFill>
        </p:spPr>
        <p:txBody>
          <a:bodyPr lIns="180000" rIns="180000" anchor="ctr"/>
          <a:lstStyle>
            <a:lvl1pPr algn="ctr">
              <a:defRPr sz="1979" b="0">
                <a:solidFill>
                  <a:schemeClr val="bg1">
                    <a:lumMod val="95000"/>
                  </a:schemeClr>
                </a:solidFill>
              </a:defRPr>
            </a:lvl1pPr>
          </a:lstStyle>
          <a:p>
            <a:r>
              <a:rPr lang="en-US"/>
              <a:t>Pick an image that illustrates the topic you’re talking about.</a:t>
            </a:r>
            <a:endParaRPr lang="en-GB"/>
          </a:p>
        </p:txBody>
      </p:sp>
    </p:spTree>
    <p:extLst>
      <p:ext uri="{BB962C8B-B14F-4D97-AF65-F5344CB8AC3E}">
        <p14:creationId xmlns:p14="http://schemas.microsoft.com/office/powerpoint/2010/main" val="2372012629"/>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07 Point 6 Opt.B_Icons">
    <p:bg>
      <p:bgPr>
        <a:solidFill>
          <a:schemeClr val="bg2"/>
        </a:solidFill>
        <a:effectLst/>
      </p:bgPr>
    </p:bg>
    <p:spTree>
      <p:nvGrpSpPr>
        <p:cNvPr id="1" name=""/>
        <p:cNvGrpSpPr/>
        <p:nvPr/>
      </p:nvGrpSpPr>
      <p:grpSpPr>
        <a:xfrm>
          <a:off x="0" y="0"/>
          <a:ext cx="0" cy="0"/>
          <a:chOff x="0" y="0"/>
          <a:chExt cx="0" cy="0"/>
        </a:xfrm>
      </p:grpSpPr>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28391" y="3696479"/>
            <a:ext cx="2790038" cy="6530333"/>
          </a:xfrm>
          <a:solidFill>
            <a:schemeClr val="tx2"/>
          </a:solidFill>
        </p:spPr>
        <p:txBody>
          <a:bodyPr lIns="144000" tIns="576000" rIns="144000" bIns="144000" anchor="t"/>
          <a:lstStyle>
            <a:lvl1pPr>
              <a:spcAft>
                <a:spcPts val="0"/>
              </a:spcAft>
              <a:buClr>
                <a:schemeClr val="bg1"/>
              </a:buClr>
              <a:defRPr lang="en-US" dirty="0">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4019847" y="3696479"/>
            <a:ext cx="2790038" cy="6530333"/>
          </a:xfrm>
          <a:solidFill>
            <a:schemeClr val="tx2"/>
          </a:solidFill>
        </p:spPr>
        <p:txBody>
          <a:bodyPr lIns="144000" tIns="57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7111302" y="3696479"/>
            <a:ext cx="2790038" cy="6530333"/>
          </a:xfrm>
          <a:solidFill>
            <a:schemeClr val="tx2"/>
          </a:solidFill>
        </p:spPr>
        <p:txBody>
          <a:bodyPr lIns="144000" tIns="57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44D93F0A-31CA-4F17-A118-A7357118BF1B}"/>
              </a:ext>
            </a:extLst>
          </p:cNvPr>
          <p:cNvSpPr>
            <a:spLocks noGrp="1"/>
          </p:cNvSpPr>
          <p:nvPr>
            <p:ph type="body" sz="quarter" idx="37"/>
          </p:nvPr>
        </p:nvSpPr>
        <p:spPr>
          <a:xfrm>
            <a:off x="10202758" y="3696479"/>
            <a:ext cx="2790038" cy="6530333"/>
          </a:xfrm>
          <a:solidFill>
            <a:schemeClr val="tx2"/>
          </a:solidFill>
        </p:spPr>
        <p:txBody>
          <a:bodyPr lIns="144000" tIns="57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6" name="Text Placeholder 3">
            <a:extLst>
              <a:ext uri="{FF2B5EF4-FFF2-40B4-BE49-F238E27FC236}">
                <a16:creationId xmlns:a16="http://schemas.microsoft.com/office/drawing/2014/main" id="{D6515E15-7D5D-450C-BBAE-91DEBEEE677F}"/>
              </a:ext>
            </a:extLst>
          </p:cNvPr>
          <p:cNvSpPr>
            <a:spLocks noGrp="1"/>
          </p:cNvSpPr>
          <p:nvPr>
            <p:ph type="body" sz="quarter" idx="38"/>
          </p:nvPr>
        </p:nvSpPr>
        <p:spPr>
          <a:xfrm>
            <a:off x="16385671" y="3696479"/>
            <a:ext cx="2790038" cy="6530333"/>
          </a:xfrm>
          <a:solidFill>
            <a:schemeClr val="tx2"/>
          </a:solidFill>
        </p:spPr>
        <p:txBody>
          <a:bodyPr lIns="144000" tIns="57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3294213" y="3696479"/>
            <a:ext cx="2790038" cy="6530333"/>
          </a:xfrm>
          <a:solidFill>
            <a:schemeClr val="tx2"/>
          </a:solidFill>
        </p:spPr>
        <p:txBody>
          <a:bodyPr lIns="144000" tIns="576000" rIns="144000" bIns="144000" anchor="t"/>
          <a:lstStyle>
            <a:lvl1pPr>
              <a:spcAft>
                <a:spcPts val="0"/>
              </a:spcAft>
              <a:buClr>
                <a:schemeClr val="bg1"/>
              </a:buClr>
              <a:defRPr lang="en-US">
                <a:solidFill>
                  <a:schemeClr val="bg1"/>
                </a:solidFill>
              </a:defRPr>
            </a:lvl1pPr>
            <a:lvl2pPr>
              <a:buClr>
                <a:schemeClr val="bg1"/>
              </a:buClr>
              <a:defRPr>
                <a:solidFill>
                  <a:schemeClr val="bg1"/>
                </a:solidFill>
              </a:defRPr>
            </a:lvl2pPr>
            <a:lvl3pPr marL="471202" indent="-471202">
              <a:buClr>
                <a:schemeClr val="accent1"/>
              </a:buClr>
              <a:buFont typeface="Arial" panose="020B0604020202020204" pitchFamily="34" charset="0"/>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419314255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7 Point 6 Opt.C_Numb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96C2C62-EC7F-9047-A3AD-5217F84FA796}"/>
              </a:ext>
            </a:extLst>
          </p:cNvPr>
          <p:cNvSpPr/>
          <p:nvPr userDrawn="1"/>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0899B34C-FA51-1046-940C-37AE09E51EE8}"/>
              </a:ext>
            </a:extLst>
          </p:cNvPr>
          <p:cNvSpPr/>
          <p:nvPr/>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F89246CF-AB23-A345-9ED3-7D206C891A90}"/>
              </a:ext>
            </a:extLst>
          </p:cNvPr>
          <p:cNvSpPr/>
          <p:nvPr/>
        </p:nvSpPr>
        <p:spPr>
          <a:xfrm flipV="1">
            <a:off x="0" y="0"/>
            <a:ext cx="20104100" cy="565467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28392" y="2390150"/>
            <a:ext cx="2688105" cy="7835387"/>
          </a:xfrm>
          <a:solidFill>
            <a:schemeClr val="bg2"/>
          </a:solidFill>
        </p:spPr>
        <p:txBody>
          <a:bodyPr lIns="108000" tIns="900000" rIns="108000" bIns="144000" anchor="t"/>
          <a:lstStyle>
            <a:lvl1pPr>
              <a:spcAft>
                <a:spcPts val="1979"/>
              </a:spcAft>
              <a:defRPr lang="en-US" dirty="0"/>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4037737" y="2390150"/>
            <a:ext cx="268810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7147082" y="2390150"/>
            <a:ext cx="268810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44D93F0A-31CA-4F17-A118-A7357118BF1B}"/>
              </a:ext>
            </a:extLst>
          </p:cNvPr>
          <p:cNvSpPr>
            <a:spLocks noGrp="1"/>
          </p:cNvSpPr>
          <p:nvPr>
            <p:ph type="body" sz="quarter" idx="37"/>
          </p:nvPr>
        </p:nvSpPr>
        <p:spPr>
          <a:xfrm>
            <a:off x="10256233" y="2390150"/>
            <a:ext cx="268810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6" name="Text Placeholder 3">
            <a:extLst>
              <a:ext uri="{FF2B5EF4-FFF2-40B4-BE49-F238E27FC236}">
                <a16:creationId xmlns:a16="http://schemas.microsoft.com/office/drawing/2014/main" id="{D6515E15-7D5D-450C-BBAE-91DEBEEE677F}"/>
              </a:ext>
            </a:extLst>
          </p:cNvPr>
          <p:cNvSpPr>
            <a:spLocks noGrp="1"/>
          </p:cNvSpPr>
          <p:nvPr>
            <p:ph type="body" sz="quarter" idx="38"/>
          </p:nvPr>
        </p:nvSpPr>
        <p:spPr>
          <a:xfrm>
            <a:off x="16475116" y="2390150"/>
            <a:ext cx="268810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3366085" y="2390150"/>
            <a:ext cx="2688105" cy="7835387"/>
          </a:xfrm>
          <a:solidFill>
            <a:schemeClr val="bg2"/>
          </a:solidFill>
        </p:spPr>
        <p:txBody>
          <a:bodyPr lIns="108000" tIns="900000" rIns="108000" bIns="144000" anchor="t"/>
          <a:lstStyle>
            <a:lvl1pPr>
              <a:spcAft>
                <a:spcPts val="197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2" y="1083814"/>
            <a:ext cx="18287400" cy="1293877"/>
          </a:xfrm>
        </p:spPr>
        <p:txBody>
          <a:bodyPr/>
          <a:lstStyle>
            <a:lvl1pPr>
              <a:defRPr lang="en-US" dirty="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929292" y="2377058"/>
            <a:ext cx="2688399"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4049617" y="2377058"/>
            <a:ext cx="2675311"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7146380" y="2377058"/>
            <a:ext cx="2701488"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7" name="Content Placeholder 36">
            <a:extLst>
              <a:ext uri="{FF2B5EF4-FFF2-40B4-BE49-F238E27FC236}">
                <a16:creationId xmlns:a16="http://schemas.microsoft.com/office/drawing/2014/main" id="{DE3186F4-2F1F-1941-A9E0-58D3D0D63A01}"/>
              </a:ext>
            </a:extLst>
          </p:cNvPr>
          <p:cNvSpPr>
            <a:spLocks noGrp="1"/>
          </p:cNvSpPr>
          <p:nvPr>
            <p:ph sz="quarter" idx="48" hasCustomPrompt="1"/>
          </p:nvPr>
        </p:nvSpPr>
        <p:spPr>
          <a:xfrm>
            <a:off x="10256233" y="2377058"/>
            <a:ext cx="2688401"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9" name="Content Placeholder 38">
            <a:extLst>
              <a:ext uri="{FF2B5EF4-FFF2-40B4-BE49-F238E27FC236}">
                <a16:creationId xmlns:a16="http://schemas.microsoft.com/office/drawing/2014/main" id="{91F4236C-7685-444D-AE81-4F6E8AB21041}"/>
              </a:ext>
            </a:extLst>
          </p:cNvPr>
          <p:cNvSpPr>
            <a:spLocks noGrp="1"/>
          </p:cNvSpPr>
          <p:nvPr>
            <p:ph sz="quarter" idx="49" hasCustomPrompt="1"/>
          </p:nvPr>
        </p:nvSpPr>
        <p:spPr>
          <a:xfrm>
            <a:off x="13366085" y="2377058"/>
            <a:ext cx="2701488" cy="131942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54" name="Content Placeholder 53">
            <a:extLst>
              <a:ext uri="{FF2B5EF4-FFF2-40B4-BE49-F238E27FC236}">
                <a16:creationId xmlns:a16="http://schemas.microsoft.com/office/drawing/2014/main" id="{97D0123E-99B3-1741-BCB0-5A248E3007D3}"/>
              </a:ext>
            </a:extLst>
          </p:cNvPr>
          <p:cNvSpPr>
            <a:spLocks noGrp="1"/>
          </p:cNvSpPr>
          <p:nvPr>
            <p:ph sz="quarter" idx="50" hasCustomPrompt="1"/>
          </p:nvPr>
        </p:nvSpPr>
        <p:spPr>
          <a:xfrm>
            <a:off x="16475939" y="2390148"/>
            <a:ext cx="2688401" cy="1306334"/>
          </a:xfrm>
        </p:spPr>
        <p:txBody>
          <a:bodyPr lIns="72000" anchor="b"/>
          <a:lstStyle>
            <a:lvl1pPr marL="0" indent="0">
              <a:buFont typeface="Arial" panose="020B0604020202020204" pitchFamily="34" charset="0"/>
              <a:buNone/>
              <a:defRPr sz="7256">
                <a:solidFill>
                  <a:schemeClr val="accent1"/>
                </a:solidFill>
                <a:latin typeface="+mj-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Tree>
    <p:extLst>
      <p:ext uri="{BB962C8B-B14F-4D97-AF65-F5344CB8AC3E}">
        <p14:creationId xmlns:p14="http://schemas.microsoft.com/office/powerpoint/2010/main" val="3724365256"/>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08 Chart Slide Opt.A_White">
    <p:spTree>
      <p:nvGrpSpPr>
        <p:cNvPr id="1" name=""/>
        <p:cNvGrpSpPr/>
        <p:nvPr/>
      </p:nvGrpSpPr>
      <p:grpSpPr>
        <a:xfrm>
          <a:off x="0" y="0"/>
          <a:ext cx="0" cy="0"/>
          <a:chOff x="0" y="0"/>
          <a:chExt cx="0" cy="0"/>
        </a:xfrm>
      </p:grpSpPr>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908351" y="5002817"/>
            <a:ext cx="9143700" cy="5222720"/>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0052051" y="5002817"/>
            <a:ext cx="9143703" cy="5222720"/>
          </a:xfrm>
          <a:prstGeom prst="rect">
            <a:avLst/>
          </a:prstGeom>
        </p:spPr>
        <p:txBody>
          <a:body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p:txBody>
          <a:bodyPr/>
          <a:lstStyle/>
          <a:p>
            <a:fld id="{9EBEC7D2-4955-5E46-A2E6-70A78DC0C462}" type="slidenum">
              <a:rPr lang="en-US" smtClean="0"/>
              <a:pPr/>
              <a:t>‹#›</a:t>
            </a:fld>
            <a:endParaRPr lang="en-US"/>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18286539"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3337871"/>
            <a:ext cx="9143700" cy="165248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0052050" y="3337871"/>
            <a:ext cx="9143702" cy="1652488"/>
          </a:xfrm>
        </p:spPr>
        <p:txBody>
          <a:bodyPr rIns="144000"/>
          <a:lstStyle/>
          <a:p>
            <a:pPr lvl="0"/>
            <a:r>
              <a:rPr lang="en-US"/>
              <a:t>Click to edit Master text styles</a:t>
            </a:r>
          </a:p>
          <a:p>
            <a:pPr lvl="1"/>
            <a:r>
              <a:rPr lang="en-US"/>
              <a:t>Second level</a:t>
            </a:r>
          </a:p>
        </p:txBody>
      </p:sp>
      <p:sp>
        <p:nvSpPr>
          <p:cNvPr id="15" name="Text Placeholder 14">
            <a:extLst>
              <a:ext uri="{FF2B5EF4-FFF2-40B4-BE49-F238E27FC236}">
                <a16:creationId xmlns:a16="http://schemas.microsoft.com/office/drawing/2014/main" id="{5AAAB65E-81D9-5047-995C-C2492116AB93}"/>
              </a:ext>
            </a:extLst>
          </p:cNvPr>
          <p:cNvSpPr>
            <a:spLocks noGrp="1"/>
          </p:cNvSpPr>
          <p:nvPr>
            <p:ph type="body" sz="quarter" idx="17" hasCustomPrompt="1"/>
          </p:nvPr>
        </p:nvSpPr>
        <p:spPr>
          <a:xfrm>
            <a:off x="908351" y="10225537"/>
            <a:ext cx="9143700" cy="178018"/>
          </a:xfrm>
        </p:spPr>
        <p:txBody>
          <a:bodyPr/>
          <a:lstStyle>
            <a:lvl1pPr marL="0" indent="0">
              <a:buFont typeface="Arial" panose="020B0604020202020204" pitchFamily="34" charset="0"/>
              <a:buNone/>
              <a:tabLst/>
              <a:defRPr sz="1319" b="0" spc="0"/>
            </a:lvl1pPr>
            <a:lvl2pPr marL="18325" indent="0">
              <a:buFont typeface="Arial" panose="020B0604020202020204" pitchFamily="34" charset="0"/>
              <a:buNone/>
              <a:tabLst/>
              <a:defRPr sz="1319" b="0" spc="0"/>
            </a:lvl2pPr>
            <a:lvl3pPr marL="18325" indent="0">
              <a:buNone/>
              <a:tabLst/>
              <a:defRPr sz="1319" b="0" spc="0"/>
            </a:lvl3pPr>
            <a:lvl4pPr marL="18325" indent="0">
              <a:buNone/>
              <a:tabLst/>
              <a:defRPr sz="1319" b="0" spc="0"/>
            </a:lvl4pPr>
            <a:lvl5pPr marL="18325" indent="0">
              <a:buFont typeface="Arial" panose="020B0604020202020204" pitchFamily="34" charset="0"/>
              <a:buNone/>
              <a:tabLst/>
              <a:defRPr sz="1319" b="0" spc="0"/>
            </a:lvl5pPr>
          </a:lstStyle>
          <a:p>
            <a:pPr lvl="0"/>
            <a:r>
              <a:rPr lang="en-GB"/>
              <a:t>Source goes here.</a:t>
            </a:r>
            <a:endParaRPr lang="en-US"/>
          </a:p>
        </p:txBody>
      </p:sp>
      <p:sp>
        <p:nvSpPr>
          <p:cNvPr id="17" name="Text Placeholder 16">
            <a:extLst>
              <a:ext uri="{FF2B5EF4-FFF2-40B4-BE49-F238E27FC236}">
                <a16:creationId xmlns:a16="http://schemas.microsoft.com/office/drawing/2014/main" id="{EEC03CB0-9299-8C48-83B5-E48ABB480D34}"/>
              </a:ext>
            </a:extLst>
          </p:cNvPr>
          <p:cNvSpPr>
            <a:spLocks noGrp="1"/>
          </p:cNvSpPr>
          <p:nvPr>
            <p:ph type="body" sz="quarter" idx="18" hasCustomPrompt="1"/>
          </p:nvPr>
        </p:nvSpPr>
        <p:spPr>
          <a:xfrm>
            <a:off x="10052050" y="10225537"/>
            <a:ext cx="9143702" cy="178018"/>
          </a:xfrm>
        </p:spPr>
        <p:txBody>
          <a:bodyPr/>
          <a:lstStyle>
            <a:lvl1pPr marL="13090" indent="0">
              <a:buFont typeface="Arial" panose="020B0604020202020204" pitchFamily="34" charset="0"/>
              <a:buNone/>
              <a:tabLst/>
              <a:defRPr sz="1319" b="0" spc="0"/>
            </a:lvl1pPr>
            <a:lvl2pPr marL="18325" indent="0">
              <a:buFont typeface="Arial" panose="020B0604020202020204" pitchFamily="34" charset="0"/>
              <a:buNone/>
              <a:tabLst/>
              <a:defRPr sz="1319" b="0" spc="0"/>
            </a:lvl2pPr>
            <a:lvl3pPr marL="18325" indent="0">
              <a:buNone/>
              <a:tabLst/>
              <a:defRPr sz="1319" b="0" spc="0"/>
            </a:lvl3pPr>
            <a:lvl4pPr marL="18325" indent="0">
              <a:buNone/>
              <a:tabLst/>
              <a:defRPr sz="1319" b="0" spc="0"/>
            </a:lvl4pPr>
            <a:lvl5pPr marL="18325" indent="0">
              <a:buFont typeface="Arial" panose="020B0604020202020204" pitchFamily="34" charset="0"/>
              <a:buNone/>
              <a:tabLst/>
              <a:defRPr sz="1319" b="0" spc="0"/>
            </a:lvl5pPr>
          </a:lstStyle>
          <a:p>
            <a:pPr lvl="0"/>
            <a:r>
              <a:rPr lang="en-GB"/>
              <a:t>Source goes here.</a:t>
            </a:r>
            <a:endParaRPr lang="en-US"/>
          </a:p>
        </p:txBody>
      </p:sp>
    </p:spTree>
    <p:extLst>
      <p:ext uri="{BB962C8B-B14F-4D97-AF65-F5344CB8AC3E}">
        <p14:creationId xmlns:p14="http://schemas.microsoft.com/office/powerpoint/2010/main" val="3371178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8 Chart Slide Opt.A_Warm Grey">
    <p:bg>
      <p:bgPr>
        <a:solidFill>
          <a:schemeClr val="bg2"/>
        </a:solidFill>
        <a:effectLst/>
      </p:bgPr>
    </p:bg>
    <p:spTree>
      <p:nvGrpSpPr>
        <p:cNvPr id="1" name=""/>
        <p:cNvGrpSpPr/>
        <p:nvPr/>
      </p:nvGrpSpPr>
      <p:grpSpPr>
        <a:xfrm>
          <a:off x="0" y="0"/>
          <a:ext cx="0" cy="0"/>
          <a:chOff x="0" y="0"/>
          <a:chExt cx="0" cy="0"/>
        </a:xfrm>
      </p:grpSpPr>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908351" y="5002817"/>
            <a:ext cx="9143700" cy="5222720"/>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0052051" y="5002817"/>
            <a:ext cx="9143703" cy="5222720"/>
          </a:xfrm>
          <a:prstGeom prst="rect">
            <a:avLst/>
          </a:prstGeom>
        </p:spPr>
        <p:txBody>
          <a:body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p:txBody>
          <a:bodyPr/>
          <a:lstStyle/>
          <a:p>
            <a:fld id="{9EBEC7D2-4955-5E46-A2E6-70A78DC0C462}" type="slidenum">
              <a:rPr lang="en-US" smtClean="0"/>
              <a:pPr/>
              <a:t>‹#›</a:t>
            </a:fld>
            <a:endParaRPr lang="en-US"/>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18286539"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3337871"/>
            <a:ext cx="9143700" cy="165248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0052050" y="3337871"/>
            <a:ext cx="9143702" cy="1652488"/>
          </a:xfrm>
        </p:spPr>
        <p:txBody>
          <a:bodyPr rIns="144000"/>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5B89C18-C0A8-C34D-A1A9-6CC0653F27EA}"/>
              </a:ext>
            </a:extLst>
          </p:cNvPr>
          <p:cNvSpPr>
            <a:spLocks noGrp="1"/>
          </p:cNvSpPr>
          <p:nvPr>
            <p:ph type="body" sz="quarter" idx="17" hasCustomPrompt="1"/>
          </p:nvPr>
        </p:nvSpPr>
        <p:spPr>
          <a:xfrm>
            <a:off x="908350" y="10225537"/>
            <a:ext cx="9143702" cy="178018"/>
          </a:xfrm>
        </p:spPr>
        <p:txBody>
          <a:bodyPr/>
          <a:lstStyle>
            <a:lvl1pPr marL="0" indent="0">
              <a:buFont typeface="Arial" panose="020B0604020202020204" pitchFamily="34" charset="0"/>
              <a:buNone/>
              <a:tabLst/>
              <a:defRPr sz="1319" b="0" spc="0"/>
            </a:lvl1pPr>
            <a:lvl2pPr marL="0" indent="0">
              <a:buFont typeface="Arial" panose="020B0604020202020204" pitchFamily="34" charset="0"/>
              <a:buNone/>
              <a:defRPr sz="1319" b="0" spc="0"/>
            </a:lvl2pPr>
            <a:lvl3pPr marL="0" indent="0">
              <a:buNone/>
              <a:defRPr sz="1319" b="0" spc="0"/>
            </a:lvl3pPr>
            <a:lvl4pPr marL="474900" indent="0">
              <a:buNone/>
              <a:defRPr sz="1319" b="0" spc="0"/>
            </a:lvl4pPr>
            <a:lvl5pPr marL="949799" indent="0">
              <a:buFont typeface="Arial" panose="020B0604020202020204" pitchFamily="34" charset="0"/>
              <a:buNone/>
              <a:defRPr sz="1319" b="0" spc="0"/>
            </a:lvl5pPr>
          </a:lstStyle>
          <a:p>
            <a:pPr lvl="0"/>
            <a:r>
              <a:rPr lang="en-GB"/>
              <a:t>Source goes here.</a:t>
            </a:r>
            <a:endParaRPr lang="en-US"/>
          </a:p>
        </p:txBody>
      </p:sp>
      <p:sp>
        <p:nvSpPr>
          <p:cNvPr id="13" name="Text Placeholder 12">
            <a:extLst>
              <a:ext uri="{FF2B5EF4-FFF2-40B4-BE49-F238E27FC236}">
                <a16:creationId xmlns:a16="http://schemas.microsoft.com/office/drawing/2014/main" id="{2581CAC9-4831-5B4B-89D9-16BDB81A6F08}"/>
              </a:ext>
            </a:extLst>
          </p:cNvPr>
          <p:cNvSpPr>
            <a:spLocks noGrp="1"/>
          </p:cNvSpPr>
          <p:nvPr>
            <p:ph type="body" sz="quarter" idx="18" hasCustomPrompt="1"/>
          </p:nvPr>
        </p:nvSpPr>
        <p:spPr>
          <a:xfrm>
            <a:off x="10052050" y="10225537"/>
            <a:ext cx="9143702" cy="178018"/>
          </a:xfrm>
        </p:spPr>
        <p:txBody>
          <a:bodyPr/>
          <a:lstStyle>
            <a:lvl1pPr marL="13090" indent="0">
              <a:buFont typeface="Arial" panose="020B0604020202020204" pitchFamily="34" charset="0"/>
              <a:buNone/>
              <a:tabLst/>
              <a:defRPr sz="1319" b="0" spc="0"/>
            </a:lvl1pPr>
            <a:lvl2pPr marL="0" indent="0">
              <a:buFont typeface="Arial" panose="020B0604020202020204" pitchFamily="34" charset="0"/>
              <a:buNone/>
              <a:defRPr sz="1319" b="0" spc="0"/>
            </a:lvl2pPr>
            <a:lvl3pPr marL="0" indent="0">
              <a:buNone/>
              <a:defRPr sz="1319" b="0" spc="0"/>
            </a:lvl3pPr>
            <a:lvl4pPr marL="474900" indent="0">
              <a:buNone/>
              <a:defRPr sz="1319" b="0" spc="0"/>
            </a:lvl4pPr>
            <a:lvl5pPr marL="949799" indent="0">
              <a:buFont typeface="Arial" panose="020B0604020202020204" pitchFamily="34" charset="0"/>
              <a:buNone/>
              <a:defRPr sz="1319" b="0" spc="0"/>
            </a:lvl5pPr>
          </a:lstStyle>
          <a:p>
            <a:pPr lvl="0"/>
            <a:r>
              <a:rPr lang="en-GB"/>
              <a:t>Source goes here.</a:t>
            </a:r>
            <a:endParaRPr lang="en-US"/>
          </a:p>
        </p:txBody>
      </p:sp>
    </p:spTree>
    <p:extLst>
      <p:ext uri="{BB962C8B-B14F-4D97-AF65-F5344CB8AC3E}">
        <p14:creationId xmlns:p14="http://schemas.microsoft.com/office/powerpoint/2010/main" val="104794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08 Chart Slide Comparison Opt.B_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61AA65-FEF1-824A-8E6C-C823F4C1B2D4}"/>
              </a:ext>
            </a:extLst>
          </p:cNvPr>
          <p:cNvSpPr/>
          <p:nvPr userDrawn="1"/>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DBA065-235C-4742-86B4-B8FC72F9A45A}"/>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AD3BBD-634E-4447-8AF5-3B9707287EB6}"/>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908351" y="5002817"/>
            <a:ext cx="7837458" cy="5222720"/>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1358294" y="5002817"/>
            <a:ext cx="7837459" cy="5222720"/>
          </a:xfrm>
          <a:prstGeom prst="rect">
            <a:avLst/>
          </a:prstGeom>
        </p:spPr>
        <p:txBody>
          <a:bodyPr/>
          <a:lstStyle>
            <a:lvl1pPr>
              <a:defRPr>
                <a:solidFill>
                  <a:schemeClr val="bg1"/>
                </a:solidFill>
              </a:defRPr>
            </a:lvl1p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3337871"/>
            <a:ext cx="7837458" cy="165248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1358293" y="3337871"/>
            <a:ext cx="7837458" cy="1652488"/>
          </a:xfrm>
        </p:spPr>
        <p:txBody>
          <a:bodyPr rIns="144000"/>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4255EE6A-6704-1345-BB24-C2917F7D59B7}"/>
              </a:ext>
            </a:extLst>
          </p:cNvPr>
          <p:cNvSpPr>
            <a:spLocks noGrp="1"/>
          </p:cNvSpPr>
          <p:nvPr>
            <p:ph type="body" sz="quarter" idx="17" hasCustomPrompt="1"/>
          </p:nvPr>
        </p:nvSpPr>
        <p:spPr>
          <a:xfrm>
            <a:off x="908351" y="10225537"/>
            <a:ext cx="7835848" cy="178018"/>
          </a:xfrm>
        </p:spPr>
        <p:txBody>
          <a:bodyPr/>
          <a:lstStyle>
            <a:lvl1pPr marL="0" indent="0">
              <a:buFont typeface="Arial" panose="020B0604020202020204" pitchFamily="34" charset="0"/>
              <a:buNone/>
              <a:tabLst/>
              <a:defRPr sz="1319" b="0" spc="0"/>
            </a:lvl1pPr>
            <a:lvl2pPr marL="20942" indent="0">
              <a:buFont typeface="Arial" panose="020B0604020202020204" pitchFamily="34" charset="0"/>
              <a:buNone/>
              <a:tabLst/>
              <a:defRPr sz="1319" b="0" spc="0"/>
            </a:lvl2pPr>
            <a:lvl3pPr marL="20942" indent="0">
              <a:buNone/>
              <a:tabLst/>
              <a:defRPr sz="1319" b="0" spc="0"/>
            </a:lvl3pPr>
            <a:lvl4pPr marL="20942" indent="0">
              <a:buNone/>
              <a:tabLst/>
              <a:defRPr sz="1319" b="0" spc="0"/>
            </a:lvl4pPr>
            <a:lvl5pPr marL="20942" indent="0">
              <a:buFont typeface="Arial" panose="020B0604020202020204" pitchFamily="34" charset="0"/>
              <a:buNone/>
              <a:tabLst/>
              <a:defRPr sz="1319" b="0" spc="0"/>
            </a:lvl5pPr>
          </a:lstStyle>
          <a:p>
            <a:pPr lvl="0"/>
            <a:r>
              <a:rPr lang="en-GB"/>
              <a:t>Source goes here.</a:t>
            </a:r>
            <a:endParaRPr lang="en-US"/>
          </a:p>
        </p:txBody>
      </p:sp>
      <p:sp>
        <p:nvSpPr>
          <p:cNvPr id="14" name="Text Placeholder 13">
            <a:extLst>
              <a:ext uri="{FF2B5EF4-FFF2-40B4-BE49-F238E27FC236}">
                <a16:creationId xmlns:a16="http://schemas.microsoft.com/office/drawing/2014/main" id="{24F72557-08DA-E14E-8E6A-2FC9309D478B}"/>
              </a:ext>
            </a:extLst>
          </p:cNvPr>
          <p:cNvSpPr>
            <a:spLocks noGrp="1"/>
          </p:cNvSpPr>
          <p:nvPr>
            <p:ph type="body" sz="quarter" idx="18" hasCustomPrompt="1"/>
          </p:nvPr>
        </p:nvSpPr>
        <p:spPr>
          <a:xfrm>
            <a:off x="11358296" y="10225539"/>
            <a:ext cx="7837458" cy="178018"/>
          </a:xfrm>
        </p:spPr>
        <p:txBody>
          <a:bodyPr/>
          <a:lstStyle>
            <a:lvl1pPr marL="18325" indent="0">
              <a:buFont typeface="Arial" panose="020B0604020202020204" pitchFamily="34" charset="0"/>
              <a:buNone/>
              <a:tabLst/>
              <a:defRPr sz="1319" b="0" spc="0">
                <a:solidFill>
                  <a:schemeClr val="bg1"/>
                </a:solidFill>
              </a:defRPr>
            </a:lvl1pPr>
            <a:lvl2pPr marL="20942" indent="0">
              <a:buFont typeface="Arial" panose="020B0604020202020204" pitchFamily="34" charset="0"/>
              <a:buNone/>
              <a:tabLst/>
              <a:defRPr sz="1319" b="0" spc="0">
                <a:solidFill>
                  <a:schemeClr val="bg1"/>
                </a:solidFill>
              </a:defRPr>
            </a:lvl2pPr>
            <a:lvl3pPr marL="20942" indent="0">
              <a:buNone/>
              <a:tabLst/>
              <a:defRPr sz="1319" b="0" spc="0">
                <a:solidFill>
                  <a:schemeClr val="bg1"/>
                </a:solidFill>
              </a:defRPr>
            </a:lvl3pPr>
            <a:lvl4pPr marL="20942" indent="0">
              <a:buNone/>
              <a:tabLst/>
              <a:defRPr sz="1319" b="0" spc="0">
                <a:solidFill>
                  <a:schemeClr val="bg1"/>
                </a:solidFill>
              </a:defRPr>
            </a:lvl4pPr>
            <a:lvl5pPr marL="20942" indent="0">
              <a:buFont typeface="Arial" panose="020B0604020202020204" pitchFamily="34" charset="0"/>
              <a:buNone/>
              <a:tabLst/>
              <a:defRPr sz="1319" b="0" spc="0">
                <a:solidFill>
                  <a:schemeClr val="bg1"/>
                </a:solidFill>
              </a:defRPr>
            </a:lvl5pPr>
          </a:lstStyle>
          <a:p>
            <a:pPr lvl="0"/>
            <a:r>
              <a:rPr lang="en-GB"/>
              <a:t>Source goes here.</a:t>
            </a:r>
            <a:endParaRPr lang="en-US"/>
          </a:p>
        </p:txBody>
      </p:sp>
    </p:spTree>
    <p:extLst>
      <p:ext uri="{BB962C8B-B14F-4D97-AF65-F5344CB8AC3E}">
        <p14:creationId xmlns:p14="http://schemas.microsoft.com/office/powerpoint/2010/main" val="2217678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08 Chart Slide Comparison Opt.B_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BFD16A-CFE5-514A-B7C7-1AA8C9C8808D}"/>
              </a:ext>
            </a:extLst>
          </p:cNvPr>
          <p:cNvSpPr/>
          <p:nvPr userDrawn="1"/>
        </p:nvSpPr>
        <p:spPr>
          <a:xfrm>
            <a:off x="10052049" y="0"/>
            <a:ext cx="10052052"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EC9C9E-D502-944D-B99E-47C6A948ECAA}"/>
              </a:ext>
            </a:extLst>
          </p:cNvPr>
          <p:cNvSpPr/>
          <p:nvPr/>
        </p:nvSpPr>
        <p:spPr>
          <a:xfrm>
            <a:off x="10052049" y="0"/>
            <a:ext cx="10052052"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AD3BBD-634E-4447-8AF5-3B9707287EB6}"/>
              </a:ext>
            </a:extLst>
          </p:cNvPr>
          <p:cNvSpPr/>
          <p:nvPr/>
        </p:nvSpPr>
        <p:spPr>
          <a:xfrm>
            <a:off x="10052049" y="0"/>
            <a:ext cx="10052052"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908350" y="5002817"/>
            <a:ext cx="7835850" cy="5222720"/>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1358294" y="5002817"/>
            <a:ext cx="7837459" cy="5222720"/>
          </a:xfrm>
          <a:prstGeom prst="rect">
            <a:avLst/>
          </a:prstGeom>
        </p:spPr>
        <p:txBody>
          <a:bodyPr/>
          <a:lstStyle>
            <a:lvl1pPr>
              <a:defRPr>
                <a:solidFill>
                  <a:schemeClr val="bg1"/>
                </a:solidFill>
              </a:defRPr>
            </a:lvl1p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3337871"/>
            <a:ext cx="7837458" cy="165248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1358293" y="3337871"/>
            <a:ext cx="7837458" cy="1652488"/>
          </a:xfrm>
        </p:spPr>
        <p:txBody>
          <a:bodyPr rIns="144000"/>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1C4FE10D-0798-F442-AE06-E211C7A06F69}"/>
              </a:ext>
            </a:extLst>
          </p:cNvPr>
          <p:cNvSpPr>
            <a:spLocks noGrp="1"/>
          </p:cNvSpPr>
          <p:nvPr>
            <p:ph type="body" sz="quarter" idx="17" hasCustomPrompt="1"/>
          </p:nvPr>
        </p:nvSpPr>
        <p:spPr>
          <a:xfrm>
            <a:off x="908350" y="10225537"/>
            <a:ext cx="7835850" cy="178018"/>
          </a:xfrm>
        </p:spPr>
        <p:txBody>
          <a:bodyPr/>
          <a:lstStyle>
            <a:lvl1pPr marL="0" indent="0">
              <a:buFont typeface="Arial" panose="020B0604020202020204" pitchFamily="34" charset="0"/>
              <a:buNone/>
              <a:tabLst/>
              <a:defRPr sz="1319" b="0" spc="0"/>
            </a:lvl1pPr>
            <a:lvl2pPr marL="0" indent="0">
              <a:buFont typeface="Arial" panose="020B0604020202020204" pitchFamily="34" charset="0"/>
              <a:buNone/>
              <a:defRPr sz="1319" b="0"/>
            </a:lvl2pPr>
            <a:lvl3pPr marL="0" indent="0">
              <a:buNone/>
              <a:defRPr sz="1319" b="0"/>
            </a:lvl3pPr>
            <a:lvl4pPr marL="474900" indent="0">
              <a:buNone/>
              <a:defRPr sz="1319" b="0"/>
            </a:lvl4pPr>
            <a:lvl5pPr marL="949799" indent="0">
              <a:buFont typeface="Arial" panose="020B0604020202020204" pitchFamily="34" charset="0"/>
              <a:buNone/>
              <a:defRPr sz="1319" b="0"/>
            </a:lvl5pPr>
          </a:lstStyle>
          <a:p>
            <a:pPr lvl="0"/>
            <a:r>
              <a:rPr lang="en-GB"/>
              <a:t>Source goes here.</a:t>
            </a:r>
            <a:endParaRPr lang="en-US"/>
          </a:p>
        </p:txBody>
      </p:sp>
      <p:sp>
        <p:nvSpPr>
          <p:cNvPr id="14" name="Text Placeholder 13">
            <a:extLst>
              <a:ext uri="{FF2B5EF4-FFF2-40B4-BE49-F238E27FC236}">
                <a16:creationId xmlns:a16="http://schemas.microsoft.com/office/drawing/2014/main" id="{58AF7F42-F469-704F-9EC3-022D07390C61}"/>
              </a:ext>
            </a:extLst>
          </p:cNvPr>
          <p:cNvSpPr>
            <a:spLocks noGrp="1"/>
          </p:cNvSpPr>
          <p:nvPr>
            <p:ph type="body" sz="quarter" idx="18" hasCustomPrompt="1"/>
          </p:nvPr>
        </p:nvSpPr>
        <p:spPr>
          <a:xfrm>
            <a:off x="11358296" y="10225539"/>
            <a:ext cx="7837458" cy="178018"/>
          </a:xfrm>
        </p:spPr>
        <p:txBody>
          <a:bodyPr/>
          <a:lstStyle>
            <a:lvl1pPr marL="18325" indent="0">
              <a:buFont typeface="Arial" panose="020B0604020202020204" pitchFamily="34" charset="0"/>
              <a:buNone/>
              <a:tabLst/>
              <a:defRPr sz="1319" b="0" spc="0">
                <a:solidFill>
                  <a:schemeClr val="bg1"/>
                </a:solidFill>
              </a:defRPr>
            </a:lvl1pPr>
            <a:lvl2pPr marL="0" indent="0">
              <a:buFont typeface="Arial" panose="020B0604020202020204" pitchFamily="34" charset="0"/>
              <a:buNone/>
              <a:defRPr sz="1319" b="0">
                <a:solidFill>
                  <a:schemeClr val="bg1"/>
                </a:solidFill>
              </a:defRPr>
            </a:lvl2pPr>
            <a:lvl3pPr marL="0" indent="0">
              <a:buNone/>
              <a:defRPr sz="1319" b="0">
                <a:solidFill>
                  <a:schemeClr val="bg1"/>
                </a:solidFill>
              </a:defRPr>
            </a:lvl3pPr>
            <a:lvl4pPr marL="474900" indent="0">
              <a:buNone/>
              <a:defRPr sz="1319" b="0">
                <a:solidFill>
                  <a:schemeClr val="bg1"/>
                </a:solidFill>
              </a:defRPr>
            </a:lvl4pPr>
            <a:lvl5pPr marL="949799" indent="0">
              <a:buFont typeface="Arial" panose="020B0604020202020204" pitchFamily="34" charset="0"/>
              <a:buNone/>
              <a:defRPr sz="1319" b="0">
                <a:solidFill>
                  <a:schemeClr val="bg1"/>
                </a:solidFill>
              </a:defRPr>
            </a:lvl5pPr>
          </a:lstStyle>
          <a:p>
            <a:pPr lvl="0"/>
            <a:r>
              <a:rPr lang="en-GB"/>
              <a:t>Source goes here.</a:t>
            </a:r>
            <a:endParaRPr lang="en-US"/>
          </a:p>
        </p:txBody>
      </p:sp>
    </p:spTree>
    <p:extLst>
      <p:ext uri="{BB962C8B-B14F-4D97-AF65-F5344CB8AC3E}">
        <p14:creationId xmlns:p14="http://schemas.microsoft.com/office/powerpoint/2010/main" val="365818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162E-7748-436B-91D9-08F3C3426341}"/>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endParaRPr lang="en-GB"/>
          </a:p>
        </p:txBody>
      </p:sp>
      <p:sp>
        <p:nvSpPr>
          <p:cNvPr id="3" name="Subtitle 2">
            <a:extLst>
              <a:ext uri="{FF2B5EF4-FFF2-40B4-BE49-F238E27FC236}">
                <a16:creationId xmlns:a16="http://schemas.microsoft.com/office/drawing/2014/main" id="{D6B14458-305C-02B2-EFF0-A2DF8C22BD28}"/>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EC4657-F353-A41A-2B76-0BBFCCC25757}"/>
              </a:ext>
            </a:extLst>
          </p:cNvPr>
          <p:cNvSpPr>
            <a:spLocks noGrp="1"/>
          </p:cNvSpPr>
          <p:nvPr>
            <p:ph type="dt" sz="half" idx="10"/>
          </p:nvPr>
        </p:nvSpPr>
        <p:spPr>
          <a:xfrm>
            <a:off x="1005205" y="10517696"/>
            <a:ext cx="4623943" cy="276999"/>
          </a:xfrm>
        </p:spPr>
        <p:txBody>
          <a:bodyPr/>
          <a:lstStyle/>
          <a:p>
            <a:fld id="{E862B224-D5D2-475E-8087-19D88987B6EF}" type="datetimeFigureOut">
              <a:rPr lang="en-GB" smtClean="0"/>
              <a:t>06/02/2025</a:t>
            </a:fld>
            <a:endParaRPr lang="en-GB"/>
          </a:p>
        </p:txBody>
      </p:sp>
      <p:sp>
        <p:nvSpPr>
          <p:cNvPr id="5" name="Footer Placeholder 4">
            <a:extLst>
              <a:ext uri="{FF2B5EF4-FFF2-40B4-BE49-F238E27FC236}">
                <a16:creationId xmlns:a16="http://schemas.microsoft.com/office/drawing/2014/main" id="{E479B3FA-D0D0-30BB-9482-65237C88CC00}"/>
              </a:ext>
            </a:extLst>
          </p:cNvPr>
          <p:cNvSpPr>
            <a:spLocks noGrp="1"/>
          </p:cNvSpPr>
          <p:nvPr>
            <p:ph type="ftr" sz="quarter" idx="11"/>
          </p:nvPr>
        </p:nvSpPr>
        <p:spPr>
          <a:xfrm>
            <a:off x="6835394" y="10517696"/>
            <a:ext cx="6433312" cy="276999"/>
          </a:xfrm>
        </p:spPr>
        <p:txBody>
          <a:bodyPr/>
          <a:lstStyle/>
          <a:p>
            <a:endParaRPr lang="en-GB"/>
          </a:p>
        </p:txBody>
      </p:sp>
      <p:sp>
        <p:nvSpPr>
          <p:cNvPr id="6" name="Slide Number Placeholder 5">
            <a:extLst>
              <a:ext uri="{FF2B5EF4-FFF2-40B4-BE49-F238E27FC236}">
                <a16:creationId xmlns:a16="http://schemas.microsoft.com/office/drawing/2014/main" id="{814CB301-647D-131F-5752-9934F9D56DD0}"/>
              </a:ext>
            </a:extLst>
          </p:cNvPr>
          <p:cNvSpPr>
            <a:spLocks noGrp="1"/>
          </p:cNvSpPr>
          <p:nvPr>
            <p:ph type="sldNum" sz="quarter" idx="12"/>
          </p:nvPr>
        </p:nvSpPr>
        <p:spPr>
          <a:xfrm>
            <a:off x="14474953" y="10517696"/>
            <a:ext cx="4623943" cy="276999"/>
          </a:xfrm>
        </p:spPr>
        <p:txBody>
          <a:bodyPr/>
          <a:lstStyle/>
          <a:p>
            <a:fld id="{982FB4F8-ABED-4E40-A612-48F67FD2A62D}" type="slidenum">
              <a:rPr lang="en-GB" smtClean="0"/>
              <a:t>‹#›</a:t>
            </a:fld>
            <a:endParaRPr lang="en-GB"/>
          </a:p>
        </p:txBody>
      </p:sp>
    </p:spTree>
    <p:extLst>
      <p:ext uri="{BB962C8B-B14F-4D97-AF65-F5344CB8AC3E}">
        <p14:creationId xmlns:p14="http://schemas.microsoft.com/office/powerpoint/2010/main" val="2992476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08 Chart Slide Comparison Opt.B_Warm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F1F2ED-AA5B-484D-A830-9ECB951AF66E}"/>
              </a:ext>
            </a:extLst>
          </p:cNvPr>
          <p:cNvSpPr/>
          <p:nvPr userDrawn="1"/>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63BF55-2634-0447-9E8A-53AB4B158473}"/>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AD3BBD-634E-4447-8AF5-3B9707287EB6}"/>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908351" y="5002817"/>
            <a:ext cx="7837458" cy="5222720"/>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1358294" y="5002817"/>
            <a:ext cx="7837459" cy="5222720"/>
          </a:xfrm>
          <a:prstGeom prst="rect">
            <a:avLst/>
          </a:prstGeom>
        </p:spPr>
        <p:txBody>
          <a:bodyPr/>
          <a:lstStyle>
            <a:lvl1pPr>
              <a:defRPr lang="en-US" dirty="0"/>
            </a:lvl1p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a:xfrm>
            <a:off x="12657132" y="10734673"/>
            <a:ext cx="5222845" cy="203019"/>
          </a:xfrm>
        </p:spPr>
        <p:txBody>
          <a:bodyPr/>
          <a:lstStyle>
            <a:lvl1pPr>
              <a:defRPr lang="en-AU" smtClean="0"/>
            </a:lvl1pPr>
          </a:lstStyle>
          <a:p>
            <a:r>
              <a:rPr lang="en-AU"/>
              <a:t>DD MM YYYY</a:t>
            </a:r>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a:xfrm>
            <a:off x="17929865" y="10734673"/>
            <a:ext cx="1265026" cy="203019"/>
          </a:xfrm>
        </p:spPr>
        <p:txBody>
          <a:bodyPr/>
          <a:lstStyle>
            <a:lvl1pPr>
              <a:defRPr lang="en-US" smtClean="0"/>
            </a:lvl1pPr>
          </a:lstStyle>
          <a:p>
            <a:fld id="{9EBEC7D2-4955-5E46-A2E6-70A78DC0C462}" type="slidenum">
              <a:rPr lang="en-AU" smtClean="0"/>
              <a:pPr/>
              <a:t>‹#›</a:t>
            </a:fld>
            <a:endParaRPr lang="en-AU"/>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3337871"/>
            <a:ext cx="7837458" cy="165248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1358293" y="3337871"/>
            <a:ext cx="7837458" cy="1652488"/>
          </a:xfrm>
        </p:spPr>
        <p:txBody>
          <a:bodyPr rIns="144000"/>
          <a:lstStyle>
            <a:lvl1pPr>
              <a:defRPr lang="en-GB" dirty="0"/>
            </a:lvl1pPr>
            <a:lvl2pPr>
              <a:defRPr lang="en-US" dirty="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B957B58D-2521-AE4E-9BA2-997FF1BFE89D}"/>
              </a:ext>
            </a:extLst>
          </p:cNvPr>
          <p:cNvSpPr>
            <a:spLocks noGrp="1"/>
          </p:cNvSpPr>
          <p:nvPr>
            <p:ph type="body" idx="17" hasCustomPrompt="1"/>
          </p:nvPr>
        </p:nvSpPr>
        <p:spPr>
          <a:xfrm>
            <a:off x="908351" y="10225537"/>
            <a:ext cx="7835848" cy="178018"/>
          </a:xfrm>
        </p:spPr>
        <p:txBody>
          <a:bodyPr/>
          <a:lstStyle>
            <a:lvl1pPr marL="0" indent="0">
              <a:buFont typeface="Arial" panose="020B0604020202020204" pitchFamily="34" charset="0"/>
              <a:buNone/>
              <a:tabLst/>
              <a:defRPr sz="1319" b="0" spc="0"/>
            </a:lvl1pPr>
            <a:lvl2pPr marL="18325" indent="0">
              <a:buFont typeface="Arial" panose="020B0604020202020204" pitchFamily="34" charset="0"/>
              <a:buNone/>
              <a:tabLst/>
              <a:defRPr sz="1319" b="0"/>
            </a:lvl2pPr>
            <a:lvl3pPr marL="18325" indent="0">
              <a:buNone/>
              <a:tabLst/>
              <a:defRPr sz="1319" b="0"/>
            </a:lvl3pPr>
            <a:lvl4pPr marL="18325" indent="0">
              <a:buNone/>
              <a:tabLst/>
              <a:defRPr sz="1319" b="0"/>
            </a:lvl4pPr>
            <a:lvl5pPr marL="18325" indent="0">
              <a:buFont typeface="Arial" panose="020B0604020202020204" pitchFamily="34" charset="0"/>
              <a:buNone/>
              <a:tabLst/>
              <a:defRPr sz="1319" b="0"/>
            </a:lvl5pPr>
          </a:lstStyle>
          <a:p>
            <a:pPr lvl="0"/>
            <a:r>
              <a:rPr lang="en-GB"/>
              <a:t>Source goes here.</a:t>
            </a:r>
            <a:endParaRPr lang="en-US"/>
          </a:p>
        </p:txBody>
      </p:sp>
      <p:sp>
        <p:nvSpPr>
          <p:cNvPr id="14" name="Text Placeholder 13">
            <a:extLst>
              <a:ext uri="{FF2B5EF4-FFF2-40B4-BE49-F238E27FC236}">
                <a16:creationId xmlns:a16="http://schemas.microsoft.com/office/drawing/2014/main" id="{AB217ED8-AD4C-9F48-BF88-DE58055B26C6}"/>
              </a:ext>
            </a:extLst>
          </p:cNvPr>
          <p:cNvSpPr>
            <a:spLocks noGrp="1"/>
          </p:cNvSpPr>
          <p:nvPr>
            <p:ph type="body" sz="quarter" idx="18" hasCustomPrompt="1"/>
          </p:nvPr>
        </p:nvSpPr>
        <p:spPr>
          <a:xfrm>
            <a:off x="11358296" y="10225539"/>
            <a:ext cx="7837458" cy="178018"/>
          </a:xfrm>
        </p:spPr>
        <p:txBody>
          <a:bodyPr/>
          <a:lstStyle>
            <a:lvl1pPr marL="0" indent="0">
              <a:buFont typeface="Arial" panose="020B0604020202020204" pitchFamily="34" charset="0"/>
              <a:buNone/>
              <a:defRPr sz="1319" b="0" spc="0"/>
            </a:lvl1pPr>
            <a:lvl2pPr marL="0" indent="0">
              <a:buFont typeface="Arial" panose="020B0604020202020204" pitchFamily="34" charset="0"/>
              <a:buNone/>
              <a:defRPr sz="1319" b="0"/>
            </a:lvl2pPr>
            <a:lvl3pPr marL="0" indent="0">
              <a:buNone/>
              <a:defRPr sz="1319" b="0"/>
            </a:lvl3pPr>
            <a:lvl4pPr marL="474900" indent="0">
              <a:buNone/>
              <a:defRPr sz="1319" b="0"/>
            </a:lvl4pPr>
            <a:lvl5pPr marL="949799" indent="0">
              <a:buFont typeface="Arial" panose="020B0604020202020204" pitchFamily="34" charset="0"/>
              <a:buNone/>
              <a:defRPr sz="1319" b="0"/>
            </a:lvl5pPr>
          </a:lstStyle>
          <a:p>
            <a:pPr lvl="0"/>
            <a:r>
              <a:rPr lang="en-GB"/>
              <a:t>Source goes here.</a:t>
            </a:r>
            <a:endParaRPr lang="en-US"/>
          </a:p>
        </p:txBody>
      </p:sp>
    </p:spTree>
    <p:extLst>
      <p:ext uri="{BB962C8B-B14F-4D97-AF65-F5344CB8AC3E}">
        <p14:creationId xmlns:p14="http://schemas.microsoft.com/office/powerpoint/2010/main" val="3597369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08 Chart x 4 Slide Opt.C_White">
    <p:spTree>
      <p:nvGrpSpPr>
        <p:cNvPr id="1" name=""/>
        <p:cNvGrpSpPr/>
        <p:nvPr/>
      </p:nvGrpSpPr>
      <p:grpSpPr>
        <a:xfrm>
          <a:off x="0" y="0"/>
          <a:ext cx="0" cy="0"/>
          <a:chOff x="0" y="0"/>
          <a:chExt cx="0" cy="0"/>
        </a:xfrm>
      </p:grpSpPr>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3520836" y="2402608"/>
            <a:ext cx="6174999" cy="3252068"/>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2664536" y="2402608"/>
            <a:ext cx="6531217" cy="3252068"/>
          </a:xfrm>
          <a:prstGeom prst="rect">
            <a:avLst/>
          </a:prstGeom>
        </p:spPr>
        <p:txBody>
          <a:body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p:txBody>
          <a:bodyPr/>
          <a:lstStyle/>
          <a:p>
            <a:fld id="{9EBEC7D2-4955-5E46-A2E6-70A78DC0C462}" type="slidenum">
              <a:rPr lang="en-US" smtClean="0"/>
              <a:pPr/>
              <a:t>‹#›</a:t>
            </a:fld>
            <a:endParaRPr lang="en-US"/>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18286539"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2402606"/>
            <a:ext cx="2612486" cy="325206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0052051" y="2402606"/>
            <a:ext cx="2605082" cy="3252068"/>
          </a:xfrm>
        </p:spPr>
        <p:txBody>
          <a:bodyPr rIns="144000"/>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132DF084-A4B4-E041-8D40-46C2C563A42E}"/>
              </a:ext>
            </a:extLst>
          </p:cNvPr>
          <p:cNvSpPr>
            <a:spLocks noGrp="1"/>
          </p:cNvSpPr>
          <p:nvPr>
            <p:ph type="body" sz="quarter" idx="17"/>
          </p:nvPr>
        </p:nvSpPr>
        <p:spPr>
          <a:xfrm>
            <a:off x="908351" y="6306536"/>
            <a:ext cx="2612486" cy="3252070"/>
          </a:xfrm>
        </p:spPr>
        <p:txBody>
          <a:bodyPr rIns="144000"/>
          <a:lstStyle/>
          <a:p>
            <a:pPr lvl="0"/>
            <a:r>
              <a:rPr lang="en-US"/>
              <a:t>Click to edit Master text styles</a:t>
            </a:r>
          </a:p>
          <a:p>
            <a:pPr lvl="1"/>
            <a:r>
              <a:rPr lang="en-US"/>
              <a:t>Second level</a:t>
            </a:r>
          </a:p>
        </p:txBody>
      </p:sp>
      <p:sp>
        <p:nvSpPr>
          <p:cNvPr id="13" name="Chart Placeholder 12">
            <a:extLst>
              <a:ext uri="{FF2B5EF4-FFF2-40B4-BE49-F238E27FC236}">
                <a16:creationId xmlns:a16="http://schemas.microsoft.com/office/drawing/2014/main" id="{4B192593-20AA-FA49-9A89-FE539365D4B5}"/>
              </a:ext>
            </a:extLst>
          </p:cNvPr>
          <p:cNvSpPr>
            <a:spLocks noGrp="1"/>
          </p:cNvSpPr>
          <p:nvPr>
            <p:ph type="chart" sz="quarter" idx="18"/>
          </p:nvPr>
        </p:nvSpPr>
        <p:spPr>
          <a:xfrm>
            <a:off x="3520836" y="6306537"/>
            <a:ext cx="6174999" cy="3264528"/>
          </a:xfrm>
        </p:spPr>
        <p:txBody>
          <a:bodyPr/>
          <a:lstStyle/>
          <a:p>
            <a:r>
              <a:rPr lang="en-US"/>
              <a:t>Click icon to add chart</a:t>
            </a:r>
          </a:p>
        </p:txBody>
      </p:sp>
      <p:sp>
        <p:nvSpPr>
          <p:cNvPr id="15" name="Text Placeholder 14">
            <a:extLst>
              <a:ext uri="{FF2B5EF4-FFF2-40B4-BE49-F238E27FC236}">
                <a16:creationId xmlns:a16="http://schemas.microsoft.com/office/drawing/2014/main" id="{AEFC1FB7-CD59-D448-8B02-D569E9897CA6}"/>
              </a:ext>
            </a:extLst>
          </p:cNvPr>
          <p:cNvSpPr>
            <a:spLocks noGrp="1"/>
          </p:cNvSpPr>
          <p:nvPr>
            <p:ph type="body" sz="quarter" idx="19"/>
          </p:nvPr>
        </p:nvSpPr>
        <p:spPr>
          <a:xfrm>
            <a:off x="10052051" y="6306536"/>
            <a:ext cx="2612486" cy="3252070"/>
          </a:xfrm>
        </p:spPr>
        <p:txBody>
          <a:bodyPr rIns="144000"/>
          <a:lstStyle/>
          <a:p>
            <a:pPr lvl="0"/>
            <a:r>
              <a:rPr lang="en-US"/>
              <a:t>Click to edit Master text styles</a:t>
            </a:r>
          </a:p>
          <a:p>
            <a:pPr lvl="1"/>
            <a:r>
              <a:rPr lang="en-US"/>
              <a:t>Second level</a:t>
            </a:r>
          </a:p>
        </p:txBody>
      </p:sp>
      <p:sp>
        <p:nvSpPr>
          <p:cNvPr id="17" name="Chart Placeholder 16">
            <a:extLst>
              <a:ext uri="{FF2B5EF4-FFF2-40B4-BE49-F238E27FC236}">
                <a16:creationId xmlns:a16="http://schemas.microsoft.com/office/drawing/2014/main" id="{CE85DAD4-703F-0246-8C8C-9BFEB970909E}"/>
              </a:ext>
            </a:extLst>
          </p:cNvPr>
          <p:cNvSpPr>
            <a:spLocks noGrp="1"/>
          </p:cNvSpPr>
          <p:nvPr>
            <p:ph type="chart" sz="quarter" idx="20"/>
          </p:nvPr>
        </p:nvSpPr>
        <p:spPr>
          <a:xfrm>
            <a:off x="12656684" y="6306536"/>
            <a:ext cx="6539068" cy="3252070"/>
          </a:xfrm>
        </p:spPr>
        <p:txBody>
          <a:bodyPr/>
          <a:lstStyle/>
          <a:p>
            <a:r>
              <a:rPr lang="en-US"/>
              <a:t>Click icon to add chart</a:t>
            </a:r>
          </a:p>
        </p:txBody>
      </p:sp>
      <p:sp>
        <p:nvSpPr>
          <p:cNvPr id="19" name="Text Placeholder 18">
            <a:extLst>
              <a:ext uri="{FF2B5EF4-FFF2-40B4-BE49-F238E27FC236}">
                <a16:creationId xmlns:a16="http://schemas.microsoft.com/office/drawing/2014/main" id="{8E935B79-083D-7B43-BD05-85DA690BD8A3}"/>
              </a:ext>
            </a:extLst>
          </p:cNvPr>
          <p:cNvSpPr>
            <a:spLocks noGrp="1"/>
          </p:cNvSpPr>
          <p:nvPr>
            <p:ph type="body" sz="quarter" idx="21" hasCustomPrompt="1"/>
          </p:nvPr>
        </p:nvSpPr>
        <p:spPr>
          <a:xfrm>
            <a:off x="908350" y="10225537"/>
            <a:ext cx="9143702" cy="178018"/>
          </a:xfrm>
        </p:spPr>
        <p:txBody>
          <a:bodyPr/>
          <a:lstStyle>
            <a:lvl1pPr>
              <a:defRPr sz="1319" b="0" spc="0"/>
            </a:lvl1pPr>
          </a:lstStyle>
          <a:p>
            <a:pPr lvl="0"/>
            <a:r>
              <a:rPr lang="en-GB"/>
              <a:t>Source goes here.</a:t>
            </a:r>
            <a:endParaRPr lang="en-US"/>
          </a:p>
        </p:txBody>
      </p:sp>
    </p:spTree>
    <p:extLst>
      <p:ext uri="{BB962C8B-B14F-4D97-AF65-F5344CB8AC3E}">
        <p14:creationId xmlns:p14="http://schemas.microsoft.com/office/powerpoint/2010/main" val="2049867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08 Chart x 4 Slide Opt.C_Warm Grey">
    <p:bg>
      <p:bgPr>
        <a:solidFill>
          <a:schemeClr val="bg2"/>
        </a:solidFill>
        <a:effectLst/>
      </p:bgPr>
    </p:bg>
    <p:spTree>
      <p:nvGrpSpPr>
        <p:cNvPr id="1" name=""/>
        <p:cNvGrpSpPr/>
        <p:nvPr/>
      </p:nvGrpSpPr>
      <p:grpSpPr>
        <a:xfrm>
          <a:off x="0" y="0"/>
          <a:ext cx="0" cy="0"/>
          <a:chOff x="0" y="0"/>
          <a:chExt cx="0" cy="0"/>
        </a:xfrm>
      </p:grpSpPr>
      <p:sp>
        <p:nvSpPr>
          <p:cNvPr id="7" name="Chart Placeholder 1">
            <a:extLst>
              <a:ext uri="{FF2B5EF4-FFF2-40B4-BE49-F238E27FC236}">
                <a16:creationId xmlns:a16="http://schemas.microsoft.com/office/drawing/2014/main" id="{67484856-9FD9-5644-87E3-EAE6B69FE4CC}"/>
              </a:ext>
            </a:extLst>
          </p:cNvPr>
          <p:cNvSpPr>
            <a:spLocks noGrp="1"/>
          </p:cNvSpPr>
          <p:nvPr>
            <p:ph type="chart" sz="quarter" idx="10"/>
          </p:nvPr>
        </p:nvSpPr>
        <p:spPr>
          <a:xfrm>
            <a:off x="3520836" y="2402608"/>
            <a:ext cx="6174999" cy="3252068"/>
          </a:xfrm>
          <a:prstGeom prst="rect">
            <a:avLst/>
          </a:prstGeom>
        </p:spPr>
        <p:txBody>
          <a:bodyPr/>
          <a:lstStyle/>
          <a:p>
            <a:r>
              <a:rPr lang="en-US"/>
              <a:t>Click icon to add chart</a:t>
            </a:r>
          </a:p>
        </p:txBody>
      </p:sp>
      <p:sp>
        <p:nvSpPr>
          <p:cNvPr id="9" name="Chart Placeholder 3">
            <a:extLst>
              <a:ext uri="{FF2B5EF4-FFF2-40B4-BE49-F238E27FC236}">
                <a16:creationId xmlns:a16="http://schemas.microsoft.com/office/drawing/2014/main" id="{66C75E4F-F3D5-3948-AA2A-AA1D80F4CBB9}"/>
              </a:ext>
            </a:extLst>
          </p:cNvPr>
          <p:cNvSpPr>
            <a:spLocks noGrp="1"/>
          </p:cNvSpPr>
          <p:nvPr>
            <p:ph type="chart" sz="quarter" idx="11"/>
          </p:nvPr>
        </p:nvSpPr>
        <p:spPr>
          <a:xfrm>
            <a:off x="12664536" y="2402608"/>
            <a:ext cx="6531217" cy="3252068"/>
          </a:xfrm>
          <a:prstGeom prst="rect">
            <a:avLst/>
          </a:prstGeom>
        </p:spPr>
        <p:txBody>
          <a:bodyPr/>
          <a:lstStyle/>
          <a:p>
            <a:r>
              <a:rPr lang="en-US"/>
              <a:t>Click icon to add chart</a:t>
            </a:r>
          </a:p>
        </p:txBody>
      </p:sp>
      <p:sp>
        <p:nvSpPr>
          <p:cNvPr id="3" name="Date Placeholder 2">
            <a:extLst>
              <a:ext uri="{FF2B5EF4-FFF2-40B4-BE49-F238E27FC236}">
                <a16:creationId xmlns:a16="http://schemas.microsoft.com/office/drawing/2014/main" id="{BE437C03-3C04-F044-B337-2AA8BBF7E643}"/>
              </a:ext>
            </a:extLst>
          </p:cNvPr>
          <p:cNvSpPr>
            <a:spLocks noGrp="1"/>
          </p:cNvSpPr>
          <p:nvPr>
            <p:ph type="dt" sz="half" idx="12"/>
          </p:nvPr>
        </p:nvSpPr>
        <p:spPr/>
        <p:txBody>
          <a:bodyPr/>
          <a:lstStyle/>
          <a:p>
            <a:r>
              <a:rPr lang="en-AU"/>
              <a:t>DD MM YYYY</a:t>
            </a:r>
            <a:endParaRPr lang="en-US"/>
          </a:p>
        </p:txBody>
      </p:sp>
      <p:sp>
        <p:nvSpPr>
          <p:cNvPr id="4" name="Footer Placeholder 3">
            <a:extLst>
              <a:ext uri="{FF2B5EF4-FFF2-40B4-BE49-F238E27FC236}">
                <a16:creationId xmlns:a16="http://schemas.microsoft.com/office/drawing/2014/main" id="{4242FA44-6A06-D54D-84C9-764BF67F106A}"/>
              </a:ext>
            </a:extLst>
          </p:cNvPr>
          <p:cNvSpPr>
            <a:spLocks noGrp="1"/>
          </p:cNvSpPr>
          <p:nvPr>
            <p:ph type="ftr" sz="quarter" idx="13"/>
          </p:nvPr>
        </p:nvSpPr>
        <p:spPr/>
        <p:txBody>
          <a:bodyPr/>
          <a:lstStyle/>
          <a:p>
            <a:r>
              <a:rPr lang="en-US"/>
              <a:t>Security classification here</a:t>
            </a:r>
          </a:p>
        </p:txBody>
      </p:sp>
      <p:sp>
        <p:nvSpPr>
          <p:cNvPr id="5" name="Slide Number Placeholder 4">
            <a:extLst>
              <a:ext uri="{FF2B5EF4-FFF2-40B4-BE49-F238E27FC236}">
                <a16:creationId xmlns:a16="http://schemas.microsoft.com/office/drawing/2014/main" id="{091D0782-D949-BF43-9253-BB112D001A3E}"/>
              </a:ext>
            </a:extLst>
          </p:cNvPr>
          <p:cNvSpPr>
            <a:spLocks noGrp="1"/>
          </p:cNvSpPr>
          <p:nvPr>
            <p:ph type="sldNum" sz="quarter" idx="14"/>
          </p:nvPr>
        </p:nvSpPr>
        <p:spPr/>
        <p:txBody>
          <a:bodyPr/>
          <a:lstStyle/>
          <a:p>
            <a:fld id="{9EBEC7D2-4955-5E46-A2E6-70A78DC0C462}" type="slidenum">
              <a:rPr lang="en-US" smtClean="0"/>
              <a:pPr/>
              <a:t>‹#›</a:t>
            </a:fld>
            <a:endParaRPr lang="en-US"/>
          </a:p>
        </p:txBody>
      </p:sp>
      <p:sp>
        <p:nvSpPr>
          <p:cNvPr id="6" name="Title 5">
            <a:extLst>
              <a:ext uri="{FF2B5EF4-FFF2-40B4-BE49-F238E27FC236}">
                <a16:creationId xmlns:a16="http://schemas.microsoft.com/office/drawing/2014/main" id="{1F34C449-88AF-AE4E-AFED-85B24EA6C80F}"/>
              </a:ext>
            </a:extLst>
          </p:cNvPr>
          <p:cNvSpPr>
            <a:spLocks noGrp="1"/>
          </p:cNvSpPr>
          <p:nvPr>
            <p:ph type="title"/>
          </p:nvPr>
        </p:nvSpPr>
        <p:spPr>
          <a:xfrm>
            <a:off x="908352" y="1083814"/>
            <a:ext cx="18286539" cy="1306335"/>
          </a:xfrm>
        </p:spPr>
        <p:txBody>
          <a:bodyPr/>
          <a:lstStyle/>
          <a:p>
            <a:r>
              <a:rPr lang="en-US"/>
              <a:t>Click to edit Master title style</a:t>
            </a:r>
          </a:p>
        </p:txBody>
      </p:sp>
      <p:sp>
        <p:nvSpPr>
          <p:cNvPr id="10" name="Text Placeholder 9">
            <a:extLst>
              <a:ext uri="{FF2B5EF4-FFF2-40B4-BE49-F238E27FC236}">
                <a16:creationId xmlns:a16="http://schemas.microsoft.com/office/drawing/2014/main" id="{1BA93EAA-97D6-1B4C-AC3D-FCC910DB9DB1}"/>
              </a:ext>
            </a:extLst>
          </p:cNvPr>
          <p:cNvSpPr>
            <a:spLocks noGrp="1"/>
          </p:cNvSpPr>
          <p:nvPr>
            <p:ph type="body" sz="quarter" idx="15"/>
          </p:nvPr>
        </p:nvSpPr>
        <p:spPr>
          <a:xfrm>
            <a:off x="908351" y="2402606"/>
            <a:ext cx="2612486" cy="3252068"/>
          </a:xfrm>
        </p:spPr>
        <p:txBody>
          <a:bodyPr rIns="144000"/>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29E535FC-0101-3A48-9716-D38634B58268}"/>
              </a:ext>
            </a:extLst>
          </p:cNvPr>
          <p:cNvSpPr>
            <a:spLocks noGrp="1"/>
          </p:cNvSpPr>
          <p:nvPr>
            <p:ph type="body" sz="quarter" idx="16"/>
          </p:nvPr>
        </p:nvSpPr>
        <p:spPr>
          <a:xfrm>
            <a:off x="10052051" y="2402606"/>
            <a:ext cx="2605082" cy="3252068"/>
          </a:xfrm>
        </p:spPr>
        <p:txBody>
          <a:bodyPr rIns="144000"/>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132DF084-A4B4-E041-8D40-46C2C563A42E}"/>
              </a:ext>
            </a:extLst>
          </p:cNvPr>
          <p:cNvSpPr>
            <a:spLocks noGrp="1"/>
          </p:cNvSpPr>
          <p:nvPr>
            <p:ph type="body" sz="quarter" idx="17"/>
          </p:nvPr>
        </p:nvSpPr>
        <p:spPr>
          <a:xfrm>
            <a:off x="908351" y="6306535"/>
            <a:ext cx="2612486" cy="3264528"/>
          </a:xfrm>
        </p:spPr>
        <p:txBody>
          <a:bodyPr rIns="144000"/>
          <a:lstStyle/>
          <a:p>
            <a:pPr lvl="0"/>
            <a:r>
              <a:rPr lang="en-US"/>
              <a:t>Click to edit Master text styles</a:t>
            </a:r>
          </a:p>
          <a:p>
            <a:pPr lvl="1"/>
            <a:r>
              <a:rPr lang="en-US"/>
              <a:t>Second level</a:t>
            </a:r>
          </a:p>
        </p:txBody>
      </p:sp>
      <p:sp>
        <p:nvSpPr>
          <p:cNvPr id="13" name="Chart Placeholder 12">
            <a:extLst>
              <a:ext uri="{FF2B5EF4-FFF2-40B4-BE49-F238E27FC236}">
                <a16:creationId xmlns:a16="http://schemas.microsoft.com/office/drawing/2014/main" id="{4B192593-20AA-FA49-9A89-FE539365D4B5}"/>
              </a:ext>
            </a:extLst>
          </p:cNvPr>
          <p:cNvSpPr>
            <a:spLocks noGrp="1"/>
          </p:cNvSpPr>
          <p:nvPr>
            <p:ph type="chart" sz="quarter" idx="18"/>
          </p:nvPr>
        </p:nvSpPr>
        <p:spPr>
          <a:xfrm>
            <a:off x="3520836" y="6306536"/>
            <a:ext cx="6174999" cy="3264527"/>
          </a:xfrm>
        </p:spPr>
        <p:txBody>
          <a:bodyPr/>
          <a:lstStyle/>
          <a:p>
            <a:r>
              <a:rPr lang="en-US"/>
              <a:t>Click icon to add chart</a:t>
            </a:r>
          </a:p>
        </p:txBody>
      </p:sp>
      <p:sp>
        <p:nvSpPr>
          <p:cNvPr id="15" name="Text Placeholder 14">
            <a:extLst>
              <a:ext uri="{FF2B5EF4-FFF2-40B4-BE49-F238E27FC236}">
                <a16:creationId xmlns:a16="http://schemas.microsoft.com/office/drawing/2014/main" id="{AEFC1FB7-CD59-D448-8B02-D569E9897CA6}"/>
              </a:ext>
            </a:extLst>
          </p:cNvPr>
          <p:cNvSpPr>
            <a:spLocks noGrp="1"/>
          </p:cNvSpPr>
          <p:nvPr>
            <p:ph type="body" sz="quarter" idx="19"/>
          </p:nvPr>
        </p:nvSpPr>
        <p:spPr>
          <a:xfrm>
            <a:off x="10052051" y="6306535"/>
            <a:ext cx="2612486" cy="3264528"/>
          </a:xfrm>
        </p:spPr>
        <p:txBody>
          <a:bodyPr rIns="144000"/>
          <a:lstStyle/>
          <a:p>
            <a:pPr lvl="0"/>
            <a:r>
              <a:rPr lang="en-US"/>
              <a:t>Click to edit Master text styles</a:t>
            </a:r>
          </a:p>
          <a:p>
            <a:pPr lvl="1"/>
            <a:r>
              <a:rPr lang="en-US"/>
              <a:t>Second level</a:t>
            </a:r>
          </a:p>
        </p:txBody>
      </p:sp>
      <p:sp>
        <p:nvSpPr>
          <p:cNvPr id="17" name="Chart Placeholder 16">
            <a:extLst>
              <a:ext uri="{FF2B5EF4-FFF2-40B4-BE49-F238E27FC236}">
                <a16:creationId xmlns:a16="http://schemas.microsoft.com/office/drawing/2014/main" id="{CE85DAD4-703F-0246-8C8C-9BFEB970909E}"/>
              </a:ext>
            </a:extLst>
          </p:cNvPr>
          <p:cNvSpPr>
            <a:spLocks noGrp="1"/>
          </p:cNvSpPr>
          <p:nvPr>
            <p:ph type="chart" sz="quarter" idx="20"/>
          </p:nvPr>
        </p:nvSpPr>
        <p:spPr>
          <a:xfrm>
            <a:off x="12656684" y="6306536"/>
            <a:ext cx="6539068" cy="3264527"/>
          </a:xfrm>
        </p:spPr>
        <p:txBody>
          <a:bodyPr/>
          <a:lstStyle/>
          <a:p>
            <a:r>
              <a:rPr lang="en-US"/>
              <a:t>Click icon to add chart</a:t>
            </a:r>
          </a:p>
        </p:txBody>
      </p:sp>
      <p:sp>
        <p:nvSpPr>
          <p:cNvPr id="11" name="Text Placeholder 10">
            <a:extLst>
              <a:ext uri="{FF2B5EF4-FFF2-40B4-BE49-F238E27FC236}">
                <a16:creationId xmlns:a16="http://schemas.microsoft.com/office/drawing/2014/main" id="{A104FCCF-6B9F-2945-B7F0-1C94E1909985}"/>
              </a:ext>
            </a:extLst>
          </p:cNvPr>
          <p:cNvSpPr>
            <a:spLocks noGrp="1"/>
          </p:cNvSpPr>
          <p:nvPr>
            <p:ph type="body" sz="quarter" idx="21" hasCustomPrompt="1"/>
          </p:nvPr>
        </p:nvSpPr>
        <p:spPr>
          <a:xfrm>
            <a:off x="908350" y="10225537"/>
            <a:ext cx="9143702" cy="178018"/>
          </a:xfrm>
        </p:spPr>
        <p:txBody>
          <a:bodyPr/>
          <a:lstStyle>
            <a:lvl1pPr marL="0" indent="0">
              <a:buFont typeface="Arial" panose="020B0604020202020204" pitchFamily="34" charset="0"/>
              <a:buNone/>
              <a:tabLst/>
              <a:defRPr sz="1319" b="0" spc="0"/>
            </a:lvl1pPr>
            <a:lvl2pPr marL="18325" indent="0">
              <a:buFont typeface="Arial" panose="020B0604020202020204" pitchFamily="34" charset="0"/>
              <a:buNone/>
              <a:tabLst/>
              <a:defRPr sz="1319" b="0"/>
            </a:lvl2pPr>
            <a:lvl3pPr marL="18325" indent="0">
              <a:buNone/>
              <a:tabLst/>
              <a:defRPr sz="1319" b="0"/>
            </a:lvl3pPr>
            <a:lvl4pPr marL="18325" indent="0">
              <a:buNone/>
              <a:tabLst/>
              <a:defRPr sz="1319" b="0"/>
            </a:lvl4pPr>
            <a:lvl5pPr marL="18325" indent="0">
              <a:buFont typeface="Arial" panose="020B0604020202020204" pitchFamily="34" charset="0"/>
              <a:buNone/>
              <a:tabLst/>
              <a:defRPr sz="1319" b="0"/>
            </a:lvl5pPr>
          </a:lstStyle>
          <a:p>
            <a:pPr lvl="0"/>
            <a:r>
              <a:rPr lang="en-GB"/>
              <a:t>Source goes here.</a:t>
            </a:r>
            <a:endParaRPr lang="en-US"/>
          </a:p>
        </p:txBody>
      </p:sp>
    </p:spTree>
    <p:extLst>
      <p:ext uri="{BB962C8B-B14F-4D97-AF65-F5344CB8AC3E}">
        <p14:creationId xmlns:p14="http://schemas.microsoft.com/office/powerpoint/2010/main" val="517256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09 Table Slide_Whi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212A02-1D8E-1C40-A812-1FA68B7134BC}"/>
              </a:ext>
            </a:extLst>
          </p:cNvPr>
          <p:cNvSpPr>
            <a:spLocks noGrp="1"/>
          </p:cNvSpPr>
          <p:nvPr>
            <p:ph type="body" sz="quarter" idx="11"/>
          </p:nvPr>
        </p:nvSpPr>
        <p:spPr>
          <a:xfrm>
            <a:off x="908351" y="2390148"/>
            <a:ext cx="18287401" cy="1306334"/>
          </a:xfrm>
        </p:spPr>
        <p:txBody>
          <a:body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10D59069-A901-2D4A-8D3E-C34B6298AACD}"/>
              </a:ext>
            </a:extLst>
          </p:cNvPr>
          <p:cNvSpPr>
            <a:spLocks noGrp="1"/>
          </p:cNvSpPr>
          <p:nvPr>
            <p:ph type="title"/>
          </p:nvPr>
        </p:nvSpPr>
        <p:spPr>
          <a:xfrm>
            <a:off x="908352" y="1083814"/>
            <a:ext cx="18287396" cy="1306335"/>
          </a:xfrm>
        </p:spPr>
        <p:txBody>
          <a:bodyPr/>
          <a:lstStyle/>
          <a:p>
            <a:r>
              <a:rPr lang="en-US"/>
              <a:t>Click to edit Master title style</a:t>
            </a:r>
          </a:p>
        </p:txBody>
      </p:sp>
      <p:sp>
        <p:nvSpPr>
          <p:cNvPr id="7" name="Table Placeholder 6">
            <a:extLst>
              <a:ext uri="{FF2B5EF4-FFF2-40B4-BE49-F238E27FC236}">
                <a16:creationId xmlns:a16="http://schemas.microsoft.com/office/drawing/2014/main" id="{79EBDE2D-1945-4B49-B69C-5A3ABD17E2FB}"/>
              </a:ext>
            </a:extLst>
          </p:cNvPr>
          <p:cNvSpPr>
            <a:spLocks noGrp="1"/>
          </p:cNvSpPr>
          <p:nvPr>
            <p:ph type="tbl" sz="quarter" idx="10"/>
          </p:nvPr>
        </p:nvSpPr>
        <p:spPr>
          <a:xfrm>
            <a:off x="908351" y="3706928"/>
            <a:ext cx="18287398" cy="5212276"/>
          </a:xfrm>
        </p:spPr>
        <p:txBody>
          <a:bodyPr/>
          <a:lstStyle/>
          <a:p>
            <a:r>
              <a:rPr lang="en-US"/>
              <a:t>Click icon to add table</a:t>
            </a:r>
          </a:p>
        </p:txBody>
      </p:sp>
      <p:sp>
        <p:nvSpPr>
          <p:cNvPr id="5" name="Date Placeholder 4">
            <a:extLst>
              <a:ext uri="{FF2B5EF4-FFF2-40B4-BE49-F238E27FC236}">
                <a16:creationId xmlns:a16="http://schemas.microsoft.com/office/drawing/2014/main" id="{8BA1EBA4-6EEB-7845-8B55-E67D813504AC}"/>
              </a:ext>
            </a:extLst>
          </p:cNvPr>
          <p:cNvSpPr>
            <a:spLocks noGrp="1"/>
          </p:cNvSpPr>
          <p:nvPr>
            <p:ph type="dt" sz="half" idx="12"/>
          </p:nvPr>
        </p:nvSpPr>
        <p:spPr/>
        <p:txBody>
          <a:bodyPr/>
          <a:lstStyle/>
          <a:p>
            <a:r>
              <a:rPr lang="en-AU"/>
              <a:t>DD MM YYYY</a:t>
            </a:r>
            <a:endParaRPr lang="en-US"/>
          </a:p>
        </p:txBody>
      </p:sp>
      <p:sp>
        <p:nvSpPr>
          <p:cNvPr id="6" name="Footer Placeholder 5">
            <a:extLst>
              <a:ext uri="{FF2B5EF4-FFF2-40B4-BE49-F238E27FC236}">
                <a16:creationId xmlns:a16="http://schemas.microsoft.com/office/drawing/2014/main" id="{8AD464DD-E1DF-B141-AF24-9F5EC245ED9F}"/>
              </a:ext>
            </a:extLst>
          </p:cNvPr>
          <p:cNvSpPr>
            <a:spLocks noGrp="1"/>
          </p:cNvSpPr>
          <p:nvPr>
            <p:ph type="ftr" sz="quarter" idx="13"/>
          </p:nvPr>
        </p:nvSpPr>
        <p:spPr/>
        <p:txBody>
          <a:bodyPr/>
          <a:lstStyle/>
          <a:p>
            <a:r>
              <a:rPr lang="en-US"/>
              <a:t>Security classification here</a:t>
            </a:r>
          </a:p>
        </p:txBody>
      </p:sp>
      <p:sp>
        <p:nvSpPr>
          <p:cNvPr id="8" name="Slide Number Placeholder 7">
            <a:extLst>
              <a:ext uri="{FF2B5EF4-FFF2-40B4-BE49-F238E27FC236}">
                <a16:creationId xmlns:a16="http://schemas.microsoft.com/office/drawing/2014/main" id="{7AA01BC3-9084-604A-9534-198D1A8C2129}"/>
              </a:ext>
            </a:extLst>
          </p:cNvPr>
          <p:cNvSpPr>
            <a:spLocks noGrp="1"/>
          </p:cNvSpPr>
          <p:nvPr>
            <p:ph type="sldNum" sz="quarter" idx="14"/>
          </p:nvPr>
        </p:nvSpPr>
        <p:spPr/>
        <p:txBody>
          <a:bodyPr/>
          <a:lstStyle/>
          <a:p>
            <a:fld id="{9EBEC7D2-4955-5E46-A2E6-70A78DC0C462}" type="slidenum">
              <a:rPr lang="en-US" smtClean="0"/>
              <a:pPr/>
              <a:t>‹#›</a:t>
            </a:fld>
            <a:endParaRPr lang="en-US"/>
          </a:p>
        </p:txBody>
      </p:sp>
      <p:sp>
        <p:nvSpPr>
          <p:cNvPr id="10" name="Text Placeholder 9">
            <a:extLst>
              <a:ext uri="{FF2B5EF4-FFF2-40B4-BE49-F238E27FC236}">
                <a16:creationId xmlns:a16="http://schemas.microsoft.com/office/drawing/2014/main" id="{0FB2078D-1F44-1546-B2C9-D67879FEB8FE}"/>
              </a:ext>
            </a:extLst>
          </p:cNvPr>
          <p:cNvSpPr>
            <a:spLocks noGrp="1"/>
          </p:cNvSpPr>
          <p:nvPr>
            <p:ph type="body" sz="quarter" idx="15" hasCustomPrompt="1"/>
          </p:nvPr>
        </p:nvSpPr>
        <p:spPr>
          <a:xfrm>
            <a:off x="908350" y="10225537"/>
            <a:ext cx="9143702" cy="178018"/>
          </a:xfrm>
        </p:spPr>
        <p:txBody>
          <a:bodyPr/>
          <a:lstStyle>
            <a:lvl1pPr marL="0" indent="0">
              <a:buFont typeface="Arial" panose="020B0604020202020204" pitchFamily="34" charset="0"/>
              <a:buNone/>
              <a:tabLst/>
              <a:defRPr sz="1319" b="0" spc="0"/>
            </a:lvl1pPr>
            <a:lvl2pPr marL="15707" indent="0">
              <a:buFont typeface="Arial" panose="020B0604020202020204" pitchFamily="34" charset="0"/>
              <a:buNone/>
              <a:tabLst/>
              <a:defRPr sz="1319" b="0"/>
            </a:lvl2pPr>
            <a:lvl3pPr marL="15707" indent="0">
              <a:buNone/>
              <a:tabLst/>
              <a:defRPr sz="1319" b="0"/>
            </a:lvl3pPr>
            <a:lvl4pPr marL="15707" indent="0">
              <a:buNone/>
              <a:tabLst/>
              <a:defRPr sz="1319" b="0"/>
            </a:lvl4pPr>
            <a:lvl5pPr marL="15707" indent="0">
              <a:buFont typeface="Arial" panose="020B0604020202020204" pitchFamily="34" charset="0"/>
              <a:buNone/>
              <a:tabLst/>
              <a:defRPr sz="1319" b="0"/>
            </a:lvl5pPr>
          </a:lstStyle>
          <a:p>
            <a:pPr lvl="0"/>
            <a:r>
              <a:rPr lang="en-GB"/>
              <a:t>Source goes here.</a:t>
            </a:r>
            <a:endParaRPr lang="en-US"/>
          </a:p>
        </p:txBody>
      </p:sp>
    </p:spTree>
    <p:extLst>
      <p:ext uri="{BB962C8B-B14F-4D97-AF65-F5344CB8AC3E}">
        <p14:creationId xmlns:p14="http://schemas.microsoft.com/office/powerpoint/2010/main" val="1148960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9 Table Slide_Warm Grey">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212A02-1D8E-1C40-A812-1FA68B7134BC}"/>
              </a:ext>
            </a:extLst>
          </p:cNvPr>
          <p:cNvSpPr>
            <a:spLocks noGrp="1"/>
          </p:cNvSpPr>
          <p:nvPr>
            <p:ph type="body" sz="quarter" idx="11"/>
          </p:nvPr>
        </p:nvSpPr>
        <p:spPr>
          <a:xfrm>
            <a:off x="908351" y="2390148"/>
            <a:ext cx="18287401" cy="1306334"/>
          </a:xfrm>
        </p:spPr>
        <p:txBody>
          <a:body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10D59069-A901-2D4A-8D3E-C34B6298AACD}"/>
              </a:ext>
            </a:extLst>
          </p:cNvPr>
          <p:cNvSpPr>
            <a:spLocks noGrp="1"/>
          </p:cNvSpPr>
          <p:nvPr>
            <p:ph type="title"/>
          </p:nvPr>
        </p:nvSpPr>
        <p:spPr>
          <a:xfrm>
            <a:off x="908352" y="1083814"/>
            <a:ext cx="18287396" cy="1306335"/>
          </a:xfrm>
        </p:spPr>
        <p:txBody>
          <a:bodyPr/>
          <a:lstStyle/>
          <a:p>
            <a:r>
              <a:rPr lang="en-US"/>
              <a:t>Click to edit Master title style</a:t>
            </a:r>
          </a:p>
        </p:txBody>
      </p:sp>
      <p:sp>
        <p:nvSpPr>
          <p:cNvPr id="7" name="Table Placeholder 6">
            <a:extLst>
              <a:ext uri="{FF2B5EF4-FFF2-40B4-BE49-F238E27FC236}">
                <a16:creationId xmlns:a16="http://schemas.microsoft.com/office/drawing/2014/main" id="{79EBDE2D-1945-4B49-B69C-5A3ABD17E2FB}"/>
              </a:ext>
            </a:extLst>
          </p:cNvPr>
          <p:cNvSpPr>
            <a:spLocks noGrp="1"/>
          </p:cNvSpPr>
          <p:nvPr>
            <p:ph type="tbl" sz="quarter" idx="10"/>
          </p:nvPr>
        </p:nvSpPr>
        <p:spPr>
          <a:xfrm>
            <a:off x="908351" y="3706928"/>
            <a:ext cx="18287398" cy="5212276"/>
          </a:xfrm>
        </p:spPr>
        <p:txBody>
          <a:bodyPr/>
          <a:lstStyle/>
          <a:p>
            <a:r>
              <a:rPr lang="en-US"/>
              <a:t>Click icon to add table</a:t>
            </a:r>
          </a:p>
        </p:txBody>
      </p:sp>
      <p:sp>
        <p:nvSpPr>
          <p:cNvPr id="5" name="Date Placeholder 4">
            <a:extLst>
              <a:ext uri="{FF2B5EF4-FFF2-40B4-BE49-F238E27FC236}">
                <a16:creationId xmlns:a16="http://schemas.microsoft.com/office/drawing/2014/main" id="{8BA1EBA4-6EEB-7845-8B55-E67D813504AC}"/>
              </a:ext>
            </a:extLst>
          </p:cNvPr>
          <p:cNvSpPr>
            <a:spLocks noGrp="1"/>
          </p:cNvSpPr>
          <p:nvPr>
            <p:ph type="dt" sz="half" idx="12"/>
          </p:nvPr>
        </p:nvSpPr>
        <p:spPr/>
        <p:txBody>
          <a:bodyPr/>
          <a:lstStyle/>
          <a:p>
            <a:r>
              <a:rPr lang="en-AU"/>
              <a:t>DD MM YYYY</a:t>
            </a:r>
            <a:endParaRPr lang="en-US"/>
          </a:p>
        </p:txBody>
      </p:sp>
      <p:sp>
        <p:nvSpPr>
          <p:cNvPr id="6" name="Footer Placeholder 5">
            <a:extLst>
              <a:ext uri="{FF2B5EF4-FFF2-40B4-BE49-F238E27FC236}">
                <a16:creationId xmlns:a16="http://schemas.microsoft.com/office/drawing/2014/main" id="{8AD464DD-E1DF-B141-AF24-9F5EC245ED9F}"/>
              </a:ext>
            </a:extLst>
          </p:cNvPr>
          <p:cNvSpPr>
            <a:spLocks noGrp="1"/>
          </p:cNvSpPr>
          <p:nvPr>
            <p:ph type="ftr" sz="quarter" idx="13"/>
          </p:nvPr>
        </p:nvSpPr>
        <p:spPr/>
        <p:txBody>
          <a:bodyPr/>
          <a:lstStyle/>
          <a:p>
            <a:r>
              <a:rPr lang="en-US"/>
              <a:t>Security classification here</a:t>
            </a:r>
          </a:p>
        </p:txBody>
      </p:sp>
      <p:sp>
        <p:nvSpPr>
          <p:cNvPr id="8" name="Slide Number Placeholder 7">
            <a:extLst>
              <a:ext uri="{FF2B5EF4-FFF2-40B4-BE49-F238E27FC236}">
                <a16:creationId xmlns:a16="http://schemas.microsoft.com/office/drawing/2014/main" id="{7AA01BC3-9084-604A-9534-198D1A8C2129}"/>
              </a:ext>
            </a:extLst>
          </p:cNvPr>
          <p:cNvSpPr>
            <a:spLocks noGrp="1"/>
          </p:cNvSpPr>
          <p:nvPr>
            <p:ph type="sldNum" sz="quarter" idx="14"/>
          </p:nvPr>
        </p:nvSpPr>
        <p:spPr/>
        <p:txBody>
          <a:bodyPr/>
          <a:lstStyle/>
          <a:p>
            <a:fld id="{9EBEC7D2-4955-5E46-A2E6-70A78DC0C462}" type="slidenum">
              <a:rPr lang="en-US" smtClean="0"/>
              <a:pPr/>
              <a:t>‹#›</a:t>
            </a:fld>
            <a:endParaRPr lang="en-US"/>
          </a:p>
        </p:txBody>
      </p:sp>
      <p:sp>
        <p:nvSpPr>
          <p:cNvPr id="10" name="Text Placeholder 9">
            <a:extLst>
              <a:ext uri="{FF2B5EF4-FFF2-40B4-BE49-F238E27FC236}">
                <a16:creationId xmlns:a16="http://schemas.microsoft.com/office/drawing/2014/main" id="{0FB2078D-1F44-1546-B2C9-D67879FEB8FE}"/>
              </a:ext>
            </a:extLst>
          </p:cNvPr>
          <p:cNvSpPr>
            <a:spLocks noGrp="1"/>
          </p:cNvSpPr>
          <p:nvPr>
            <p:ph type="body" sz="quarter" idx="15" hasCustomPrompt="1"/>
          </p:nvPr>
        </p:nvSpPr>
        <p:spPr>
          <a:xfrm>
            <a:off x="908350" y="10225537"/>
            <a:ext cx="9143702" cy="178018"/>
          </a:xfrm>
        </p:spPr>
        <p:txBody>
          <a:bodyPr/>
          <a:lstStyle>
            <a:lvl1pPr marL="0" indent="0">
              <a:buFont typeface="Arial" panose="020B0604020202020204" pitchFamily="34" charset="0"/>
              <a:buNone/>
              <a:tabLst/>
              <a:defRPr sz="1319" b="0" spc="0"/>
            </a:lvl1pPr>
            <a:lvl2pPr marL="15707" indent="0">
              <a:buFont typeface="Arial" panose="020B0604020202020204" pitchFamily="34" charset="0"/>
              <a:buNone/>
              <a:tabLst/>
              <a:defRPr sz="1319" b="0"/>
            </a:lvl2pPr>
            <a:lvl3pPr marL="15707" indent="0">
              <a:buNone/>
              <a:tabLst/>
              <a:defRPr sz="1319" b="0"/>
            </a:lvl3pPr>
            <a:lvl4pPr marL="15707" indent="0">
              <a:buNone/>
              <a:tabLst/>
              <a:defRPr sz="1319" b="0"/>
            </a:lvl4pPr>
            <a:lvl5pPr marL="15707" indent="0">
              <a:buFont typeface="Arial" panose="020B0604020202020204" pitchFamily="34" charset="0"/>
              <a:buNone/>
              <a:tabLst/>
              <a:defRPr sz="1319" b="0"/>
            </a:lvl5pPr>
          </a:lstStyle>
          <a:p>
            <a:pPr lvl="0"/>
            <a:r>
              <a:rPr lang="en-GB"/>
              <a:t>Source goes here.</a:t>
            </a:r>
            <a:endParaRPr lang="en-US"/>
          </a:p>
        </p:txBody>
      </p:sp>
    </p:spTree>
    <p:extLst>
      <p:ext uri="{BB962C8B-B14F-4D97-AF65-F5344CB8AC3E}">
        <p14:creationId xmlns:p14="http://schemas.microsoft.com/office/powerpoint/2010/main" val="2840423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 Smartphone + Text Opt.A_Warm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11" name="Rounded Rectangle 17">
            <a:extLst>
              <a:ext uri="{FF2B5EF4-FFF2-40B4-BE49-F238E27FC236}">
                <a16:creationId xmlns:a16="http://schemas.microsoft.com/office/drawing/2014/main" id="{36FF58F6-B01C-1042-B723-6E80353492A9}"/>
              </a:ext>
            </a:extLst>
          </p:cNvPr>
          <p:cNvSpPr/>
          <p:nvPr/>
        </p:nvSpPr>
        <p:spPr>
          <a:xfrm>
            <a:off x="12603496" y="9583364"/>
            <a:ext cx="4690955"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5425723-59D5-1640-B88E-00946DA09C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603496" y="839425"/>
            <a:ext cx="4690955" cy="9127012"/>
          </a:xfrm>
          <a:prstGeom prst="rect">
            <a:avLst/>
          </a:prstGeom>
          <a:effectLst>
            <a:outerShdw blurRad="376309" dist="90677" dir="5400000" algn="t" rotWithShape="0">
              <a:prstClr val="black">
                <a:alpha val="16000"/>
              </a:prstClr>
            </a:outerShdw>
          </a:effectLst>
        </p:spPr>
      </p:pic>
      <p:sp>
        <p:nvSpPr>
          <p:cNvPr id="16" name="Picture Placeholder 13">
            <a:extLst>
              <a:ext uri="{FF2B5EF4-FFF2-40B4-BE49-F238E27FC236}">
                <a16:creationId xmlns:a16="http://schemas.microsoft.com/office/drawing/2014/main" id="{ACFC89A5-7F16-0D42-8B17-5D884562EA69}"/>
              </a:ext>
            </a:extLst>
          </p:cNvPr>
          <p:cNvSpPr>
            <a:spLocks noGrp="1"/>
          </p:cNvSpPr>
          <p:nvPr>
            <p:ph type="pic" sz="quarter" idx="13" hasCustomPrompt="1"/>
          </p:nvPr>
        </p:nvSpPr>
        <p:spPr>
          <a:xfrm>
            <a:off x="12749963" y="1405684"/>
            <a:ext cx="4394007" cy="8127145"/>
          </a:xfrm>
          <a:custGeom>
            <a:avLst/>
            <a:gdLst>
              <a:gd name="connsiteX0" fmla="*/ 228553 w 2664716"/>
              <a:gd name="connsiteY0" fmla="*/ 0 h 4928308"/>
              <a:gd name="connsiteX1" fmla="*/ 2436163 w 2664716"/>
              <a:gd name="connsiteY1" fmla="*/ 0 h 4928308"/>
              <a:gd name="connsiteX2" fmla="*/ 2664716 w 2664716"/>
              <a:gd name="connsiteY2" fmla="*/ 228553 h 4928308"/>
              <a:gd name="connsiteX3" fmla="*/ 2664716 w 2664716"/>
              <a:gd name="connsiteY3" fmla="*/ 4699755 h 4928308"/>
              <a:gd name="connsiteX4" fmla="*/ 2436163 w 2664716"/>
              <a:gd name="connsiteY4" fmla="*/ 4928308 h 4928308"/>
              <a:gd name="connsiteX5" fmla="*/ 228553 w 2664716"/>
              <a:gd name="connsiteY5" fmla="*/ 4928308 h 4928308"/>
              <a:gd name="connsiteX6" fmla="*/ 0 w 2664716"/>
              <a:gd name="connsiteY6" fmla="*/ 4699755 h 4928308"/>
              <a:gd name="connsiteX7" fmla="*/ 0 w 2664716"/>
              <a:gd name="connsiteY7" fmla="*/ 228553 h 4928308"/>
              <a:gd name="connsiteX8" fmla="*/ 228553 w 2664716"/>
              <a:gd name="connsiteY8" fmla="*/ 0 h 492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4716" h="4928308">
                <a:moveTo>
                  <a:pt x="228553" y="0"/>
                </a:moveTo>
                <a:lnTo>
                  <a:pt x="2436163" y="0"/>
                </a:lnTo>
                <a:cubicBezTo>
                  <a:pt x="2562389" y="0"/>
                  <a:pt x="2664716" y="102327"/>
                  <a:pt x="2664716" y="228553"/>
                </a:cubicBezTo>
                <a:lnTo>
                  <a:pt x="2664716" y="4699755"/>
                </a:lnTo>
                <a:cubicBezTo>
                  <a:pt x="2664716" y="4825981"/>
                  <a:pt x="2562389" y="4928308"/>
                  <a:pt x="2436163" y="4928308"/>
                </a:cubicBezTo>
                <a:lnTo>
                  <a:pt x="228553" y="4928308"/>
                </a:lnTo>
                <a:cubicBezTo>
                  <a:pt x="102327" y="4928308"/>
                  <a:pt x="0" y="4825981"/>
                  <a:pt x="0" y="4699755"/>
                </a:cubicBezTo>
                <a:lnTo>
                  <a:pt x="0" y="228553"/>
                </a:lnTo>
                <a:cubicBezTo>
                  <a:pt x="0" y="102327"/>
                  <a:pt x="102327" y="0"/>
                  <a:pt x="228553" y="0"/>
                </a:cubicBezTo>
                <a:close/>
              </a:path>
            </a:pathLst>
          </a:custGeom>
          <a:solidFill>
            <a:schemeClr val="bg1">
              <a:lumMod val="50000"/>
            </a:schemeClr>
          </a:solidFill>
        </p:spPr>
        <p:txBody>
          <a:bodyPr wrap="square" anchor="ctr">
            <a:noAutofit/>
          </a:bodyPr>
          <a:lstStyle>
            <a:lvl1pPr algn="ctr">
              <a:defRPr sz="1979" b="0">
                <a:solidFill>
                  <a:schemeClr val="bg1"/>
                </a:solidFill>
              </a:defRPr>
            </a:lvl1pPr>
          </a:lstStyle>
          <a:p>
            <a:r>
              <a:rPr lang="en-US"/>
              <a:t>Insert screenshot</a:t>
            </a:r>
          </a:p>
        </p:txBody>
      </p:sp>
      <p:sp>
        <p:nvSpPr>
          <p:cNvPr id="13" name="Rectangle 12">
            <a:extLst>
              <a:ext uri="{FF2B5EF4-FFF2-40B4-BE49-F238E27FC236}">
                <a16:creationId xmlns:a16="http://schemas.microsoft.com/office/drawing/2014/main" id="{36A1D553-C2CD-AC49-A0AA-C60B2FC348B7}"/>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ounded Rectangle 17">
            <a:extLst>
              <a:ext uri="{FF2B5EF4-FFF2-40B4-BE49-F238E27FC236}">
                <a16:creationId xmlns:a16="http://schemas.microsoft.com/office/drawing/2014/main" id="{2C69AB28-01E4-F444-9C0D-D221785D79E3}"/>
              </a:ext>
            </a:extLst>
          </p:cNvPr>
          <p:cNvSpPr/>
          <p:nvPr/>
        </p:nvSpPr>
        <p:spPr>
          <a:xfrm>
            <a:off x="12603496" y="9583364"/>
            <a:ext cx="4690955"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1C297DB-CD56-C94D-84B3-E8923C90C32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603496" y="839425"/>
            <a:ext cx="4690955" cy="9127012"/>
          </a:xfrm>
          <a:prstGeom prst="rect">
            <a:avLst/>
          </a:prstGeom>
          <a:effectLst>
            <a:outerShdw blurRad="376309" dist="90677" dir="5400000" algn="t" rotWithShape="0">
              <a:prstClr val="black">
                <a:alpha val="16000"/>
              </a:prstClr>
            </a:outerShdw>
          </a:effectLst>
        </p:spPr>
      </p:pic>
      <p:sp>
        <p:nvSpPr>
          <p:cNvPr id="17" name="Rectangle 16">
            <a:extLst>
              <a:ext uri="{FF2B5EF4-FFF2-40B4-BE49-F238E27FC236}">
                <a16:creationId xmlns:a16="http://schemas.microsoft.com/office/drawing/2014/main" id="{61F78A27-A6D7-F445-A622-0552AD3235BF}"/>
              </a:ext>
            </a:extLst>
          </p:cNvPr>
          <p:cNvSpPr/>
          <p:nvPr userDrawn="1"/>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F60E3798-BB00-7F46-87E0-69DABB959A7E}"/>
              </a:ext>
            </a:extLst>
          </p:cNvPr>
          <p:cNvSpPr/>
          <p:nvPr userDrawn="1"/>
        </p:nvSpPr>
        <p:spPr>
          <a:xfrm>
            <a:off x="12603496" y="9583364"/>
            <a:ext cx="4690955"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1F85C67-38F7-174F-8EE9-0F8C9B2D10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03496" y="839425"/>
            <a:ext cx="4690955" cy="9127012"/>
          </a:xfrm>
          <a:prstGeom prst="rect">
            <a:avLst/>
          </a:prstGeom>
          <a:effectLst>
            <a:outerShdw blurRad="376309" dist="90677" dir="5400000" algn="t" rotWithShape="0">
              <a:prstClr val="black">
                <a:alpha val="16000"/>
              </a:prstClr>
            </a:outerShdw>
          </a:effectLst>
        </p:spPr>
      </p:pic>
    </p:spTree>
    <p:extLst>
      <p:ext uri="{BB962C8B-B14F-4D97-AF65-F5344CB8AC3E}">
        <p14:creationId xmlns:p14="http://schemas.microsoft.com/office/powerpoint/2010/main" val="3424694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0 Smartphone + Text Opt.A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ounded Rectangle 17">
            <a:extLst>
              <a:ext uri="{FF2B5EF4-FFF2-40B4-BE49-F238E27FC236}">
                <a16:creationId xmlns:a16="http://schemas.microsoft.com/office/drawing/2014/main" id="{81860D39-C0BE-954A-B797-D84DD580FD7E}"/>
              </a:ext>
            </a:extLst>
          </p:cNvPr>
          <p:cNvSpPr/>
          <p:nvPr/>
        </p:nvSpPr>
        <p:spPr>
          <a:xfrm>
            <a:off x="12603496" y="9583364"/>
            <a:ext cx="4690955"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B8ADD88-9882-1F4A-93D8-0F4B6A438C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603496" y="839425"/>
            <a:ext cx="4690955" cy="9127012"/>
          </a:xfrm>
          <a:prstGeom prst="rect">
            <a:avLst/>
          </a:prstGeom>
          <a:effectLst>
            <a:outerShdw blurRad="376309" dist="90677" dir="5400000" algn="t" rotWithShape="0">
              <a:prstClr val="black">
                <a:alpha val="16000"/>
              </a:prstClr>
            </a:outerShdw>
          </a:effectLst>
        </p:spPr>
      </p:pic>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14" name="Picture Placeholder 13">
            <a:extLst>
              <a:ext uri="{FF2B5EF4-FFF2-40B4-BE49-F238E27FC236}">
                <a16:creationId xmlns:a16="http://schemas.microsoft.com/office/drawing/2014/main" id="{37197796-D557-BE48-A3D1-FFC4FBE220F2}"/>
              </a:ext>
            </a:extLst>
          </p:cNvPr>
          <p:cNvSpPr>
            <a:spLocks noGrp="1"/>
          </p:cNvSpPr>
          <p:nvPr>
            <p:ph type="pic" sz="quarter" idx="13" hasCustomPrompt="1"/>
          </p:nvPr>
        </p:nvSpPr>
        <p:spPr>
          <a:xfrm>
            <a:off x="12749963" y="1405684"/>
            <a:ext cx="4394007" cy="8127145"/>
          </a:xfrm>
          <a:custGeom>
            <a:avLst/>
            <a:gdLst>
              <a:gd name="connsiteX0" fmla="*/ 228553 w 2664716"/>
              <a:gd name="connsiteY0" fmla="*/ 0 h 4928308"/>
              <a:gd name="connsiteX1" fmla="*/ 2436163 w 2664716"/>
              <a:gd name="connsiteY1" fmla="*/ 0 h 4928308"/>
              <a:gd name="connsiteX2" fmla="*/ 2664716 w 2664716"/>
              <a:gd name="connsiteY2" fmla="*/ 228553 h 4928308"/>
              <a:gd name="connsiteX3" fmla="*/ 2664716 w 2664716"/>
              <a:gd name="connsiteY3" fmla="*/ 4699755 h 4928308"/>
              <a:gd name="connsiteX4" fmla="*/ 2436163 w 2664716"/>
              <a:gd name="connsiteY4" fmla="*/ 4928308 h 4928308"/>
              <a:gd name="connsiteX5" fmla="*/ 228553 w 2664716"/>
              <a:gd name="connsiteY5" fmla="*/ 4928308 h 4928308"/>
              <a:gd name="connsiteX6" fmla="*/ 0 w 2664716"/>
              <a:gd name="connsiteY6" fmla="*/ 4699755 h 4928308"/>
              <a:gd name="connsiteX7" fmla="*/ 0 w 2664716"/>
              <a:gd name="connsiteY7" fmla="*/ 228553 h 4928308"/>
              <a:gd name="connsiteX8" fmla="*/ 228553 w 2664716"/>
              <a:gd name="connsiteY8" fmla="*/ 0 h 492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4716" h="4928308">
                <a:moveTo>
                  <a:pt x="228553" y="0"/>
                </a:moveTo>
                <a:lnTo>
                  <a:pt x="2436163" y="0"/>
                </a:lnTo>
                <a:cubicBezTo>
                  <a:pt x="2562389" y="0"/>
                  <a:pt x="2664716" y="102327"/>
                  <a:pt x="2664716" y="228553"/>
                </a:cubicBezTo>
                <a:lnTo>
                  <a:pt x="2664716" y="4699755"/>
                </a:lnTo>
                <a:cubicBezTo>
                  <a:pt x="2664716" y="4825981"/>
                  <a:pt x="2562389" y="4928308"/>
                  <a:pt x="2436163" y="4928308"/>
                </a:cubicBezTo>
                <a:lnTo>
                  <a:pt x="228553" y="4928308"/>
                </a:lnTo>
                <a:cubicBezTo>
                  <a:pt x="102327" y="4928308"/>
                  <a:pt x="0" y="4825981"/>
                  <a:pt x="0" y="4699755"/>
                </a:cubicBezTo>
                <a:lnTo>
                  <a:pt x="0" y="228553"/>
                </a:lnTo>
                <a:cubicBezTo>
                  <a:pt x="0" y="102327"/>
                  <a:pt x="102327" y="0"/>
                  <a:pt x="228553" y="0"/>
                </a:cubicBezTo>
                <a:close/>
              </a:path>
            </a:pathLst>
          </a:custGeom>
          <a:solidFill>
            <a:schemeClr val="bg1">
              <a:lumMod val="50000"/>
            </a:schemeClr>
          </a:solidFill>
        </p:spPr>
        <p:txBody>
          <a:bodyPr wrap="square" anchor="ctr">
            <a:noAutofit/>
          </a:bodyPr>
          <a:lstStyle>
            <a:lvl1pPr algn="ctr">
              <a:defRPr sz="1979" b="0">
                <a:solidFill>
                  <a:schemeClr val="bg1"/>
                </a:solidFill>
              </a:defRPr>
            </a:lvl1pPr>
          </a:lstStyle>
          <a:p>
            <a:r>
              <a:rPr lang="en-US"/>
              <a:t>Insert screenshot</a:t>
            </a:r>
          </a:p>
        </p:txBody>
      </p:sp>
      <p:sp>
        <p:nvSpPr>
          <p:cNvPr id="12" name="Rectangle 11">
            <a:extLst>
              <a:ext uri="{FF2B5EF4-FFF2-40B4-BE49-F238E27FC236}">
                <a16:creationId xmlns:a16="http://schemas.microsoft.com/office/drawing/2014/main" id="{62F16F5A-209F-EB41-B471-FA6E73B5907F}"/>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ounded Rectangle 17">
            <a:extLst>
              <a:ext uri="{FF2B5EF4-FFF2-40B4-BE49-F238E27FC236}">
                <a16:creationId xmlns:a16="http://schemas.microsoft.com/office/drawing/2014/main" id="{EBDF59B9-1CF5-004E-A159-40BCFEB9E06E}"/>
              </a:ext>
            </a:extLst>
          </p:cNvPr>
          <p:cNvSpPr/>
          <p:nvPr/>
        </p:nvSpPr>
        <p:spPr>
          <a:xfrm>
            <a:off x="12603496" y="9583364"/>
            <a:ext cx="4690955"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6BCD0A0-F8BD-184A-8D8C-8185CBC83CC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603496" y="839425"/>
            <a:ext cx="4690955" cy="9127012"/>
          </a:xfrm>
          <a:prstGeom prst="rect">
            <a:avLst/>
          </a:prstGeom>
          <a:effectLst>
            <a:outerShdw blurRad="376309" dist="90677" dir="5400000" algn="t" rotWithShape="0">
              <a:prstClr val="black">
                <a:alpha val="16000"/>
              </a:prstClr>
            </a:outerShdw>
          </a:effectLst>
        </p:spPr>
      </p:pic>
      <p:sp>
        <p:nvSpPr>
          <p:cNvPr id="17" name="Rectangle 16">
            <a:extLst>
              <a:ext uri="{FF2B5EF4-FFF2-40B4-BE49-F238E27FC236}">
                <a16:creationId xmlns:a16="http://schemas.microsoft.com/office/drawing/2014/main" id="{6124511A-8125-E842-AECC-8DA9512DF732}"/>
              </a:ext>
            </a:extLst>
          </p:cNvPr>
          <p:cNvSpPr/>
          <p:nvPr userDrawn="1"/>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658020ED-A915-0C4D-8B85-99C584405333}"/>
              </a:ext>
            </a:extLst>
          </p:cNvPr>
          <p:cNvSpPr/>
          <p:nvPr userDrawn="1"/>
        </p:nvSpPr>
        <p:spPr>
          <a:xfrm>
            <a:off x="12603496" y="9583364"/>
            <a:ext cx="4690955"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2EEFCA9-78FF-CB46-89A2-E4902455AA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03496" y="839425"/>
            <a:ext cx="4690955" cy="9127012"/>
          </a:xfrm>
          <a:prstGeom prst="rect">
            <a:avLst/>
          </a:prstGeom>
          <a:effectLst>
            <a:outerShdw blurRad="376309" dist="90677" dir="5400000" algn="t" rotWithShape="0">
              <a:prstClr val="black">
                <a:alpha val="16000"/>
              </a:prstClr>
            </a:outerShdw>
          </a:effectLst>
        </p:spPr>
      </p:pic>
    </p:spTree>
    <p:extLst>
      <p:ext uri="{BB962C8B-B14F-4D97-AF65-F5344CB8AC3E}">
        <p14:creationId xmlns:p14="http://schemas.microsoft.com/office/powerpoint/2010/main" val="794622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0 Smartphone + Text Opt.B_Warm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ounded Rectangle 17">
            <a:extLst>
              <a:ext uri="{FF2B5EF4-FFF2-40B4-BE49-F238E27FC236}">
                <a16:creationId xmlns:a16="http://schemas.microsoft.com/office/drawing/2014/main" id="{0B779008-A25E-E649-9B62-2001F6FC76FA}"/>
              </a:ext>
            </a:extLst>
          </p:cNvPr>
          <p:cNvSpPr/>
          <p:nvPr/>
        </p:nvSpPr>
        <p:spPr>
          <a:xfrm>
            <a:off x="9316038" y="8257794"/>
            <a:ext cx="10353522"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ea typeface="+mn-ea"/>
              <a:cs typeface="+mn-cs"/>
            </a:endParaRPr>
          </a:p>
        </p:txBody>
      </p:sp>
      <p:pic>
        <p:nvPicPr>
          <p:cNvPr id="16" name="Picture 15">
            <a:extLst>
              <a:ext uri="{FF2B5EF4-FFF2-40B4-BE49-F238E27FC236}">
                <a16:creationId xmlns:a16="http://schemas.microsoft.com/office/drawing/2014/main" id="{6DEA13B6-6924-EC46-BEA3-D747B71E289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831759" y="739321"/>
            <a:ext cx="5322083" cy="10353521"/>
          </a:xfrm>
          <a:prstGeom prst="rect">
            <a:avLst/>
          </a:prstGeom>
          <a:effectLst>
            <a:outerShdw blurRad="376309" dist="90677" dir="5400000" algn="t" rotWithShape="0">
              <a:prstClr val="black">
                <a:alpha val="16000"/>
              </a:prstClr>
            </a:outerShdw>
          </a:effectLst>
        </p:spPr>
      </p:pic>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22" name="Picture Placeholder 21">
            <a:extLst>
              <a:ext uri="{FF2B5EF4-FFF2-40B4-BE49-F238E27FC236}">
                <a16:creationId xmlns:a16="http://schemas.microsoft.com/office/drawing/2014/main" id="{DA89E9A3-7970-4244-B2F6-A7D372D4B652}"/>
              </a:ext>
            </a:extLst>
          </p:cNvPr>
          <p:cNvSpPr>
            <a:spLocks noGrp="1"/>
          </p:cNvSpPr>
          <p:nvPr>
            <p:ph type="pic" sz="quarter" idx="13"/>
          </p:nvPr>
        </p:nvSpPr>
        <p:spPr>
          <a:xfrm>
            <a:off x="9930351" y="3451383"/>
            <a:ext cx="9248145" cy="4969267"/>
          </a:xfrm>
          <a:custGeom>
            <a:avLst/>
            <a:gdLst>
              <a:gd name="connsiteX0" fmla="*/ 255805 w 5608477"/>
              <a:gd name="connsiteY0" fmla="*/ 0 h 3013368"/>
              <a:gd name="connsiteX1" fmla="*/ 5352672 w 5608477"/>
              <a:gd name="connsiteY1" fmla="*/ 0 h 3013368"/>
              <a:gd name="connsiteX2" fmla="*/ 5608477 w 5608477"/>
              <a:gd name="connsiteY2" fmla="*/ 255805 h 3013368"/>
              <a:gd name="connsiteX3" fmla="*/ 5608477 w 5608477"/>
              <a:gd name="connsiteY3" fmla="*/ 2757563 h 3013368"/>
              <a:gd name="connsiteX4" fmla="*/ 5352672 w 5608477"/>
              <a:gd name="connsiteY4" fmla="*/ 3013368 h 3013368"/>
              <a:gd name="connsiteX5" fmla="*/ 255805 w 5608477"/>
              <a:gd name="connsiteY5" fmla="*/ 3013368 h 3013368"/>
              <a:gd name="connsiteX6" fmla="*/ 0 w 5608477"/>
              <a:gd name="connsiteY6" fmla="*/ 2757563 h 3013368"/>
              <a:gd name="connsiteX7" fmla="*/ 0 w 5608477"/>
              <a:gd name="connsiteY7" fmla="*/ 255805 h 3013368"/>
              <a:gd name="connsiteX8" fmla="*/ 255805 w 5608477"/>
              <a:gd name="connsiteY8" fmla="*/ 0 h 30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8477" h="3013368">
                <a:moveTo>
                  <a:pt x="255805" y="0"/>
                </a:moveTo>
                <a:lnTo>
                  <a:pt x="5352672" y="0"/>
                </a:lnTo>
                <a:cubicBezTo>
                  <a:pt x="5493949" y="0"/>
                  <a:pt x="5608477" y="114528"/>
                  <a:pt x="5608477" y="255805"/>
                </a:cubicBezTo>
                <a:lnTo>
                  <a:pt x="5608477" y="2757563"/>
                </a:lnTo>
                <a:cubicBezTo>
                  <a:pt x="5608477" y="2898840"/>
                  <a:pt x="5493949" y="3013368"/>
                  <a:pt x="5352672" y="3013368"/>
                </a:cubicBezTo>
                <a:lnTo>
                  <a:pt x="255805" y="3013368"/>
                </a:lnTo>
                <a:cubicBezTo>
                  <a:pt x="114528" y="3013368"/>
                  <a:pt x="0" y="2898840"/>
                  <a:pt x="0" y="2757563"/>
                </a:cubicBezTo>
                <a:lnTo>
                  <a:pt x="0" y="255805"/>
                </a:lnTo>
                <a:cubicBezTo>
                  <a:pt x="0" y="114528"/>
                  <a:pt x="114528" y="0"/>
                  <a:pt x="255805" y="0"/>
                </a:cubicBezTo>
                <a:close/>
              </a:path>
            </a:pathLst>
          </a:custGeom>
          <a:solidFill>
            <a:schemeClr val="bg1">
              <a:lumMod val="50000"/>
            </a:schemeClr>
          </a:solidFill>
        </p:spPr>
        <p:txBody>
          <a:bodyPr wrap="square" anchor="ctr">
            <a:noAutofit/>
          </a:bodyPr>
          <a:lstStyle>
            <a:lvl1pPr algn="ctr">
              <a:defRPr sz="1979" b="0">
                <a:solidFill>
                  <a:schemeClr val="bg1"/>
                </a:solidFill>
              </a:defRPr>
            </a:lvl1pPr>
          </a:lstStyle>
          <a:p>
            <a:r>
              <a:rPr lang="en-US"/>
              <a:t>Click icon to add picture</a:t>
            </a:r>
          </a:p>
        </p:txBody>
      </p:sp>
      <p:sp>
        <p:nvSpPr>
          <p:cNvPr id="11" name="Rectangle 10">
            <a:extLst>
              <a:ext uri="{FF2B5EF4-FFF2-40B4-BE49-F238E27FC236}">
                <a16:creationId xmlns:a16="http://schemas.microsoft.com/office/drawing/2014/main" id="{B4D62D67-3E80-DC4C-8584-2755E4897B4B}"/>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ounded Rectangle 17">
            <a:extLst>
              <a:ext uri="{FF2B5EF4-FFF2-40B4-BE49-F238E27FC236}">
                <a16:creationId xmlns:a16="http://schemas.microsoft.com/office/drawing/2014/main" id="{F2AA95BE-0909-874A-AC07-EB48E9C1A0B8}"/>
              </a:ext>
            </a:extLst>
          </p:cNvPr>
          <p:cNvSpPr/>
          <p:nvPr/>
        </p:nvSpPr>
        <p:spPr>
          <a:xfrm>
            <a:off x="9316038" y="8257794"/>
            <a:ext cx="10353522"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ea typeface="+mn-ea"/>
              <a:cs typeface="+mn-cs"/>
            </a:endParaRPr>
          </a:p>
        </p:txBody>
      </p:sp>
      <p:pic>
        <p:nvPicPr>
          <p:cNvPr id="13" name="Picture 12">
            <a:extLst>
              <a:ext uri="{FF2B5EF4-FFF2-40B4-BE49-F238E27FC236}">
                <a16:creationId xmlns:a16="http://schemas.microsoft.com/office/drawing/2014/main" id="{B333102F-B115-6F4C-8266-0BFAF2A27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831759" y="739321"/>
            <a:ext cx="5322083" cy="10353521"/>
          </a:xfrm>
          <a:prstGeom prst="rect">
            <a:avLst/>
          </a:prstGeom>
          <a:effectLst>
            <a:outerShdw blurRad="376309" dist="90677" dir="5400000" algn="t" rotWithShape="0">
              <a:prstClr val="black">
                <a:alpha val="16000"/>
              </a:prstClr>
            </a:outerShdw>
          </a:effectLst>
        </p:spPr>
      </p:pic>
      <p:sp>
        <p:nvSpPr>
          <p:cNvPr id="14" name="Rectangle 13">
            <a:extLst>
              <a:ext uri="{FF2B5EF4-FFF2-40B4-BE49-F238E27FC236}">
                <a16:creationId xmlns:a16="http://schemas.microsoft.com/office/drawing/2014/main" id="{AE81C692-17E1-9245-BC44-0D861AD8D82F}"/>
              </a:ext>
            </a:extLst>
          </p:cNvPr>
          <p:cNvSpPr/>
          <p:nvPr userDrawn="1"/>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ounded Rectangle 17">
            <a:extLst>
              <a:ext uri="{FF2B5EF4-FFF2-40B4-BE49-F238E27FC236}">
                <a16:creationId xmlns:a16="http://schemas.microsoft.com/office/drawing/2014/main" id="{1C3ACB26-2C76-AE4F-9956-5FEC3C3D3343}"/>
              </a:ext>
            </a:extLst>
          </p:cNvPr>
          <p:cNvSpPr/>
          <p:nvPr userDrawn="1"/>
        </p:nvSpPr>
        <p:spPr>
          <a:xfrm>
            <a:off x="9316038" y="8257794"/>
            <a:ext cx="10353522"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ea typeface="+mn-ea"/>
              <a:cs typeface="+mn-cs"/>
            </a:endParaRPr>
          </a:p>
        </p:txBody>
      </p:sp>
      <p:pic>
        <p:nvPicPr>
          <p:cNvPr id="18" name="Picture 17">
            <a:extLst>
              <a:ext uri="{FF2B5EF4-FFF2-40B4-BE49-F238E27FC236}">
                <a16:creationId xmlns:a16="http://schemas.microsoft.com/office/drawing/2014/main" id="{08FF5185-592F-7449-9FE8-7C92720272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831759" y="739321"/>
            <a:ext cx="5322083" cy="10353521"/>
          </a:xfrm>
          <a:prstGeom prst="rect">
            <a:avLst/>
          </a:prstGeom>
          <a:effectLst>
            <a:outerShdw blurRad="376309" dist="90677" dir="5400000" algn="t" rotWithShape="0">
              <a:prstClr val="black">
                <a:alpha val="16000"/>
              </a:prstClr>
            </a:outerShdw>
          </a:effectLst>
        </p:spPr>
      </p:pic>
    </p:spTree>
    <p:extLst>
      <p:ext uri="{BB962C8B-B14F-4D97-AF65-F5344CB8AC3E}">
        <p14:creationId xmlns:p14="http://schemas.microsoft.com/office/powerpoint/2010/main" val="3150391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0 Smartphone + Text Opt.B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ounded Rectangle 17">
            <a:extLst>
              <a:ext uri="{FF2B5EF4-FFF2-40B4-BE49-F238E27FC236}">
                <a16:creationId xmlns:a16="http://schemas.microsoft.com/office/drawing/2014/main" id="{0B779008-A25E-E649-9B62-2001F6FC76FA}"/>
              </a:ext>
            </a:extLst>
          </p:cNvPr>
          <p:cNvSpPr/>
          <p:nvPr/>
        </p:nvSpPr>
        <p:spPr>
          <a:xfrm>
            <a:off x="9316038" y="8257794"/>
            <a:ext cx="10353522"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ea typeface="+mn-ea"/>
              <a:cs typeface="+mn-cs"/>
            </a:endParaRPr>
          </a:p>
        </p:txBody>
      </p:sp>
      <p:pic>
        <p:nvPicPr>
          <p:cNvPr id="16" name="Picture 15">
            <a:extLst>
              <a:ext uri="{FF2B5EF4-FFF2-40B4-BE49-F238E27FC236}">
                <a16:creationId xmlns:a16="http://schemas.microsoft.com/office/drawing/2014/main" id="{6DEA13B6-6924-EC46-BEA3-D747B71E289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831759" y="739321"/>
            <a:ext cx="5322083" cy="10353521"/>
          </a:xfrm>
          <a:prstGeom prst="rect">
            <a:avLst/>
          </a:prstGeom>
          <a:effectLst>
            <a:outerShdw blurRad="376309" dist="90677" dir="5400000" algn="t" rotWithShape="0">
              <a:prstClr val="black">
                <a:alpha val="16000"/>
              </a:prstClr>
            </a:outerShdw>
          </a:effectLst>
        </p:spPr>
      </p:pic>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22" name="Picture Placeholder 21">
            <a:extLst>
              <a:ext uri="{FF2B5EF4-FFF2-40B4-BE49-F238E27FC236}">
                <a16:creationId xmlns:a16="http://schemas.microsoft.com/office/drawing/2014/main" id="{DA89E9A3-7970-4244-B2F6-A7D372D4B652}"/>
              </a:ext>
            </a:extLst>
          </p:cNvPr>
          <p:cNvSpPr>
            <a:spLocks noGrp="1"/>
          </p:cNvSpPr>
          <p:nvPr>
            <p:ph type="pic" sz="quarter" idx="13"/>
          </p:nvPr>
        </p:nvSpPr>
        <p:spPr>
          <a:xfrm>
            <a:off x="9930351" y="3451383"/>
            <a:ext cx="9248145" cy="4969267"/>
          </a:xfrm>
          <a:custGeom>
            <a:avLst/>
            <a:gdLst>
              <a:gd name="connsiteX0" fmla="*/ 255805 w 5608477"/>
              <a:gd name="connsiteY0" fmla="*/ 0 h 3013368"/>
              <a:gd name="connsiteX1" fmla="*/ 5352672 w 5608477"/>
              <a:gd name="connsiteY1" fmla="*/ 0 h 3013368"/>
              <a:gd name="connsiteX2" fmla="*/ 5608477 w 5608477"/>
              <a:gd name="connsiteY2" fmla="*/ 255805 h 3013368"/>
              <a:gd name="connsiteX3" fmla="*/ 5608477 w 5608477"/>
              <a:gd name="connsiteY3" fmla="*/ 2757563 h 3013368"/>
              <a:gd name="connsiteX4" fmla="*/ 5352672 w 5608477"/>
              <a:gd name="connsiteY4" fmla="*/ 3013368 h 3013368"/>
              <a:gd name="connsiteX5" fmla="*/ 255805 w 5608477"/>
              <a:gd name="connsiteY5" fmla="*/ 3013368 h 3013368"/>
              <a:gd name="connsiteX6" fmla="*/ 0 w 5608477"/>
              <a:gd name="connsiteY6" fmla="*/ 2757563 h 3013368"/>
              <a:gd name="connsiteX7" fmla="*/ 0 w 5608477"/>
              <a:gd name="connsiteY7" fmla="*/ 255805 h 3013368"/>
              <a:gd name="connsiteX8" fmla="*/ 255805 w 5608477"/>
              <a:gd name="connsiteY8" fmla="*/ 0 h 30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8477" h="3013368">
                <a:moveTo>
                  <a:pt x="255805" y="0"/>
                </a:moveTo>
                <a:lnTo>
                  <a:pt x="5352672" y="0"/>
                </a:lnTo>
                <a:cubicBezTo>
                  <a:pt x="5493949" y="0"/>
                  <a:pt x="5608477" y="114528"/>
                  <a:pt x="5608477" y="255805"/>
                </a:cubicBezTo>
                <a:lnTo>
                  <a:pt x="5608477" y="2757563"/>
                </a:lnTo>
                <a:cubicBezTo>
                  <a:pt x="5608477" y="2898840"/>
                  <a:pt x="5493949" y="3013368"/>
                  <a:pt x="5352672" y="3013368"/>
                </a:cubicBezTo>
                <a:lnTo>
                  <a:pt x="255805" y="3013368"/>
                </a:lnTo>
                <a:cubicBezTo>
                  <a:pt x="114528" y="3013368"/>
                  <a:pt x="0" y="2898840"/>
                  <a:pt x="0" y="2757563"/>
                </a:cubicBezTo>
                <a:lnTo>
                  <a:pt x="0" y="255805"/>
                </a:lnTo>
                <a:cubicBezTo>
                  <a:pt x="0" y="114528"/>
                  <a:pt x="114528" y="0"/>
                  <a:pt x="255805" y="0"/>
                </a:cubicBezTo>
                <a:close/>
              </a:path>
            </a:pathLst>
          </a:custGeom>
          <a:solidFill>
            <a:schemeClr val="bg1">
              <a:lumMod val="50000"/>
            </a:schemeClr>
          </a:solidFill>
        </p:spPr>
        <p:txBody>
          <a:bodyPr wrap="square" anchor="ctr">
            <a:noAutofit/>
          </a:bodyPr>
          <a:lstStyle>
            <a:lvl1pPr algn="ctr">
              <a:defRPr sz="1979" b="0">
                <a:solidFill>
                  <a:schemeClr val="bg1"/>
                </a:solidFill>
              </a:defRPr>
            </a:lvl1pPr>
          </a:lstStyle>
          <a:p>
            <a:r>
              <a:rPr lang="en-US"/>
              <a:t>Click icon to add picture</a:t>
            </a:r>
          </a:p>
        </p:txBody>
      </p:sp>
      <p:sp>
        <p:nvSpPr>
          <p:cNvPr id="11" name="Rectangle 10">
            <a:extLst>
              <a:ext uri="{FF2B5EF4-FFF2-40B4-BE49-F238E27FC236}">
                <a16:creationId xmlns:a16="http://schemas.microsoft.com/office/drawing/2014/main" id="{D42B13E3-5536-A643-B678-59D867A2AE34}"/>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ounded Rectangle 17">
            <a:extLst>
              <a:ext uri="{FF2B5EF4-FFF2-40B4-BE49-F238E27FC236}">
                <a16:creationId xmlns:a16="http://schemas.microsoft.com/office/drawing/2014/main" id="{785D6576-BF9A-9246-94B9-D2165FC5148A}"/>
              </a:ext>
            </a:extLst>
          </p:cNvPr>
          <p:cNvSpPr/>
          <p:nvPr/>
        </p:nvSpPr>
        <p:spPr>
          <a:xfrm>
            <a:off x="9316038" y="8257794"/>
            <a:ext cx="10353522"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ea typeface="+mn-ea"/>
              <a:cs typeface="+mn-cs"/>
            </a:endParaRPr>
          </a:p>
        </p:txBody>
      </p:sp>
      <p:pic>
        <p:nvPicPr>
          <p:cNvPr id="13" name="Picture 12">
            <a:extLst>
              <a:ext uri="{FF2B5EF4-FFF2-40B4-BE49-F238E27FC236}">
                <a16:creationId xmlns:a16="http://schemas.microsoft.com/office/drawing/2014/main" id="{4A271109-2528-764C-9E43-51BEB0C99E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831759" y="739321"/>
            <a:ext cx="5322083" cy="10353521"/>
          </a:xfrm>
          <a:prstGeom prst="rect">
            <a:avLst/>
          </a:prstGeom>
          <a:effectLst>
            <a:outerShdw blurRad="376309" dist="90677" dir="5400000" algn="t" rotWithShape="0">
              <a:prstClr val="black">
                <a:alpha val="16000"/>
              </a:prstClr>
            </a:outerShdw>
          </a:effectLst>
        </p:spPr>
      </p:pic>
      <p:sp>
        <p:nvSpPr>
          <p:cNvPr id="14" name="Rectangle 13">
            <a:extLst>
              <a:ext uri="{FF2B5EF4-FFF2-40B4-BE49-F238E27FC236}">
                <a16:creationId xmlns:a16="http://schemas.microsoft.com/office/drawing/2014/main" id="{1E38F706-05BD-B845-B410-CA71BF089C53}"/>
              </a:ext>
            </a:extLst>
          </p:cNvPr>
          <p:cNvSpPr/>
          <p:nvPr userDrawn="1"/>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ounded Rectangle 17">
            <a:extLst>
              <a:ext uri="{FF2B5EF4-FFF2-40B4-BE49-F238E27FC236}">
                <a16:creationId xmlns:a16="http://schemas.microsoft.com/office/drawing/2014/main" id="{F08EE34C-AC1D-F04F-BB8A-EF0C70D6A19A}"/>
              </a:ext>
            </a:extLst>
          </p:cNvPr>
          <p:cNvSpPr/>
          <p:nvPr userDrawn="1"/>
        </p:nvSpPr>
        <p:spPr>
          <a:xfrm>
            <a:off x="9316038" y="8257794"/>
            <a:ext cx="10353522" cy="833358"/>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ea typeface="+mn-ea"/>
              <a:cs typeface="+mn-cs"/>
            </a:endParaRPr>
          </a:p>
        </p:txBody>
      </p:sp>
      <p:pic>
        <p:nvPicPr>
          <p:cNvPr id="18" name="Picture 17">
            <a:extLst>
              <a:ext uri="{FF2B5EF4-FFF2-40B4-BE49-F238E27FC236}">
                <a16:creationId xmlns:a16="http://schemas.microsoft.com/office/drawing/2014/main" id="{0DA937A9-8807-3848-998E-EC0251676D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831759" y="739321"/>
            <a:ext cx="5322083" cy="10353521"/>
          </a:xfrm>
          <a:prstGeom prst="rect">
            <a:avLst/>
          </a:prstGeom>
          <a:effectLst>
            <a:outerShdw blurRad="376309" dist="90677" dir="5400000" algn="t" rotWithShape="0">
              <a:prstClr val="black">
                <a:alpha val="16000"/>
              </a:prstClr>
            </a:outerShdw>
          </a:effectLst>
        </p:spPr>
      </p:pic>
    </p:spTree>
    <p:extLst>
      <p:ext uri="{BB962C8B-B14F-4D97-AF65-F5344CB8AC3E}">
        <p14:creationId xmlns:p14="http://schemas.microsoft.com/office/powerpoint/2010/main" val="2150027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 Tablet + Text Opt.A_Warm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ounded Rectangle 17">
            <a:extLst>
              <a:ext uri="{FF2B5EF4-FFF2-40B4-BE49-F238E27FC236}">
                <a16:creationId xmlns:a16="http://schemas.microsoft.com/office/drawing/2014/main" id="{34F29D61-C235-7247-BCB0-678FA424AB17}"/>
              </a:ext>
            </a:extLst>
          </p:cNvPr>
          <p:cNvSpPr/>
          <p:nvPr/>
        </p:nvSpPr>
        <p:spPr>
          <a:xfrm>
            <a:off x="11883072" y="9639018"/>
            <a:ext cx="6281194" cy="803914"/>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4AF55B3-7177-BC4D-BCDB-3767026003D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53275" y="607910"/>
            <a:ext cx="6559828" cy="9431985"/>
          </a:xfrm>
          <a:prstGeom prst="rect">
            <a:avLst/>
          </a:prstGeom>
          <a:effectLst>
            <a:outerShdw blurRad="376309" dist="90677" dir="5400000" algn="t" rotWithShape="0">
              <a:prstClr val="black">
                <a:alpha val="0"/>
              </a:prstClr>
            </a:outerShdw>
          </a:effectLst>
        </p:spPr>
      </p:pic>
      <p:sp>
        <p:nvSpPr>
          <p:cNvPr id="19" name="Picture Placeholder 18">
            <a:extLst>
              <a:ext uri="{FF2B5EF4-FFF2-40B4-BE49-F238E27FC236}">
                <a16:creationId xmlns:a16="http://schemas.microsoft.com/office/drawing/2014/main" id="{A362FEF7-C6E0-414C-96F0-68B011AD1DE4}"/>
              </a:ext>
            </a:extLst>
          </p:cNvPr>
          <p:cNvSpPr>
            <a:spLocks noGrp="1"/>
          </p:cNvSpPr>
          <p:nvPr>
            <p:ph type="pic" sz="quarter" idx="14" hasCustomPrompt="1"/>
          </p:nvPr>
        </p:nvSpPr>
        <p:spPr>
          <a:xfrm>
            <a:off x="12062460" y="1111503"/>
            <a:ext cx="5922419" cy="8495616"/>
          </a:xfrm>
          <a:custGeom>
            <a:avLst/>
            <a:gdLst>
              <a:gd name="connsiteX0" fmla="*/ 148046 w 3591612"/>
              <a:gd name="connsiteY0" fmla="*/ 0 h 5151749"/>
              <a:gd name="connsiteX1" fmla="*/ 3443566 w 3591612"/>
              <a:gd name="connsiteY1" fmla="*/ 0 h 5151749"/>
              <a:gd name="connsiteX2" fmla="*/ 3591612 w 3591612"/>
              <a:gd name="connsiteY2" fmla="*/ 148046 h 5151749"/>
              <a:gd name="connsiteX3" fmla="*/ 3591612 w 3591612"/>
              <a:gd name="connsiteY3" fmla="*/ 5003703 h 5151749"/>
              <a:gd name="connsiteX4" fmla="*/ 3443566 w 3591612"/>
              <a:gd name="connsiteY4" fmla="*/ 5151749 h 5151749"/>
              <a:gd name="connsiteX5" fmla="*/ 148046 w 3591612"/>
              <a:gd name="connsiteY5" fmla="*/ 5151749 h 5151749"/>
              <a:gd name="connsiteX6" fmla="*/ 0 w 3591612"/>
              <a:gd name="connsiteY6" fmla="*/ 5003703 h 5151749"/>
              <a:gd name="connsiteX7" fmla="*/ 0 w 3591612"/>
              <a:gd name="connsiteY7" fmla="*/ 148046 h 5151749"/>
              <a:gd name="connsiteX8" fmla="*/ 148046 w 3591612"/>
              <a:gd name="connsiteY8" fmla="*/ 0 h 515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1612" h="5151749">
                <a:moveTo>
                  <a:pt x="148046" y="0"/>
                </a:moveTo>
                <a:lnTo>
                  <a:pt x="3443566" y="0"/>
                </a:lnTo>
                <a:cubicBezTo>
                  <a:pt x="3525330" y="0"/>
                  <a:pt x="3591612" y="66282"/>
                  <a:pt x="3591612" y="148046"/>
                </a:cubicBezTo>
                <a:lnTo>
                  <a:pt x="3591612" y="5003703"/>
                </a:lnTo>
                <a:cubicBezTo>
                  <a:pt x="3591612" y="5085467"/>
                  <a:pt x="3525330" y="5151749"/>
                  <a:pt x="3443566" y="5151749"/>
                </a:cubicBezTo>
                <a:lnTo>
                  <a:pt x="148046" y="5151749"/>
                </a:lnTo>
                <a:cubicBezTo>
                  <a:pt x="66282" y="5151749"/>
                  <a:pt x="0" y="5085467"/>
                  <a:pt x="0" y="5003703"/>
                </a:cubicBezTo>
                <a:lnTo>
                  <a:pt x="0" y="148046"/>
                </a:lnTo>
                <a:cubicBezTo>
                  <a:pt x="0" y="66282"/>
                  <a:pt x="66282" y="0"/>
                  <a:pt x="148046" y="0"/>
                </a:cubicBezTo>
                <a:close/>
              </a:path>
            </a:pathLst>
          </a:custGeom>
          <a:solidFill>
            <a:schemeClr val="bg1">
              <a:lumMod val="50000"/>
            </a:schemeClr>
          </a:solidFill>
        </p:spPr>
        <p:txBody>
          <a:bodyPr wrap="square" anchor="ctr">
            <a:noAutofit/>
          </a:bodyP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screenshot</a:t>
            </a:r>
          </a:p>
        </p:txBody>
      </p:sp>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12" name="Rectangle 11">
            <a:extLst>
              <a:ext uri="{FF2B5EF4-FFF2-40B4-BE49-F238E27FC236}">
                <a16:creationId xmlns:a16="http://schemas.microsoft.com/office/drawing/2014/main" id="{04FFC629-6B0C-8D4E-99B4-2F7C09982D68}"/>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ounded Rectangle 17">
            <a:extLst>
              <a:ext uri="{FF2B5EF4-FFF2-40B4-BE49-F238E27FC236}">
                <a16:creationId xmlns:a16="http://schemas.microsoft.com/office/drawing/2014/main" id="{BB928489-668D-684D-8A11-4517EA25B3A9}"/>
              </a:ext>
            </a:extLst>
          </p:cNvPr>
          <p:cNvSpPr/>
          <p:nvPr/>
        </p:nvSpPr>
        <p:spPr>
          <a:xfrm>
            <a:off x="11883072" y="9639018"/>
            <a:ext cx="6281194" cy="803914"/>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8820EC5-66ED-B24A-95FA-15269576DD4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53275" y="607910"/>
            <a:ext cx="6559828" cy="9431985"/>
          </a:xfrm>
          <a:prstGeom prst="rect">
            <a:avLst/>
          </a:prstGeom>
          <a:effectLst>
            <a:outerShdw blurRad="376309" dist="90677" dir="5400000" algn="t" rotWithShape="0">
              <a:prstClr val="black">
                <a:alpha val="0"/>
              </a:prstClr>
            </a:outerShdw>
          </a:effectLst>
        </p:spPr>
      </p:pic>
      <p:sp>
        <p:nvSpPr>
          <p:cNvPr id="15" name="Rectangle 14">
            <a:extLst>
              <a:ext uri="{FF2B5EF4-FFF2-40B4-BE49-F238E27FC236}">
                <a16:creationId xmlns:a16="http://schemas.microsoft.com/office/drawing/2014/main" id="{BE89644B-AE33-6A49-BBCA-38C1212AC40F}"/>
              </a:ext>
            </a:extLst>
          </p:cNvPr>
          <p:cNvSpPr/>
          <p:nvPr userDrawn="1"/>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ounded Rectangle 17">
            <a:extLst>
              <a:ext uri="{FF2B5EF4-FFF2-40B4-BE49-F238E27FC236}">
                <a16:creationId xmlns:a16="http://schemas.microsoft.com/office/drawing/2014/main" id="{92C467F6-72E9-4346-9687-AAC7834A85F4}"/>
              </a:ext>
            </a:extLst>
          </p:cNvPr>
          <p:cNvSpPr/>
          <p:nvPr userDrawn="1"/>
        </p:nvSpPr>
        <p:spPr>
          <a:xfrm>
            <a:off x="11883072" y="9639018"/>
            <a:ext cx="6281194" cy="803914"/>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0342607-9739-EB44-9550-5DB613B4A2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53275" y="607910"/>
            <a:ext cx="6559828" cy="9431985"/>
          </a:xfrm>
          <a:prstGeom prst="rect">
            <a:avLst/>
          </a:prstGeom>
          <a:effectLst>
            <a:outerShdw blurRad="376309" dist="90677" dir="5400000" algn="t" rotWithShape="0">
              <a:prstClr val="black">
                <a:alpha val="0"/>
              </a:prstClr>
            </a:outerShdw>
          </a:effectLst>
        </p:spPr>
      </p:pic>
    </p:spTree>
    <p:extLst>
      <p:ext uri="{BB962C8B-B14F-4D97-AF65-F5344CB8AC3E}">
        <p14:creationId xmlns:p14="http://schemas.microsoft.com/office/powerpoint/2010/main" val="1437551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1 Cover Slide Opt. A_Blu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1" y="2390148"/>
            <a:ext cx="18287401" cy="3618395"/>
          </a:xfrm>
          <a:prstGeom prst="rect">
            <a:avLst/>
          </a:prstGeom>
        </p:spPr>
        <p:txBody>
          <a:bodyPr anchor="b"/>
          <a:lstStyle>
            <a:lvl1pPr algn="ctr">
              <a:defRPr sz="9894">
                <a:solidFill>
                  <a:schemeClr val="bg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2261711" y="6306535"/>
            <a:ext cx="15627796" cy="2612669"/>
          </a:xfrm>
          <a:prstGeom prst="rect">
            <a:avLst/>
          </a:prstGeom>
        </p:spPr>
        <p:txBody>
          <a:bodyPr tIns="0"/>
          <a:lstStyle>
            <a:lvl1pPr marL="0" indent="0" algn="ctr">
              <a:buNone/>
              <a:defRPr sz="3298">
                <a:solidFill>
                  <a:schemeClr val="bg1"/>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chemeClr val="tx2"/>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pic>
        <p:nvPicPr>
          <p:cNvPr id="7" name="Online Image Placeholder 9" descr="A picture containing text&#10;&#10;Description automatically generated">
            <a:extLst>
              <a:ext uri="{FF2B5EF4-FFF2-40B4-BE49-F238E27FC236}">
                <a16:creationId xmlns:a16="http://schemas.microsoft.com/office/drawing/2014/main" id="{9CBDFD72-8357-D747-958C-FE602753A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18606" y="549761"/>
            <a:ext cx="1986851" cy="1986991"/>
          </a:xfrm>
          <a:prstGeom prst="rect">
            <a:avLst/>
          </a:prstGeom>
        </p:spPr>
      </p:pic>
      <p:pic>
        <p:nvPicPr>
          <p:cNvPr id="9" name="Online Image Placeholder 9" descr="A picture containing text&#10;&#10;Description automatically generated">
            <a:extLst>
              <a:ext uri="{FF2B5EF4-FFF2-40B4-BE49-F238E27FC236}">
                <a16:creationId xmlns:a16="http://schemas.microsoft.com/office/drawing/2014/main" id="{D35FEEBD-4FC6-0A46-9D7E-16BABBAE5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18606" y="549761"/>
            <a:ext cx="1986851" cy="1986991"/>
          </a:xfrm>
          <a:prstGeom prst="rect">
            <a:avLst/>
          </a:prstGeom>
        </p:spPr>
      </p:pic>
      <p:pic>
        <p:nvPicPr>
          <p:cNvPr id="11" name="Online Image Placeholder 9" descr="A picture containing text&#10;&#10;Description automatically generated">
            <a:extLst>
              <a:ext uri="{FF2B5EF4-FFF2-40B4-BE49-F238E27FC236}">
                <a16:creationId xmlns:a16="http://schemas.microsoft.com/office/drawing/2014/main" id="{7C5161A4-3006-CB4D-8CB9-D7903D1611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18606" y="549761"/>
            <a:ext cx="1986851" cy="1986991"/>
          </a:xfrm>
          <a:prstGeom prst="rect">
            <a:avLst/>
          </a:prstGeom>
        </p:spPr>
      </p:pic>
    </p:spTree>
    <p:extLst>
      <p:ext uri="{BB962C8B-B14F-4D97-AF65-F5344CB8AC3E}">
        <p14:creationId xmlns:p14="http://schemas.microsoft.com/office/powerpoint/2010/main" val="3447414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0 Tablet + Text Opt.A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ounded Rectangle 17">
            <a:extLst>
              <a:ext uri="{FF2B5EF4-FFF2-40B4-BE49-F238E27FC236}">
                <a16:creationId xmlns:a16="http://schemas.microsoft.com/office/drawing/2014/main" id="{34F29D61-C235-7247-BCB0-678FA424AB17}"/>
              </a:ext>
            </a:extLst>
          </p:cNvPr>
          <p:cNvSpPr/>
          <p:nvPr/>
        </p:nvSpPr>
        <p:spPr>
          <a:xfrm>
            <a:off x="11883072" y="9639018"/>
            <a:ext cx="6281194" cy="803914"/>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4AF55B3-7177-BC4D-BCDB-3767026003D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53275" y="607910"/>
            <a:ext cx="6559828" cy="9431985"/>
          </a:xfrm>
          <a:prstGeom prst="rect">
            <a:avLst/>
          </a:prstGeom>
          <a:effectLst>
            <a:outerShdw blurRad="376309" dist="90677" dir="5400000" algn="t" rotWithShape="0">
              <a:prstClr val="black">
                <a:alpha val="0"/>
              </a:prstClr>
            </a:outerShdw>
          </a:effectLst>
        </p:spPr>
      </p:pic>
      <p:sp>
        <p:nvSpPr>
          <p:cNvPr id="19" name="Picture Placeholder 18">
            <a:extLst>
              <a:ext uri="{FF2B5EF4-FFF2-40B4-BE49-F238E27FC236}">
                <a16:creationId xmlns:a16="http://schemas.microsoft.com/office/drawing/2014/main" id="{A362FEF7-C6E0-414C-96F0-68B011AD1DE4}"/>
              </a:ext>
            </a:extLst>
          </p:cNvPr>
          <p:cNvSpPr>
            <a:spLocks noGrp="1"/>
          </p:cNvSpPr>
          <p:nvPr>
            <p:ph type="pic" sz="quarter" idx="14" hasCustomPrompt="1"/>
          </p:nvPr>
        </p:nvSpPr>
        <p:spPr>
          <a:xfrm>
            <a:off x="12062460" y="1111503"/>
            <a:ext cx="5922419" cy="8495616"/>
          </a:xfrm>
          <a:custGeom>
            <a:avLst/>
            <a:gdLst>
              <a:gd name="connsiteX0" fmla="*/ 148046 w 3591612"/>
              <a:gd name="connsiteY0" fmla="*/ 0 h 5151749"/>
              <a:gd name="connsiteX1" fmla="*/ 3443566 w 3591612"/>
              <a:gd name="connsiteY1" fmla="*/ 0 h 5151749"/>
              <a:gd name="connsiteX2" fmla="*/ 3591612 w 3591612"/>
              <a:gd name="connsiteY2" fmla="*/ 148046 h 5151749"/>
              <a:gd name="connsiteX3" fmla="*/ 3591612 w 3591612"/>
              <a:gd name="connsiteY3" fmla="*/ 5003703 h 5151749"/>
              <a:gd name="connsiteX4" fmla="*/ 3443566 w 3591612"/>
              <a:gd name="connsiteY4" fmla="*/ 5151749 h 5151749"/>
              <a:gd name="connsiteX5" fmla="*/ 148046 w 3591612"/>
              <a:gd name="connsiteY5" fmla="*/ 5151749 h 5151749"/>
              <a:gd name="connsiteX6" fmla="*/ 0 w 3591612"/>
              <a:gd name="connsiteY6" fmla="*/ 5003703 h 5151749"/>
              <a:gd name="connsiteX7" fmla="*/ 0 w 3591612"/>
              <a:gd name="connsiteY7" fmla="*/ 148046 h 5151749"/>
              <a:gd name="connsiteX8" fmla="*/ 148046 w 3591612"/>
              <a:gd name="connsiteY8" fmla="*/ 0 h 515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1612" h="5151749">
                <a:moveTo>
                  <a:pt x="148046" y="0"/>
                </a:moveTo>
                <a:lnTo>
                  <a:pt x="3443566" y="0"/>
                </a:lnTo>
                <a:cubicBezTo>
                  <a:pt x="3525330" y="0"/>
                  <a:pt x="3591612" y="66282"/>
                  <a:pt x="3591612" y="148046"/>
                </a:cubicBezTo>
                <a:lnTo>
                  <a:pt x="3591612" y="5003703"/>
                </a:lnTo>
                <a:cubicBezTo>
                  <a:pt x="3591612" y="5085467"/>
                  <a:pt x="3525330" y="5151749"/>
                  <a:pt x="3443566" y="5151749"/>
                </a:cubicBezTo>
                <a:lnTo>
                  <a:pt x="148046" y="5151749"/>
                </a:lnTo>
                <a:cubicBezTo>
                  <a:pt x="66282" y="5151749"/>
                  <a:pt x="0" y="5085467"/>
                  <a:pt x="0" y="5003703"/>
                </a:cubicBezTo>
                <a:lnTo>
                  <a:pt x="0" y="148046"/>
                </a:lnTo>
                <a:cubicBezTo>
                  <a:pt x="0" y="66282"/>
                  <a:pt x="66282" y="0"/>
                  <a:pt x="148046" y="0"/>
                </a:cubicBezTo>
                <a:close/>
              </a:path>
            </a:pathLst>
          </a:custGeom>
          <a:solidFill>
            <a:schemeClr val="bg1">
              <a:lumMod val="50000"/>
            </a:schemeClr>
          </a:solidFill>
        </p:spPr>
        <p:txBody>
          <a:bodyPr wrap="square" anchor="ctr">
            <a:noAutofit/>
          </a:bodyP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screenshot</a:t>
            </a:r>
          </a:p>
        </p:txBody>
      </p:sp>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12" name="Rectangle 11">
            <a:extLst>
              <a:ext uri="{FF2B5EF4-FFF2-40B4-BE49-F238E27FC236}">
                <a16:creationId xmlns:a16="http://schemas.microsoft.com/office/drawing/2014/main" id="{3F7DA16E-AEE3-C846-B4B1-38A4426CC818}"/>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ounded Rectangle 17">
            <a:extLst>
              <a:ext uri="{FF2B5EF4-FFF2-40B4-BE49-F238E27FC236}">
                <a16:creationId xmlns:a16="http://schemas.microsoft.com/office/drawing/2014/main" id="{C760B932-4ED8-8D4B-A590-CA6CFABEFD75}"/>
              </a:ext>
            </a:extLst>
          </p:cNvPr>
          <p:cNvSpPr/>
          <p:nvPr/>
        </p:nvSpPr>
        <p:spPr>
          <a:xfrm>
            <a:off x="11883072" y="9639018"/>
            <a:ext cx="6281194" cy="803914"/>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1A9163F-0336-404F-A987-0DE016F27B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53275" y="607910"/>
            <a:ext cx="6559828" cy="9431985"/>
          </a:xfrm>
          <a:prstGeom prst="rect">
            <a:avLst/>
          </a:prstGeom>
          <a:effectLst>
            <a:outerShdw blurRad="376309" dist="90677" dir="5400000" algn="t" rotWithShape="0">
              <a:prstClr val="black">
                <a:alpha val="0"/>
              </a:prstClr>
            </a:outerShdw>
          </a:effectLst>
        </p:spPr>
      </p:pic>
      <p:sp>
        <p:nvSpPr>
          <p:cNvPr id="15" name="Rectangle 14">
            <a:extLst>
              <a:ext uri="{FF2B5EF4-FFF2-40B4-BE49-F238E27FC236}">
                <a16:creationId xmlns:a16="http://schemas.microsoft.com/office/drawing/2014/main" id="{59850916-219C-784F-A072-614FDBF85845}"/>
              </a:ext>
            </a:extLst>
          </p:cNvPr>
          <p:cNvSpPr/>
          <p:nvPr userDrawn="1"/>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ounded Rectangle 17">
            <a:extLst>
              <a:ext uri="{FF2B5EF4-FFF2-40B4-BE49-F238E27FC236}">
                <a16:creationId xmlns:a16="http://schemas.microsoft.com/office/drawing/2014/main" id="{CC25FB90-3EAC-9D42-87F5-495F42B64768}"/>
              </a:ext>
            </a:extLst>
          </p:cNvPr>
          <p:cNvSpPr/>
          <p:nvPr userDrawn="1"/>
        </p:nvSpPr>
        <p:spPr>
          <a:xfrm>
            <a:off x="11883072" y="9639018"/>
            <a:ext cx="6281194" cy="803914"/>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5014A34B-DE74-A64A-9068-E8EA3F5709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53275" y="607910"/>
            <a:ext cx="6559828" cy="9431985"/>
          </a:xfrm>
          <a:prstGeom prst="rect">
            <a:avLst/>
          </a:prstGeom>
          <a:effectLst>
            <a:outerShdw blurRad="376309" dist="90677" dir="5400000" algn="t" rotWithShape="0">
              <a:prstClr val="black">
                <a:alpha val="0"/>
              </a:prstClr>
            </a:outerShdw>
          </a:effectLst>
        </p:spPr>
      </p:pic>
    </p:spTree>
    <p:extLst>
      <p:ext uri="{BB962C8B-B14F-4D97-AF65-F5344CB8AC3E}">
        <p14:creationId xmlns:p14="http://schemas.microsoft.com/office/powerpoint/2010/main" val="1485262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0 Tablet + Text Opt.B_Warm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C0D486A5-E30A-484D-BE58-FA80EF0B397E}"/>
              </a:ext>
            </a:extLst>
          </p:cNvPr>
          <p:cNvSpPr/>
          <p:nvPr/>
        </p:nvSpPr>
        <p:spPr>
          <a:xfrm>
            <a:off x="9716377" y="8866116"/>
            <a:ext cx="9721201" cy="975853"/>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693C5F9-97BD-B140-A182-CAEBB87332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069692" y="846183"/>
            <a:ext cx="7055901" cy="10143834"/>
          </a:xfrm>
          <a:prstGeom prst="rect">
            <a:avLst/>
          </a:prstGeom>
          <a:effectLst>
            <a:outerShdw blurRad="376309" dist="90677" dir="5400000" algn="t" rotWithShape="0">
              <a:prstClr val="black">
                <a:alpha val="0"/>
              </a:prstClr>
            </a:outerShdw>
          </a:effectLst>
        </p:spPr>
      </p:pic>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5" name="Picture Placeholder 4">
            <a:extLst>
              <a:ext uri="{FF2B5EF4-FFF2-40B4-BE49-F238E27FC236}">
                <a16:creationId xmlns:a16="http://schemas.microsoft.com/office/drawing/2014/main" id="{06969DF6-0306-684E-AE6F-FEDA91EDBE53}"/>
              </a:ext>
            </a:extLst>
          </p:cNvPr>
          <p:cNvSpPr>
            <a:spLocks noGrp="1"/>
          </p:cNvSpPr>
          <p:nvPr>
            <p:ph type="pic" sz="quarter" idx="15" hasCustomPrompt="1"/>
          </p:nvPr>
        </p:nvSpPr>
        <p:spPr>
          <a:xfrm>
            <a:off x="10052050" y="2711058"/>
            <a:ext cx="9175114" cy="6414084"/>
          </a:xfrm>
          <a:prstGeom prst="roundRect">
            <a:avLst>
              <a:gd name="adj" fmla="val 4048"/>
            </a:avLst>
          </a:prstGeom>
          <a:solidFill>
            <a:schemeClr val="bg1">
              <a:lumMod val="65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screenshot</a:t>
            </a:r>
          </a:p>
        </p:txBody>
      </p:sp>
      <p:sp>
        <p:nvSpPr>
          <p:cNvPr id="11" name="Rectangle 10">
            <a:extLst>
              <a:ext uri="{FF2B5EF4-FFF2-40B4-BE49-F238E27FC236}">
                <a16:creationId xmlns:a16="http://schemas.microsoft.com/office/drawing/2014/main" id="{49EFB714-332F-BC4C-A787-7F8C38562DA8}"/>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ounded Rectangle 17">
            <a:extLst>
              <a:ext uri="{FF2B5EF4-FFF2-40B4-BE49-F238E27FC236}">
                <a16:creationId xmlns:a16="http://schemas.microsoft.com/office/drawing/2014/main" id="{9441194B-77EC-9944-BA69-D08600807E70}"/>
              </a:ext>
            </a:extLst>
          </p:cNvPr>
          <p:cNvSpPr/>
          <p:nvPr/>
        </p:nvSpPr>
        <p:spPr>
          <a:xfrm>
            <a:off x="9716377" y="8866116"/>
            <a:ext cx="9721201" cy="975853"/>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4B11F5E-5F52-5748-866B-120B4B8F78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069692" y="846183"/>
            <a:ext cx="7055901" cy="10143834"/>
          </a:xfrm>
          <a:prstGeom prst="rect">
            <a:avLst/>
          </a:prstGeom>
          <a:effectLst>
            <a:outerShdw blurRad="376309" dist="90677" dir="5400000" algn="t" rotWithShape="0">
              <a:prstClr val="black">
                <a:alpha val="0"/>
              </a:prstClr>
            </a:outerShdw>
          </a:effectLst>
        </p:spPr>
      </p:pic>
      <p:sp>
        <p:nvSpPr>
          <p:cNvPr id="14" name="Rectangle 13">
            <a:extLst>
              <a:ext uri="{FF2B5EF4-FFF2-40B4-BE49-F238E27FC236}">
                <a16:creationId xmlns:a16="http://schemas.microsoft.com/office/drawing/2014/main" id="{B8A33B9E-9BAC-A84E-8553-1869717CD869}"/>
              </a:ext>
            </a:extLst>
          </p:cNvPr>
          <p:cNvSpPr/>
          <p:nvPr userDrawn="1"/>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ounded Rectangle 17">
            <a:extLst>
              <a:ext uri="{FF2B5EF4-FFF2-40B4-BE49-F238E27FC236}">
                <a16:creationId xmlns:a16="http://schemas.microsoft.com/office/drawing/2014/main" id="{D2ECDF41-147D-5A4D-BF17-FBF7BED3DA77}"/>
              </a:ext>
            </a:extLst>
          </p:cNvPr>
          <p:cNvSpPr/>
          <p:nvPr userDrawn="1"/>
        </p:nvSpPr>
        <p:spPr>
          <a:xfrm>
            <a:off x="9716377" y="8866116"/>
            <a:ext cx="9721201" cy="975853"/>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CCD4440-2565-804F-956E-1959114355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069692" y="846183"/>
            <a:ext cx="7055901" cy="10143834"/>
          </a:xfrm>
          <a:prstGeom prst="rect">
            <a:avLst/>
          </a:prstGeom>
          <a:effectLst>
            <a:outerShdw blurRad="376309" dist="90677" dir="5400000" algn="t" rotWithShape="0">
              <a:prstClr val="black">
                <a:alpha val="0"/>
              </a:prstClr>
            </a:outerShdw>
          </a:effectLst>
        </p:spPr>
      </p:pic>
    </p:spTree>
    <p:extLst>
      <p:ext uri="{BB962C8B-B14F-4D97-AF65-F5344CB8AC3E}">
        <p14:creationId xmlns:p14="http://schemas.microsoft.com/office/powerpoint/2010/main" val="4225184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 Tablet + Text Opt.B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8352" y="3329976"/>
            <a:ext cx="7837456"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11" name="Rounded Rectangle 17">
            <a:extLst>
              <a:ext uri="{FF2B5EF4-FFF2-40B4-BE49-F238E27FC236}">
                <a16:creationId xmlns:a16="http://schemas.microsoft.com/office/drawing/2014/main" id="{EAF201D3-CC3F-5249-B25E-D2CCEF91857F}"/>
              </a:ext>
            </a:extLst>
          </p:cNvPr>
          <p:cNvSpPr/>
          <p:nvPr/>
        </p:nvSpPr>
        <p:spPr>
          <a:xfrm>
            <a:off x="9716377" y="8866116"/>
            <a:ext cx="9721201" cy="975853"/>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7F7DD3C-5D1A-0243-8DD0-722B512C3C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069692" y="846183"/>
            <a:ext cx="7055901" cy="10143834"/>
          </a:xfrm>
          <a:prstGeom prst="rect">
            <a:avLst/>
          </a:prstGeom>
          <a:effectLst>
            <a:outerShdw blurRad="376309" dist="90677" dir="5400000" algn="t" rotWithShape="0">
              <a:prstClr val="black">
                <a:alpha val="0"/>
              </a:prstClr>
            </a:outerShdw>
          </a:effectLst>
        </p:spPr>
      </p:pic>
      <p:sp>
        <p:nvSpPr>
          <p:cNvPr id="13" name="Picture Placeholder 4">
            <a:extLst>
              <a:ext uri="{FF2B5EF4-FFF2-40B4-BE49-F238E27FC236}">
                <a16:creationId xmlns:a16="http://schemas.microsoft.com/office/drawing/2014/main" id="{08C1030C-311A-B44E-96CA-8260B32437E5}"/>
              </a:ext>
            </a:extLst>
          </p:cNvPr>
          <p:cNvSpPr>
            <a:spLocks noGrp="1"/>
          </p:cNvSpPr>
          <p:nvPr>
            <p:ph type="pic" sz="quarter" idx="15" hasCustomPrompt="1"/>
          </p:nvPr>
        </p:nvSpPr>
        <p:spPr>
          <a:xfrm>
            <a:off x="10052050" y="2711058"/>
            <a:ext cx="9175114" cy="6414084"/>
          </a:xfrm>
          <a:prstGeom prst="roundRect">
            <a:avLst>
              <a:gd name="adj" fmla="val 4048"/>
            </a:avLst>
          </a:prstGeom>
          <a:solidFill>
            <a:schemeClr val="bg1">
              <a:lumMod val="65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screenshot</a:t>
            </a:r>
          </a:p>
        </p:txBody>
      </p:sp>
      <p:sp>
        <p:nvSpPr>
          <p:cNvPr id="14" name="Rectangle 13">
            <a:extLst>
              <a:ext uri="{FF2B5EF4-FFF2-40B4-BE49-F238E27FC236}">
                <a16:creationId xmlns:a16="http://schemas.microsoft.com/office/drawing/2014/main" id="{3194160E-D17E-AA4E-B062-D21F3B2A630E}"/>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ounded Rectangle 17">
            <a:extLst>
              <a:ext uri="{FF2B5EF4-FFF2-40B4-BE49-F238E27FC236}">
                <a16:creationId xmlns:a16="http://schemas.microsoft.com/office/drawing/2014/main" id="{9A5DAA66-84AA-3E47-A42F-7CE0D4299D5E}"/>
              </a:ext>
            </a:extLst>
          </p:cNvPr>
          <p:cNvSpPr/>
          <p:nvPr/>
        </p:nvSpPr>
        <p:spPr>
          <a:xfrm>
            <a:off x="9716377" y="8866116"/>
            <a:ext cx="9721201" cy="975853"/>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E045239-027C-0A4A-9ABE-D10B34B7D8A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11069692" y="846183"/>
            <a:ext cx="7055901" cy="10143834"/>
          </a:xfrm>
          <a:prstGeom prst="rect">
            <a:avLst/>
          </a:prstGeom>
          <a:effectLst>
            <a:outerShdw blurRad="376309" dist="90677" dir="5400000" algn="t" rotWithShape="0">
              <a:prstClr val="black">
                <a:alpha val="0"/>
              </a:prstClr>
            </a:outerShdw>
          </a:effectLst>
        </p:spPr>
      </p:pic>
      <p:sp>
        <p:nvSpPr>
          <p:cNvPr id="17" name="Rectangle 16">
            <a:extLst>
              <a:ext uri="{FF2B5EF4-FFF2-40B4-BE49-F238E27FC236}">
                <a16:creationId xmlns:a16="http://schemas.microsoft.com/office/drawing/2014/main" id="{EE9AF3DA-4B09-4B43-B386-0702AC64DB7F}"/>
              </a:ext>
            </a:extLst>
          </p:cNvPr>
          <p:cNvSpPr/>
          <p:nvPr userDrawn="1"/>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AF6469A0-EB05-B940-9CB9-122642B1D7C7}"/>
              </a:ext>
            </a:extLst>
          </p:cNvPr>
          <p:cNvSpPr/>
          <p:nvPr userDrawn="1"/>
        </p:nvSpPr>
        <p:spPr>
          <a:xfrm>
            <a:off x="9716377" y="8866116"/>
            <a:ext cx="9721201" cy="975853"/>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6000"/>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7DE3B5E-635E-F745-B33F-30131E709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069692" y="846183"/>
            <a:ext cx="7055901" cy="10143834"/>
          </a:xfrm>
          <a:prstGeom prst="rect">
            <a:avLst/>
          </a:prstGeom>
          <a:effectLst>
            <a:outerShdw blurRad="376309" dist="90677" dir="5400000" algn="t" rotWithShape="0">
              <a:prstClr val="black">
                <a:alpha val="0"/>
              </a:prstClr>
            </a:outerShdw>
          </a:effectLst>
        </p:spPr>
      </p:pic>
    </p:spTree>
    <p:extLst>
      <p:ext uri="{BB962C8B-B14F-4D97-AF65-F5344CB8AC3E}">
        <p14:creationId xmlns:p14="http://schemas.microsoft.com/office/powerpoint/2010/main" val="1974710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0 Laptop + Text_Warm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8353" y="3329976"/>
            <a:ext cx="6542102"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11" name="Rounded Rectangle 17">
            <a:extLst>
              <a:ext uri="{FF2B5EF4-FFF2-40B4-BE49-F238E27FC236}">
                <a16:creationId xmlns:a16="http://schemas.microsoft.com/office/drawing/2014/main" id="{46DCC53C-88D5-9744-B890-D90EFDC1665A}"/>
              </a:ext>
            </a:extLst>
          </p:cNvPr>
          <p:cNvSpPr/>
          <p:nvPr/>
        </p:nvSpPr>
        <p:spPr>
          <a:xfrm>
            <a:off x="8387595" y="9111149"/>
            <a:ext cx="11087743" cy="712746"/>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7586"/>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89FF51F-0914-984F-9CDA-C409823233A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9799" y="2345171"/>
            <a:ext cx="11101752" cy="7094516"/>
          </a:xfrm>
          <a:prstGeom prst="rect">
            <a:avLst/>
          </a:prstGeom>
          <a:effectLst/>
        </p:spPr>
      </p:pic>
      <p:sp>
        <p:nvSpPr>
          <p:cNvPr id="19" name="Picture Placeholder 18">
            <a:extLst>
              <a:ext uri="{FF2B5EF4-FFF2-40B4-BE49-F238E27FC236}">
                <a16:creationId xmlns:a16="http://schemas.microsoft.com/office/drawing/2014/main" id="{ED3E90A8-EAAA-9D46-BD9D-1D06ED189843}"/>
              </a:ext>
            </a:extLst>
          </p:cNvPr>
          <p:cNvSpPr>
            <a:spLocks noGrp="1"/>
          </p:cNvSpPr>
          <p:nvPr>
            <p:ph type="pic" sz="quarter" idx="13" hasCustomPrompt="1"/>
          </p:nvPr>
        </p:nvSpPr>
        <p:spPr>
          <a:xfrm>
            <a:off x="9346665" y="2680737"/>
            <a:ext cx="9207744" cy="6203490"/>
          </a:xfrm>
          <a:custGeom>
            <a:avLst/>
            <a:gdLst>
              <a:gd name="connsiteX0" fmla="*/ 28063 w 5583976"/>
              <a:gd name="connsiteY0" fmla="*/ 0 h 3761802"/>
              <a:gd name="connsiteX1" fmla="*/ 5555913 w 5583976"/>
              <a:gd name="connsiteY1" fmla="*/ 0 h 3761802"/>
              <a:gd name="connsiteX2" fmla="*/ 5583976 w 5583976"/>
              <a:gd name="connsiteY2" fmla="*/ 28063 h 3761802"/>
              <a:gd name="connsiteX3" fmla="*/ 5583976 w 5583976"/>
              <a:gd name="connsiteY3" fmla="*/ 3733739 h 3761802"/>
              <a:gd name="connsiteX4" fmla="*/ 5555913 w 5583976"/>
              <a:gd name="connsiteY4" fmla="*/ 3761802 h 3761802"/>
              <a:gd name="connsiteX5" fmla="*/ 28063 w 5583976"/>
              <a:gd name="connsiteY5" fmla="*/ 3761802 h 3761802"/>
              <a:gd name="connsiteX6" fmla="*/ 0 w 5583976"/>
              <a:gd name="connsiteY6" fmla="*/ 3733739 h 3761802"/>
              <a:gd name="connsiteX7" fmla="*/ 0 w 5583976"/>
              <a:gd name="connsiteY7" fmla="*/ 28063 h 3761802"/>
              <a:gd name="connsiteX8" fmla="*/ 28063 w 5583976"/>
              <a:gd name="connsiteY8" fmla="*/ 0 h 376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976" h="3761802">
                <a:moveTo>
                  <a:pt x="28063" y="0"/>
                </a:moveTo>
                <a:lnTo>
                  <a:pt x="5555913" y="0"/>
                </a:lnTo>
                <a:cubicBezTo>
                  <a:pt x="5571412" y="0"/>
                  <a:pt x="5583976" y="12564"/>
                  <a:pt x="5583976" y="28063"/>
                </a:cubicBezTo>
                <a:lnTo>
                  <a:pt x="5583976" y="3733739"/>
                </a:lnTo>
                <a:cubicBezTo>
                  <a:pt x="5583976" y="3749238"/>
                  <a:pt x="5571412" y="3761802"/>
                  <a:pt x="5555913" y="3761802"/>
                </a:cubicBezTo>
                <a:lnTo>
                  <a:pt x="28063" y="3761802"/>
                </a:lnTo>
                <a:cubicBezTo>
                  <a:pt x="12564" y="3761802"/>
                  <a:pt x="0" y="3749238"/>
                  <a:pt x="0" y="3733739"/>
                </a:cubicBezTo>
                <a:lnTo>
                  <a:pt x="0" y="28063"/>
                </a:lnTo>
                <a:cubicBezTo>
                  <a:pt x="0" y="12564"/>
                  <a:pt x="12564" y="0"/>
                  <a:pt x="28063" y="0"/>
                </a:cubicBezTo>
                <a:close/>
              </a:path>
            </a:pathLst>
          </a:custGeom>
          <a:solidFill>
            <a:schemeClr val="bg1">
              <a:lumMod val="50000"/>
            </a:schemeClr>
          </a:solidFill>
        </p:spPr>
        <p:txBody>
          <a:bodyPr wrap="square" anchor="ctr">
            <a:noAutofit/>
          </a:bodyP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screenshot</a:t>
            </a:r>
          </a:p>
        </p:txBody>
      </p:sp>
      <p:sp>
        <p:nvSpPr>
          <p:cNvPr id="13" name="Rectangle 12">
            <a:extLst>
              <a:ext uri="{FF2B5EF4-FFF2-40B4-BE49-F238E27FC236}">
                <a16:creationId xmlns:a16="http://schemas.microsoft.com/office/drawing/2014/main" id="{3BDB4C29-E024-2C4A-B668-7C2A8FFD720C}"/>
              </a:ext>
            </a:extLst>
          </p:cNvPr>
          <p:cNvSpPr/>
          <p:nvPr/>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ounded Rectangle 17">
            <a:extLst>
              <a:ext uri="{FF2B5EF4-FFF2-40B4-BE49-F238E27FC236}">
                <a16:creationId xmlns:a16="http://schemas.microsoft.com/office/drawing/2014/main" id="{0A67AD22-5FE1-A84C-8114-8769851A0F3B}"/>
              </a:ext>
            </a:extLst>
          </p:cNvPr>
          <p:cNvSpPr/>
          <p:nvPr/>
        </p:nvSpPr>
        <p:spPr>
          <a:xfrm>
            <a:off x="8387595" y="9111149"/>
            <a:ext cx="11087743" cy="712746"/>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7586"/>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AF6F01A-64EA-2640-B205-EC00E1EBF60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9799" y="2345171"/>
            <a:ext cx="11101752" cy="7094516"/>
          </a:xfrm>
          <a:prstGeom prst="rect">
            <a:avLst/>
          </a:prstGeom>
          <a:effectLst/>
        </p:spPr>
      </p:pic>
      <p:sp>
        <p:nvSpPr>
          <p:cNvPr id="16" name="Rectangle 15">
            <a:extLst>
              <a:ext uri="{FF2B5EF4-FFF2-40B4-BE49-F238E27FC236}">
                <a16:creationId xmlns:a16="http://schemas.microsoft.com/office/drawing/2014/main" id="{D459E5CD-AE04-0644-A0A4-90A10966B4C2}"/>
              </a:ext>
            </a:extLst>
          </p:cNvPr>
          <p:cNvSpPr/>
          <p:nvPr userDrawn="1"/>
        </p:nvSpPr>
        <p:spPr>
          <a:xfrm>
            <a:off x="10052049" y="0"/>
            <a:ext cx="10052052"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ounded Rectangle 17">
            <a:extLst>
              <a:ext uri="{FF2B5EF4-FFF2-40B4-BE49-F238E27FC236}">
                <a16:creationId xmlns:a16="http://schemas.microsoft.com/office/drawing/2014/main" id="{262C3A77-87E0-F843-AA1F-C846D63DDB06}"/>
              </a:ext>
            </a:extLst>
          </p:cNvPr>
          <p:cNvSpPr/>
          <p:nvPr userDrawn="1"/>
        </p:nvSpPr>
        <p:spPr>
          <a:xfrm>
            <a:off x="8387595" y="9111149"/>
            <a:ext cx="11087743" cy="712746"/>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7586"/>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4EDE09D-A3C3-7A4C-927E-9AEAAB486C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89799" y="2345171"/>
            <a:ext cx="11101752" cy="7094516"/>
          </a:xfrm>
          <a:prstGeom prst="rect">
            <a:avLst/>
          </a:prstGeom>
          <a:effectLst/>
        </p:spPr>
      </p:pic>
    </p:spTree>
    <p:extLst>
      <p:ext uri="{BB962C8B-B14F-4D97-AF65-F5344CB8AC3E}">
        <p14:creationId xmlns:p14="http://schemas.microsoft.com/office/powerpoint/2010/main" val="773479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0 Laptop + Text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A14AE-35FD-8C44-837B-3D39C772B54C}"/>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8353" y="3329976"/>
            <a:ext cx="6542102" cy="6895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a:xfrm>
            <a:off x="12657132" y="10734673"/>
            <a:ext cx="5222845" cy="203019"/>
          </a:xfrm>
        </p:spPr>
        <p:txBody>
          <a:bodyPr/>
          <a:lstStyle>
            <a:lvl1pPr>
              <a:defRPr>
                <a:solidFill>
                  <a:schemeClr val="bg1"/>
                </a:solidFill>
              </a:defRPr>
            </a:lvl1p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a:xfrm>
            <a:off x="17929865" y="10734673"/>
            <a:ext cx="1265026" cy="203019"/>
          </a:xfrm>
        </p:spPr>
        <p:txBody>
          <a:bodyPr/>
          <a:lstStyle>
            <a:lvl1pPr>
              <a:defRPr>
                <a:solidFill>
                  <a:schemeClr val="bg1"/>
                </a:solidFill>
              </a:defRPr>
            </a:lvl1pPr>
          </a:lstStyle>
          <a:p>
            <a:fld id="{9EBEC7D2-4955-5E46-A2E6-70A78DC0C462}" type="slidenum">
              <a:rPr lang="en-US" smtClean="0"/>
              <a:pPr/>
              <a:t>‹#›</a:t>
            </a:fld>
            <a:endParaRPr lang="en-US"/>
          </a:p>
        </p:txBody>
      </p:sp>
      <p:sp>
        <p:nvSpPr>
          <p:cNvPr id="11" name="Rounded Rectangle 17">
            <a:extLst>
              <a:ext uri="{FF2B5EF4-FFF2-40B4-BE49-F238E27FC236}">
                <a16:creationId xmlns:a16="http://schemas.microsoft.com/office/drawing/2014/main" id="{46DCC53C-88D5-9744-B890-D90EFDC1665A}"/>
              </a:ext>
            </a:extLst>
          </p:cNvPr>
          <p:cNvSpPr/>
          <p:nvPr/>
        </p:nvSpPr>
        <p:spPr>
          <a:xfrm>
            <a:off x="8387595" y="9111149"/>
            <a:ext cx="11087743" cy="712746"/>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7586"/>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89FF51F-0914-984F-9CDA-C409823233A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9799" y="2345171"/>
            <a:ext cx="11101752" cy="7094516"/>
          </a:xfrm>
          <a:prstGeom prst="rect">
            <a:avLst/>
          </a:prstGeom>
          <a:effectLst/>
        </p:spPr>
      </p:pic>
      <p:sp>
        <p:nvSpPr>
          <p:cNvPr id="19" name="Picture Placeholder 18">
            <a:extLst>
              <a:ext uri="{FF2B5EF4-FFF2-40B4-BE49-F238E27FC236}">
                <a16:creationId xmlns:a16="http://schemas.microsoft.com/office/drawing/2014/main" id="{ED3E90A8-EAAA-9D46-BD9D-1D06ED189843}"/>
              </a:ext>
            </a:extLst>
          </p:cNvPr>
          <p:cNvSpPr>
            <a:spLocks noGrp="1"/>
          </p:cNvSpPr>
          <p:nvPr>
            <p:ph type="pic" sz="quarter" idx="13" hasCustomPrompt="1"/>
          </p:nvPr>
        </p:nvSpPr>
        <p:spPr>
          <a:xfrm>
            <a:off x="9346665" y="2680737"/>
            <a:ext cx="9207744" cy="6203490"/>
          </a:xfrm>
          <a:custGeom>
            <a:avLst/>
            <a:gdLst>
              <a:gd name="connsiteX0" fmla="*/ 28063 w 5583976"/>
              <a:gd name="connsiteY0" fmla="*/ 0 h 3761802"/>
              <a:gd name="connsiteX1" fmla="*/ 5555913 w 5583976"/>
              <a:gd name="connsiteY1" fmla="*/ 0 h 3761802"/>
              <a:gd name="connsiteX2" fmla="*/ 5583976 w 5583976"/>
              <a:gd name="connsiteY2" fmla="*/ 28063 h 3761802"/>
              <a:gd name="connsiteX3" fmla="*/ 5583976 w 5583976"/>
              <a:gd name="connsiteY3" fmla="*/ 3733739 h 3761802"/>
              <a:gd name="connsiteX4" fmla="*/ 5555913 w 5583976"/>
              <a:gd name="connsiteY4" fmla="*/ 3761802 h 3761802"/>
              <a:gd name="connsiteX5" fmla="*/ 28063 w 5583976"/>
              <a:gd name="connsiteY5" fmla="*/ 3761802 h 3761802"/>
              <a:gd name="connsiteX6" fmla="*/ 0 w 5583976"/>
              <a:gd name="connsiteY6" fmla="*/ 3733739 h 3761802"/>
              <a:gd name="connsiteX7" fmla="*/ 0 w 5583976"/>
              <a:gd name="connsiteY7" fmla="*/ 28063 h 3761802"/>
              <a:gd name="connsiteX8" fmla="*/ 28063 w 5583976"/>
              <a:gd name="connsiteY8" fmla="*/ 0 h 376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976" h="3761802">
                <a:moveTo>
                  <a:pt x="28063" y="0"/>
                </a:moveTo>
                <a:lnTo>
                  <a:pt x="5555913" y="0"/>
                </a:lnTo>
                <a:cubicBezTo>
                  <a:pt x="5571412" y="0"/>
                  <a:pt x="5583976" y="12564"/>
                  <a:pt x="5583976" y="28063"/>
                </a:cubicBezTo>
                <a:lnTo>
                  <a:pt x="5583976" y="3733739"/>
                </a:lnTo>
                <a:cubicBezTo>
                  <a:pt x="5583976" y="3749238"/>
                  <a:pt x="5571412" y="3761802"/>
                  <a:pt x="5555913" y="3761802"/>
                </a:cubicBezTo>
                <a:lnTo>
                  <a:pt x="28063" y="3761802"/>
                </a:lnTo>
                <a:cubicBezTo>
                  <a:pt x="12564" y="3761802"/>
                  <a:pt x="0" y="3749238"/>
                  <a:pt x="0" y="3733739"/>
                </a:cubicBezTo>
                <a:lnTo>
                  <a:pt x="0" y="28063"/>
                </a:lnTo>
                <a:cubicBezTo>
                  <a:pt x="0" y="12564"/>
                  <a:pt x="12564" y="0"/>
                  <a:pt x="28063" y="0"/>
                </a:cubicBezTo>
                <a:close/>
              </a:path>
            </a:pathLst>
          </a:custGeom>
          <a:solidFill>
            <a:schemeClr val="bg1">
              <a:lumMod val="50000"/>
            </a:schemeClr>
          </a:solidFill>
        </p:spPr>
        <p:txBody>
          <a:bodyPr wrap="square" anchor="ctr">
            <a:noAutofit/>
          </a:bodyP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screenshot</a:t>
            </a:r>
          </a:p>
        </p:txBody>
      </p:sp>
      <p:sp>
        <p:nvSpPr>
          <p:cNvPr id="13" name="Rectangle 12">
            <a:extLst>
              <a:ext uri="{FF2B5EF4-FFF2-40B4-BE49-F238E27FC236}">
                <a16:creationId xmlns:a16="http://schemas.microsoft.com/office/drawing/2014/main" id="{9505781B-ED50-5346-B81D-DD7DF5BA9D87}"/>
              </a:ext>
            </a:extLst>
          </p:cNvPr>
          <p:cNvSpPr/>
          <p:nvPr/>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ounded Rectangle 17">
            <a:extLst>
              <a:ext uri="{FF2B5EF4-FFF2-40B4-BE49-F238E27FC236}">
                <a16:creationId xmlns:a16="http://schemas.microsoft.com/office/drawing/2014/main" id="{1E8BCAF0-7980-FD49-9149-D16FC6B07BC2}"/>
              </a:ext>
            </a:extLst>
          </p:cNvPr>
          <p:cNvSpPr/>
          <p:nvPr/>
        </p:nvSpPr>
        <p:spPr>
          <a:xfrm>
            <a:off x="8387595" y="9111149"/>
            <a:ext cx="11087743" cy="712746"/>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7586"/>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E7B071D-D7B3-874F-9BAA-C75F050B19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9799" y="2345171"/>
            <a:ext cx="11101752" cy="7094516"/>
          </a:xfrm>
          <a:prstGeom prst="rect">
            <a:avLst/>
          </a:prstGeom>
          <a:effectLst/>
        </p:spPr>
      </p:pic>
      <p:sp>
        <p:nvSpPr>
          <p:cNvPr id="16" name="Rectangle 15">
            <a:extLst>
              <a:ext uri="{FF2B5EF4-FFF2-40B4-BE49-F238E27FC236}">
                <a16:creationId xmlns:a16="http://schemas.microsoft.com/office/drawing/2014/main" id="{5FDF07A4-5C33-7B47-B457-19AA42CDBC40}"/>
              </a:ext>
            </a:extLst>
          </p:cNvPr>
          <p:cNvSpPr/>
          <p:nvPr userDrawn="1"/>
        </p:nvSpPr>
        <p:spPr>
          <a:xfrm>
            <a:off x="10052049" y="0"/>
            <a:ext cx="10052052"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ounded Rectangle 17">
            <a:extLst>
              <a:ext uri="{FF2B5EF4-FFF2-40B4-BE49-F238E27FC236}">
                <a16:creationId xmlns:a16="http://schemas.microsoft.com/office/drawing/2014/main" id="{365E15EB-E918-8047-A1D4-941946C67A0B}"/>
              </a:ext>
            </a:extLst>
          </p:cNvPr>
          <p:cNvSpPr/>
          <p:nvPr userDrawn="1"/>
        </p:nvSpPr>
        <p:spPr>
          <a:xfrm>
            <a:off x="8387595" y="9111149"/>
            <a:ext cx="11087743" cy="712746"/>
          </a:xfrm>
          <a:custGeom>
            <a:avLst/>
            <a:gdLst>
              <a:gd name="connsiteX0" fmla="*/ 0 w 6840719"/>
              <a:gd name="connsiteY0" fmla="*/ 225411 h 450822"/>
              <a:gd name="connsiteX1" fmla="*/ 225411 w 6840719"/>
              <a:gd name="connsiteY1" fmla="*/ 0 h 450822"/>
              <a:gd name="connsiteX2" fmla="*/ 6615308 w 6840719"/>
              <a:gd name="connsiteY2" fmla="*/ 0 h 450822"/>
              <a:gd name="connsiteX3" fmla="*/ 6840719 w 6840719"/>
              <a:gd name="connsiteY3" fmla="*/ 225411 h 450822"/>
              <a:gd name="connsiteX4" fmla="*/ 6840719 w 6840719"/>
              <a:gd name="connsiteY4" fmla="*/ 225411 h 450822"/>
              <a:gd name="connsiteX5" fmla="*/ 6615308 w 6840719"/>
              <a:gd name="connsiteY5" fmla="*/ 450822 h 450822"/>
              <a:gd name="connsiteX6" fmla="*/ 225411 w 6840719"/>
              <a:gd name="connsiteY6" fmla="*/ 450822 h 450822"/>
              <a:gd name="connsiteX7" fmla="*/ 0 w 6840719"/>
              <a:gd name="connsiteY7" fmla="*/ 225411 h 450822"/>
              <a:gd name="connsiteX0" fmla="*/ 0 w 6840719"/>
              <a:gd name="connsiteY0" fmla="*/ 225411 h 454305"/>
              <a:gd name="connsiteX1" fmla="*/ 225411 w 6840719"/>
              <a:gd name="connsiteY1" fmla="*/ 0 h 454305"/>
              <a:gd name="connsiteX2" fmla="*/ 6615308 w 6840719"/>
              <a:gd name="connsiteY2" fmla="*/ 0 h 454305"/>
              <a:gd name="connsiteX3" fmla="*/ 6840719 w 6840719"/>
              <a:gd name="connsiteY3" fmla="*/ 225411 h 454305"/>
              <a:gd name="connsiteX4" fmla="*/ 6840719 w 6840719"/>
              <a:gd name="connsiteY4" fmla="*/ 225411 h 454305"/>
              <a:gd name="connsiteX5" fmla="*/ 6615308 w 6840719"/>
              <a:gd name="connsiteY5" fmla="*/ 450822 h 454305"/>
              <a:gd name="connsiteX6" fmla="*/ 3370819 w 6840719"/>
              <a:gd name="connsiteY6" fmla="*/ 454305 h 454305"/>
              <a:gd name="connsiteX7" fmla="*/ 225411 w 6840719"/>
              <a:gd name="connsiteY7" fmla="*/ 450822 h 454305"/>
              <a:gd name="connsiteX8" fmla="*/ 0 w 6840719"/>
              <a:gd name="connsiteY8" fmla="*/ 225411 h 454305"/>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 name="connsiteX0" fmla="*/ 0 w 6840719"/>
              <a:gd name="connsiteY0" fmla="*/ 225411 h 575329"/>
              <a:gd name="connsiteX1" fmla="*/ 225411 w 6840719"/>
              <a:gd name="connsiteY1" fmla="*/ 0 h 575329"/>
              <a:gd name="connsiteX2" fmla="*/ 6615308 w 6840719"/>
              <a:gd name="connsiteY2" fmla="*/ 0 h 575329"/>
              <a:gd name="connsiteX3" fmla="*/ 6840719 w 6840719"/>
              <a:gd name="connsiteY3" fmla="*/ 225411 h 575329"/>
              <a:gd name="connsiteX4" fmla="*/ 6840719 w 6840719"/>
              <a:gd name="connsiteY4" fmla="*/ 225411 h 575329"/>
              <a:gd name="connsiteX5" fmla="*/ 6615308 w 6840719"/>
              <a:gd name="connsiteY5" fmla="*/ 450822 h 575329"/>
              <a:gd name="connsiteX6" fmla="*/ 3370819 w 6840719"/>
              <a:gd name="connsiteY6" fmla="*/ 575329 h 575329"/>
              <a:gd name="connsiteX7" fmla="*/ 225411 w 6840719"/>
              <a:gd name="connsiteY7" fmla="*/ 450822 h 575329"/>
              <a:gd name="connsiteX8" fmla="*/ 0 w 6840719"/>
              <a:gd name="connsiteY8" fmla="*/ 225411 h 5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719" h="575329">
                <a:moveTo>
                  <a:pt x="0" y="225411"/>
                </a:moveTo>
                <a:cubicBezTo>
                  <a:pt x="0" y="100920"/>
                  <a:pt x="100920" y="0"/>
                  <a:pt x="225411" y="0"/>
                </a:cubicBezTo>
                <a:lnTo>
                  <a:pt x="6615308" y="0"/>
                </a:lnTo>
                <a:cubicBezTo>
                  <a:pt x="6739799" y="0"/>
                  <a:pt x="6840719" y="100920"/>
                  <a:pt x="6840719" y="225411"/>
                </a:cubicBezTo>
                <a:lnTo>
                  <a:pt x="6840719" y="225411"/>
                </a:lnTo>
                <a:cubicBezTo>
                  <a:pt x="6840719" y="349902"/>
                  <a:pt x="6739799" y="450822"/>
                  <a:pt x="6615308" y="450822"/>
                </a:cubicBezTo>
                <a:cubicBezTo>
                  <a:pt x="5533812" y="492324"/>
                  <a:pt x="4828833" y="574168"/>
                  <a:pt x="3370819" y="575329"/>
                </a:cubicBezTo>
                <a:cubicBezTo>
                  <a:pt x="1811362" y="560721"/>
                  <a:pt x="1273880" y="492324"/>
                  <a:pt x="225411" y="450822"/>
                </a:cubicBezTo>
                <a:cubicBezTo>
                  <a:pt x="100920" y="450822"/>
                  <a:pt x="0" y="349902"/>
                  <a:pt x="0" y="225411"/>
                </a:cubicBezTo>
                <a:close/>
              </a:path>
            </a:pathLst>
          </a:custGeom>
          <a:solidFill>
            <a:schemeClr val="tx1">
              <a:alpha val="17586"/>
            </a:schemeClr>
          </a:solidFill>
          <a:effectLst>
            <a:softEdge rad="1435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A292CCE-8258-F846-9B86-C4EB41713C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89799" y="2345171"/>
            <a:ext cx="11101752" cy="7094516"/>
          </a:xfrm>
          <a:prstGeom prst="rect">
            <a:avLst/>
          </a:prstGeom>
          <a:effectLst/>
        </p:spPr>
      </p:pic>
    </p:spTree>
    <p:extLst>
      <p:ext uri="{BB962C8B-B14F-4D97-AF65-F5344CB8AC3E}">
        <p14:creationId xmlns:p14="http://schemas.microsoft.com/office/powerpoint/2010/main" val="2403149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1 Case Study Slide Opt. A_White">
    <p:spTree>
      <p:nvGrpSpPr>
        <p:cNvPr id="1" name=""/>
        <p:cNvGrpSpPr/>
        <p:nvPr/>
      </p:nvGrpSpPr>
      <p:grpSpPr>
        <a:xfrm>
          <a:off x="0" y="0"/>
          <a:ext cx="0" cy="0"/>
          <a:chOff x="0" y="0"/>
          <a:chExt cx="0" cy="0"/>
        </a:xfrm>
      </p:grpSpPr>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3398641" y="2"/>
            <a:ext cx="5787839" cy="5654675"/>
          </a:xfrm>
          <a:solidFill>
            <a:schemeClr val="accent1"/>
          </a:solidFill>
        </p:spPr>
        <p:txBody>
          <a:bodyPr lIns="324000" tIns="612000" rIns="108000" bIns="144000" anchor="t"/>
          <a:lstStyle>
            <a:lvl1pPr>
              <a:spcAft>
                <a:spcPts val="1979"/>
              </a:spcAft>
              <a:defRPr lang="en-US">
                <a:solidFill>
                  <a:schemeClr val="bg1"/>
                </a:solidFill>
              </a:defRPr>
            </a:lvl1pPr>
            <a:lvl2pPr>
              <a:defRPr>
                <a:solidFill>
                  <a:schemeClr val="bg1"/>
                </a:solidFill>
              </a:defRPr>
            </a:lvl2pPr>
            <a:lvl3pPr marL="471202" indent="-471202">
              <a:buFont typeface="Arial" panose="020B0604020202020204" pitchFamily="34" charset="0"/>
              <a:buChar char="•"/>
              <a:defRPr>
                <a:solidFill>
                  <a:schemeClr val="bg1"/>
                </a:solidFill>
              </a:defRPr>
            </a:lvl3pPr>
          </a:lstStyle>
          <a:p>
            <a:pPr lvl="0"/>
            <a:r>
              <a:rPr lang="en-US"/>
              <a:t>Click to edit Master text styles</a:t>
            </a: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09210" y="2390148"/>
            <a:ext cx="5169707" cy="7835391"/>
          </a:xfrm>
          <a:solidFill>
            <a:schemeClr val="bg2"/>
          </a:solidFill>
        </p:spPr>
        <p:txBody>
          <a:bodyPr lIns="180000" tIns="180000" rIns="108000" bIns="144000" anchor="t"/>
          <a:lstStyle>
            <a:lvl1pPr>
              <a:spcAft>
                <a:spcPts val="989"/>
              </a:spcAft>
              <a:defRPr lang="en-US" dirty="0">
                <a:solidFill>
                  <a:schemeClr val="accent1"/>
                </a:solidFill>
              </a:defRPr>
            </a:lvl1pPr>
            <a:lvl2pPr>
              <a:spcBef>
                <a:spcPts val="0"/>
              </a:spcBef>
              <a:defRPr/>
            </a:lvl2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6233063" y="2389981"/>
            <a:ext cx="7043145" cy="3270256"/>
          </a:xfrm>
          <a:solidFill>
            <a:schemeClr val="bg2"/>
          </a:solidFill>
        </p:spPr>
        <p:txBody>
          <a:bodyPr lIns="180000" tIns="180000" rIns="108000" bIns="144000" anchor="t"/>
          <a:lstStyle>
            <a:lvl1pPr>
              <a:spcAft>
                <a:spcPts val="989"/>
              </a:spcAft>
              <a:defRPr lang="en-US">
                <a:solidFill>
                  <a:schemeClr val="accent1"/>
                </a:solidFill>
              </a:defRPr>
            </a:lvl1pPr>
            <a:lvl2pPr>
              <a:spcBef>
                <a:spcPts val="0"/>
              </a:spcBef>
              <a:defRPr/>
            </a:lvl2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6233063" y="5764628"/>
            <a:ext cx="7043145" cy="4461595"/>
          </a:xfrm>
          <a:solidFill>
            <a:schemeClr val="bg2"/>
          </a:solidFill>
        </p:spPr>
        <p:txBody>
          <a:bodyPr lIns="180000" tIns="180000" rIns="108000" bIns="144000" anchor="t"/>
          <a:lstStyle>
            <a:lvl1pPr>
              <a:spcAft>
                <a:spcPts val="989"/>
              </a:spcAft>
              <a:defRPr lang="en-US">
                <a:solidFill>
                  <a:schemeClr val="accent1"/>
                </a:solidFill>
              </a:defRPr>
            </a:lvl1pPr>
            <a:lvl2pPr>
              <a:spcBef>
                <a:spcPts val="0"/>
              </a:spcBef>
              <a:defRPr/>
            </a:lvl2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3" y="1083814"/>
            <a:ext cx="10449942"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13808481" y="1736040"/>
            <a:ext cx="2773749" cy="842105"/>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16463912" y="1736040"/>
            <a:ext cx="2676675" cy="842106"/>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13808481" y="3463426"/>
            <a:ext cx="2773749" cy="842105"/>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7" name="Content Placeholder 36">
            <a:extLst>
              <a:ext uri="{FF2B5EF4-FFF2-40B4-BE49-F238E27FC236}">
                <a16:creationId xmlns:a16="http://schemas.microsoft.com/office/drawing/2014/main" id="{DE3186F4-2F1F-1941-A9E0-58D3D0D63A01}"/>
              </a:ext>
            </a:extLst>
          </p:cNvPr>
          <p:cNvSpPr>
            <a:spLocks noGrp="1"/>
          </p:cNvSpPr>
          <p:nvPr>
            <p:ph sz="quarter" idx="48" hasCustomPrompt="1"/>
          </p:nvPr>
        </p:nvSpPr>
        <p:spPr>
          <a:xfrm>
            <a:off x="16463912" y="3459395"/>
            <a:ext cx="2676678" cy="842105"/>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7" name="Picture Placeholder 6">
            <a:extLst>
              <a:ext uri="{FF2B5EF4-FFF2-40B4-BE49-F238E27FC236}">
                <a16:creationId xmlns:a16="http://schemas.microsoft.com/office/drawing/2014/main" id="{DF8EE65C-8C6A-A94E-B754-08AF73175A2E}"/>
              </a:ext>
            </a:extLst>
          </p:cNvPr>
          <p:cNvSpPr>
            <a:spLocks noGrp="1"/>
          </p:cNvSpPr>
          <p:nvPr>
            <p:ph type="pic" sz="quarter" idx="49" hasCustomPrompt="1"/>
          </p:nvPr>
        </p:nvSpPr>
        <p:spPr>
          <a:xfrm>
            <a:off x="13397499" y="5764628"/>
            <a:ext cx="5787839" cy="4461595"/>
          </a:xfrm>
          <a:solidFill>
            <a:schemeClr val="bg1">
              <a:lumMod val="50000"/>
            </a:schemeClr>
          </a:solidFill>
        </p:spPr>
        <p:txBody>
          <a:bodyPr lIns="360000" rIns="360000" anchor="ctr"/>
          <a:lstStyle>
            <a:lvl1pPr algn="ctr">
              <a:defRPr sz="1979" b="0">
                <a:solidFill>
                  <a:schemeClr val="bg1"/>
                </a:solidFill>
              </a:defRPr>
            </a:lvl1pPr>
          </a:lstStyle>
          <a:p>
            <a:r>
              <a:rPr lang="en-US"/>
              <a:t>Pick an image that illustrates the topic you’re talking about.</a:t>
            </a:r>
          </a:p>
        </p:txBody>
      </p:sp>
      <p:sp>
        <p:nvSpPr>
          <p:cNvPr id="9" name="Text Placeholder 8">
            <a:extLst>
              <a:ext uri="{FF2B5EF4-FFF2-40B4-BE49-F238E27FC236}">
                <a16:creationId xmlns:a16="http://schemas.microsoft.com/office/drawing/2014/main" id="{17423EC7-26E3-FB41-BA07-5856448414A8}"/>
              </a:ext>
            </a:extLst>
          </p:cNvPr>
          <p:cNvSpPr>
            <a:spLocks noGrp="1"/>
          </p:cNvSpPr>
          <p:nvPr>
            <p:ph type="body" sz="quarter" idx="50"/>
          </p:nvPr>
        </p:nvSpPr>
        <p:spPr>
          <a:xfrm>
            <a:off x="13971095" y="2578637"/>
            <a:ext cx="2546727" cy="701599"/>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EE95A7C6-8C90-5645-B2C9-9BC43AD1D5D0}"/>
              </a:ext>
            </a:extLst>
          </p:cNvPr>
          <p:cNvSpPr>
            <a:spLocks noGrp="1"/>
          </p:cNvSpPr>
          <p:nvPr>
            <p:ph type="body" sz="quarter" idx="51"/>
          </p:nvPr>
        </p:nvSpPr>
        <p:spPr>
          <a:xfrm>
            <a:off x="16641172" y="2578637"/>
            <a:ext cx="2546727" cy="701599"/>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3" name="Text Placeholder 12">
            <a:extLst>
              <a:ext uri="{FF2B5EF4-FFF2-40B4-BE49-F238E27FC236}">
                <a16:creationId xmlns:a16="http://schemas.microsoft.com/office/drawing/2014/main" id="{D36F0FD9-4CAA-064B-ACD4-EF87B025B9BB}"/>
              </a:ext>
            </a:extLst>
          </p:cNvPr>
          <p:cNvSpPr>
            <a:spLocks noGrp="1"/>
          </p:cNvSpPr>
          <p:nvPr>
            <p:ph type="body" sz="quarter" idx="52"/>
          </p:nvPr>
        </p:nvSpPr>
        <p:spPr>
          <a:xfrm>
            <a:off x="13970779" y="4301220"/>
            <a:ext cx="2541807" cy="853437"/>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4A770D0D-A866-4A44-A018-10933B251E32}"/>
              </a:ext>
            </a:extLst>
          </p:cNvPr>
          <p:cNvSpPr>
            <a:spLocks noGrp="1"/>
          </p:cNvSpPr>
          <p:nvPr>
            <p:ph type="body" sz="quarter" idx="53"/>
          </p:nvPr>
        </p:nvSpPr>
        <p:spPr>
          <a:xfrm>
            <a:off x="16641044" y="4314309"/>
            <a:ext cx="2544237" cy="842965"/>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8074958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1 Case Study Slide Opt. A_Warm Grey">
    <p:bg>
      <p:bgPr>
        <a:solidFill>
          <a:schemeClr val="bg2"/>
        </a:solidFill>
        <a:effectLst/>
      </p:bgPr>
    </p:bg>
    <p:spTree>
      <p:nvGrpSpPr>
        <p:cNvPr id="1" name=""/>
        <p:cNvGrpSpPr/>
        <p:nvPr/>
      </p:nvGrpSpPr>
      <p:grpSpPr>
        <a:xfrm>
          <a:off x="0" y="0"/>
          <a:ext cx="0" cy="0"/>
          <a:chOff x="0" y="0"/>
          <a:chExt cx="0" cy="0"/>
        </a:xfrm>
      </p:grpSpPr>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3398641" y="2"/>
            <a:ext cx="5787839" cy="5654675"/>
          </a:xfrm>
          <a:solidFill>
            <a:schemeClr val="tx2"/>
          </a:solidFill>
        </p:spPr>
        <p:txBody>
          <a:bodyPr lIns="324000" tIns="612000" rIns="108000" bIns="144000" anchor="t"/>
          <a:lstStyle>
            <a:lvl1pPr>
              <a:spcAft>
                <a:spcPts val="1979"/>
              </a:spcAft>
              <a:defRPr lang="en-US">
                <a:solidFill>
                  <a:srgbClr val="51A0DC"/>
                </a:solidFill>
              </a:defRPr>
            </a:lvl1pPr>
            <a:lvl2pPr>
              <a:defRPr>
                <a:solidFill>
                  <a:schemeClr val="bg1"/>
                </a:solidFill>
              </a:defRPr>
            </a:lvl2pPr>
            <a:lvl3pPr marL="471202" indent="-471202">
              <a:buFont typeface="Arial" panose="020B0604020202020204" pitchFamily="34" charset="0"/>
              <a:buChar char="•"/>
              <a:defRPr>
                <a:solidFill>
                  <a:schemeClr val="bg1"/>
                </a:solidFill>
              </a:defRPr>
            </a:lvl3pPr>
          </a:lstStyle>
          <a:p>
            <a:pPr lvl="0"/>
            <a:r>
              <a:rPr lang="en-US"/>
              <a:t>Click to edit Master text styles</a:t>
            </a: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09210" y="2390148"/>
            <a:ext cx="5169707" cy="7835391"/>
          </a:xfrm>
          <a:solidFill>
            <a:schemeClr val="bg1"/>
          </a:solidFill>
        </p:spPr>
        <p:txBody>
          <a:bodyPr lIns="180000" tIns="180000" rIns="108000" bIns="144000" anchor="t"/>
          <a:lstStyle>
            <a:lvl1pPr>
              <a:spcAft>
                <a:spcPts val="989"/>
              </a:spcAft>
              <a:defRPr lang="en-US" dirty="0">
                <a:solidFill>
                  <a:schemeClr val="tx2"/>
                </a:solidFill>
              </a:defRPr>
            </a:lvl1pPr>
            <a:lvl2pPr>
              <a:spcBef>
                <a:spcPts val="0"/>
              </a:spcBef>
              <a:defRPr/>
            </a:lvl2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6233063" y="2389981"/>
            <a:ext cx="7043145" cy="3270256"/>
          </a:xfrm>
          <a:solidFill>
            <a:schemeClr val="bg1"/>
          </a:solidFill>
        </p:spPr>
        <p:txBody>
          <a:bodyPr lIns="180000" tIns="180000" rIns="108000" bIns="144000" anchor="t"/>
          <a:lstStyle>
            <a:lvl1pPr>
              <a:spcAft>
                <a:spcPts val="989"/>
              </a:spcAft>
              <a:defRPr lang="en-US">
                <a:solidFill>
                  <a:schemeClr val="tx2"/>
                </a:solidFill>
              </a:defRPr>
            </a:lvl1pPr>
            <a:lvl2pPr>
              <a:spcBef>
                <a:spcPts val="0"/>
              </a:spcBef>
              <a:defRPr/>
            </a:lvl2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6233063" y="5764628"/>
            <a:ext cx="7043145" cy="4461595"/>
          </a:xfrm>
          <a:solidFill>
            <a:schemeClr val="bg1"/>
          </a:solidFill>
        </p:spPr>
        <p:txBody>
          <a:bodyPr lIns="180000" tIns="180000" rIns="108000" bIns="144000" anchor="t"/>
          <a:lstStyle>
            <a:lvl1pPr>
              <a:spcAft>
                <a:spcPts val="989"/>
              </a:spcAft>
              <a:defRPr lang="en-US">
                <a:solidFill>
                  <a:schemeClr val="tx2"/>
                </a:solidFill>
              </a:defRPr>
            </a:lvl1pPr>
            <a:lvl2pPr>
              <a:spcBef>
                <a:spcPts val="0"/>
              </a:spcBef>
              <a:defRPr/>
            </a:lvl2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3" y="1083814"/>
            <a:ext cx="10449942"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13808481" y="1736040"/>
            <a:ext cx="2773749" cy="842105"/>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16463912" y="1736040"/>
            <a:ext cx="2676675" cy="842106"/>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13808481" y="3463426"/>
            <a:ext cx="2773749" cy="842105"/>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7" name="Content Placeholder 36">
            <a:extLst>
              <a:ext uri="{FF2B5EF4-FFF2-40B4-BE49-F238E27FC236}">
                <a16:creationId xmlns:a16="http://schemas.microsoft.com/office/drawing/2014/main" id="{DE3186F4-2F1F-1941-A9E0-58D3D0D63A01}"/>
              </a:ext>
            </a:extLst>
          </p:cNvPr>
          <p:cNvSpPr>
            <a:spLocks noGrp="1"/>
          </p:cNvSpPr>
          <p:nvPr>
            <p:ph sz="quarter" idx="48" hasCustomPrompt="1"/>
          </p:nvPr>
        </p:nvSpPr>
        <p:spPr>
          <a:xfrm>
            <a:off x="16463912" y="3459395"/>
            <a:ext cx="2676678" cy="842105"/>
          </a:xfrm>
        </p:spPr>
        <p:txBody>
          <a:bodyPr lIns="72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7" name="Picture Placeholder 6">
            <a:extLst>
              <a:ext uri="{FF2B5EF4-FFF2-40B4-BE49-F238E27FC236}">
                <a16:creationId xmlns:a16="http://schemas.microsoft.com/office/drawing/2014/main" id="{DF8EE65C-8C6A-A94E-B754-08AF73175A2E}"/>
              </a:ext>
            </a:extLst>
          </p:cNvPr>
          <p:cNvSpPr>
            <a:spLocks noGrp="1"/>
          </p:cNvSpPr>
          <p:nvPr>
            <p:ph type="pic" sz="quarter" idx="49" hasCustomPrompt="1"/>
          </p:nvPr>
        </p:nvSpPr>
        <p:spPr>
          <a:xfrm>
            <a:off x="13397499" y="5764628"/>
            <a:ext cx="5787839" cy="4461595"/>
          </a:xfrm>
          <a:solidFill>
            <a:schemeClr val="bg1">
              <a:lumMod val="50000"/>
            </a:schemeClr>
          </a:solidFill>
        </p:spPr>
        <p:txBody>
          <a:bodyPr lIns="360000" rIns="360000" anchor="ctr"/>
          <a:lstStyle>
            <a:lvl1pPr algn="ctr">
              <a:defRPr sz="1979" b="0">
                <a:solidFill>
                  <a:schemeClr val="bg1"/>
                </a:solidFill>
              </a:defRPr>
            </a:lvl1pPr>
          </a:lstStyle>
          <a:p>
            <a:r>
              <a:rPr lang="en-US"/>
              <a:t>Pick an image that illustrates the topic you’re talking about.</a:t>
            </a:r>
          </a:p>
        </p:txBody>
      </p:sp>
      <p:sp>
        <p:nvSpPr>
          <p:cNvPr id="9" name="Text Placeholder 8">
            <a:extLst>
              <a:ext uri="{FF2B5EF4-FFF2-40B4-BE49-F238E27FC236}">
                <a16:creationId xmlns:a16="http://schemas.microsoft.com/office/drawing/2014/main" id="{17423EC7-26E3-FB41-BA07-5856448414A8}"/>
              </a:ext>
            </a:extLst>
          </p:cNvPr>
          <p:cNvSpPr>
            <a:spLocks noGrp="1"/>
          </p:cNvSpPr>
          <p:nvPr>
            <p:ph type="body" sz="quarter" idx="50"/>
          </p:nvPr>
        </p:nvSpPr>
        <p:spPr>
          <a:xfrm>
            <a:off x="13971095" y="2578637"/>
            <a:ext cx="2546727" cy="701599"/>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EE95A7C6-8C90-5645-B2C9-9BC43AD1D5D0}"/>
              </a:ext>
            </a:extLst>
          </p:cNvPr>
          <p:cNvSpPr>
            <a:spLocks noGrp="1"/>
          </p:cNvSpPr>
          <p:nvPr>
            <p:ph type="body" sz="quarter" idx="51"/>
          </p:nvPr>
        </p:nvSpPr>
        <p:spPr>
          <a:xfrm>
            <a:off x="16641172" y="2578637"/>
            <a:ext cx="2546727" cy="701599"/>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3" name="Text Placeholder 12">
            <a:extLst>
              <a:ext uri="{FF2B5EF4-FFF2-40B4-BE49-F238E27FC236}">
                <a16:creationId xmlns:a16="http://schemas.microsoft.com/office/drawing/2014/main" id="{D36F0FD9-4CAA-064B-ACD4-EF87B025B9BB}"/>
              </a:ext>
            </a:extLst>
          </p:cNvPr>
          <p:cNvSpPr>
            <a:spLocks noGrp="1"/>
          </p:cNvSpPr>
          <p:nvPr>
            <p:ph type="body" sz="quarter" idx="52"/>
          </p:nvPr>
        </p:nvSpPr>
        <p:spPr>
          <a:xfrm>
            <a:off x="13970779" y="4301220"/>
            <a:ext cx="2541807" cy="853437"/>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4A770D0D-A866-4A44-A018-10933B251E32}"/>
              </a:ext>
            </a:extLst>
          </p:cNvPr>
          <p:cNvSpPr>
            <a:spLocks noGrp="1"/>
          </p:cNvSpPr>
          <p:nvPr>
            <p:ph type="body" sz="quarter" idx="53"/>
          </p:nvPr>
        </p:nvSpPr>
        <p:spPr>
          <a:xfrm>
            <a:off x="16641044" y="4314309"/>
            <a:ext cx="2544237" cy="842965"/>
          </a:xfrm>
        </p:spPr>
        <p:txBody>
          <a:bodyPr/>
          <a:lstStyle>
            <a:lvl1pPr>
              <a:defRPr sz="230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67095248"/>
      </p:ext>
    </p:extLst>
  </p:cSld>
  <p:clrMapOvr>
    <a:masterClrMapping/>
  </p:clrMapOvr>
  <p:extLst>
    <p:ext uri="{DCECCB84-F9BA-43D5-87BE-67443E8EF086}">
      <p15:sldGuideLst xmlns:p15="http://schemas.microsoft.com/office/powerpoint/2012/main">
        <p15:guide id="1" pos="295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1 Case Study Slide Opt. B_White">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FBC6505-A9A8-544A-A5CE-3DAD0A9FD74C}"/>
              </a:ext>
            </a:extLst>
          </p:cNvPr>
          <p:cNvSpPr/>
          <p:nvPr/>
        </p:nvSpPr>
        <p:spPr>
          <a:xfrm>
            <a:off x="15575750" y="3077025"/>
            <a:ext cx="3619142" cy="35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EC21F04-6D5E-3942-BC88-0F212F7EC2A5}"/>
              </a:ext>
            </a:extLst>
          </p:cNvPr>
          <p:cNvSpPr>
            <a:spLocks/>
          </p:cNvSpPr>
          <p:nvPr/>
        </p:nvSpPr>
        <p:spPr>
          <a:xfrm>
            <a:off x="4525412" y="6696933"/>
            <a:ext cx="3613911" cy="35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5575750" y="6696933"/>
            <a:ext cx="3619142" cy="3562000"/>
          </a:xfrm>
          <a:solidFill>
            <a:schemeClr val="accent1"/>
          </a:solidFill>
        </p:spPr>
        <p:txBody>
          <a:bodyPr lIns="180000" tIns="180000" rIns="108000" bIns="180000" anchor="t"/>
          <a:lstStyle>
            <a:lvl1pPr>
              <a:spcAft>
                <a:spcPts val="1979"/>
              </a:spcAft>
              <a:defRPr lang="en-US" sz="2638">
                <a:solidFill>
                  <a:schemeClr val="bg1"/>
                </a:solidFill>
              </a:defRPr>
            </a:lvl1pPr>
            <a:lvl2pPr>
              <a:defRPr>
                <a:solidFill>
                  <a:schemeClr val="bg1"/>
                </a:solidFill>
              </a:defRPr>
            </a:lvl2pPr>
            <a:lvl3pPr marL="471202" indent="-471202">
              <a:buFont typeface="Arial" panose="020B0604020202020204" pitchFamily="34" charset="0"/>
              <a:buChar char="•"/>
              <a:defRPr>
                <a:solidFill>
                  <a:schemeClr val="bg1"/>
                </a:solidFill>
              </a:defRPr>
            </a:lvl3pPr>
          </a:lstStyle>
          <a:p>
            <a:pPr lvl="0"/>
            <a:r>
              <a:rPr lang="en-US"/>
              <a:t>Click to edit Master text styles</a:t>
            </a: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01918" y="3077025"/>
            <a:ext cx="7237405" cy="3562000"/>
          </a:xfrm>
          <a:solidFill>
            <a:schemeClr val="bg2"/>
          </a:solidFill>
        </p:spPr>
        <p:txBody>
          <a:bodyPr lIns="180000" tIns="180000" rIns="108000" bIns="180000" anchor="t"/>
          <a:lstStyle>
            <a:lvl1pPr>
              <a:spcAft>
                <a:spcPts val="989"/>
              </a:spcAft>
              <a:defRPr lang="en-US" sz="2638" dirty="0">
                <a:solidFill>
                  <a:schemeClr val="accent1"/>
                </a:solidFill>
              </a:defRPr>
            </a:lvl1pPr>
            <a:lvl2pPr>
              <a:spcBef>
                <a:spcPts val="0"/>
              </a:spcBef>
              <a:defRPr sz="1979"/>
            </a:lvl2pPr>
            <a:lvl3pPr marL="471202" indent="-471202">
              <a:lnSpc>
                <a:spcPct val="100000"/>
              </a:lnSpc>
              <a:buFont typeface="Arial" panose="020B0604020202020204" pitchFamily="34" charset="0"/>
              <a:buChar char="•"/>
              <a:defRPr sz="1979"/>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8210676" y="6696933"/>
            <a:ext cx="3679840" cy="3562000"/>
          </a:xfrm>
          <a:solidFill>
            <a:schemeClr val="bg2"/>
          </a:solidFill>
        </p:spPr>
        <p:txBody>
          <a:bodyPr lIns="180000" tIns="180000" rIns="108000" bIns="180000" anchor="t"/>
          <a:lstStyle>
            <a:lvl1pPr>
              <a:spcAft>
                <a:spcPts val="989"/>
              </a:spcAft>
              <a:defRPr lang="en-US" sz="2638">
                <a:solidFill>
                  <a:schemeClr val="accent1"/>
                </a:solidFill>
              </a:defRPr>
            </a:lvl1pPr>
            <a:lvl2pPr>
              <a:spcBef>
                <a:spcPts val="0"/>
              </a:spcBef>
              <a:defRPr sz="1979"/>
            </a:lvl2pPr>
            <a:lvl3pPr marL="471202" indent="-471202">
              <a:lnSpc>
                <a:spcPct val="100000"/>
              </a:lnSpc>
              <a:buFont typeface="Arial" panose="020B0604020202020204" pitchFamily="34" charset="0"/>
              <a:buChar char="•"/>
              <a:defRPr sz="1979"/>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1952257" y="3077025"/>
            <a:ext cx="3561750" cy="3562000"/>
          </a:xfrm>
          <a:solidFill>
            <a:schemeClr val="bg2"/>
          </a:solidFill>
        </p:spPr>
        <p:txBody>
          <a:bodyPr lIns="180000" tIns="180000" rIns="108000" bIns="180000" anchor="t"/>
          <a:lstStyle>
            <a:lvl1pPr>
              <a:spcAft>
                <a:spcPts val="989"/>
              </a:spcAft>
              <a:defRPr lang="en-US" sz="2638">
                <a:solidFill>
                  <a:schemeClr val="accent1"/>
                </a:solidFill>
              </a:defRPr>
            </a:lvl1pPr>
            <a:lvl2pPr>
              <a:spcBef>
                <a:spcPts val="0"/>
              </a:spcBef>
              <a:defRPr sz="1979"/>
            </a:lvl2pPr>
            <a:lvl3pPr marL="471202" indent="-471202">
              <a:lnSpc>
                <a:spcPct val="100000"/>
              </a:lnSpc>
              <a:buFont typeface="Arial" panose="020B0604020202020204" pitchFamily="34" charset="0"/>
              <a:buChar char="•"/>
              <a:defRPr sz="1979"/>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3" y="1083814"/>
            <a:ext cx="10449942"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4525412" y="6960396"/>
            <a:ext cx="3445573" cy="842105"/>
          </a:xfrm>
        </p:spPr>
        <p:txBody>
          <a:bodyPr lIns="216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15627264" y="3282799"/>
            <a:ext cx="3211412" cy="842106"/>
          </a:xfrm>
        </p:spPr>
        <p:txBody>
          <a:bodyPr lIns="180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15575749" y="7525840"/>
            <a:ext cx="3468726" cy="842105"/>
          </a:xfrm>
        </p:spPr>
        <p:txBody>
          <a:bodyPr lIns="180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7" name="Picture Placeholder 6">
            <a:extLst>
              <a:ext uri="{FF2B5EF4-FFF2-40B4-BE49-F238E27FC236}">
                <a16:creationId xmlns:a16="http://schemas.microsoft.com/office/drawing/2014/main" id="{DF8EE65C-8C6A-A94E-B754-08AF73175A2E}"/>
              </a:ext>
            </a:extLst>
          </p:cNvPr>
          <p:cNvSpPr>
            <a:spLocks noGrp="1"/>
          </p:cNvSpPr>
          <p:nvPr>
            <p:ph type="pic" sz="quarter" idx="49" hasCustomPrompt="1"/>
          </p:nvPr>
        </p:nvSpPr>
        <p:spPr>
          <a:xfrm>
            <a:off x="901919" y="6696933"/>
            <a:ext cx="3561750" cy="3562000"/>
          </a:xfrm>
          <a:solidFill>
            <a:schemeClr val="bg1">
              <a:lumMod val="50000"/>
            </a:schemeClr>
          </a:solidFill>
        </p:spPr>
        <p:txBody>
          <a:bodyPr lIns="360000" rIns="360000" anchor="ctr"/>
          <a:lstStyle>
            <a:lvl1pPr algn="ctr">
              <a:defRPr sz="1979" b="0">
                <a:solidFill>
                  <a:schemeClr val="bg1"/>
                </a:solidFill>
              </a:defRPr>
            </a:lvl1pPr>
          </a:lstStyle>
          <a:p>
            <a:r>
              <a:rPr lang="en-US"/>
              <a:t>Pick an image that illustrates the topic you’re talking about.</a:t>
            </a:r>
          </a:p>
        </p:txBody>
      </p:sp>
      <p:sp>
        <p:nvSpPr>
          <p:cNvPr id="9" name="Text Placeholder 8">
            <a:extLst>
              <a:ext uri="{FF2B5EF4-FFF2-40B4-BE49-F238E27FC236}">
                <a16:creationId xmlns:a16="http://schemas.microsoft.com/office/drawing/2014/main" id="{17423EC7-26E3-FB41-BA07-5856448414A8}"/>
              </a:ext>
            </a:extLst>
          </p:cNvPr>
          <p:cNvSpPr>
            <a:spLocks noGrp="1"/>
          </p:cNvSpPr>
          <p:nvPr>
            <p:ph type="body" sz="quarter" idx="50"/>
          </p:nvPr>
        </p:nvSpPr>
        <p:spPr>
          <a:xfrm>
            <a:off x="4525412" y="7802993"/>
            <a:ext cx="3468226" cy="701599"/>
          </a:xfrm>
        </p:spPr>
        <p:txBody>
          <a:bodyPr lIns="216000"/>
          <a:lstStyle>
            <a:lvl1pPr>
              <a:defRPr sz="197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EE95A7C6-8C90-5645-B2C9-9BC43AD1D5D0}"/>
              </a:ext>
            </a:extLst>
          </p:cNvPr>
          <p:cNvSpPr>
            <a:spLocks noGrp="1"/>
          </p:cNvSpPr>
          <p:nvPr>
            <p:ph type="body" sz="quarter" idx="51"/>
          </p:nvPr>
        </p:nvSpPr>
        <p:spPr>
          <a:xfrm>
            <a:off x="15627264" y="4125396"/>
            <a:ext cx="3211412" cy="701599"/>
          </a:xfrm>
        </p:spPr>
        <p:txBody>
          <a:bodyPr lIns="180000"/>
          <a:lstStyle>
            <a:lvl1pPr>
              <a:defRPr sz="197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3" name="Text Placeholder 12">
            <a:extLst>
              <a:ext uri="{FF2B5EF4-FFF2-40B4-BE49-F238E27FC236}">
                <a16:creationId xmlns:a16="http://schemas.microsoft.com/office/drawing/2014/main" id="{D36F0FD9-4CAA-064B-ACD4-EF87B025B9BB}"/>
              </a:ext>
            </a:extLst>
          </p:cNvPr>
          <p:cNvSpPr>
            <a:spLocks noGrp="1"/>
          </p:cNvSpPr>
          <p:nvPr>
            <p:ph type="body" sz="quarter" idx="52"/>
          </p:nvPr>
        </p:nvSpPr>
        <p:spPr>
          <a:xfrm>
            <a:off x="15575750" y="8363635"/>
            <a:ext cx="3468727" cy="853437"/>
          </a:xfrm>
        </p:spPr>
        <p:txBody>
          <a:bodyPr lIns="180000"/>
          <a:lstStyle>
            <a:lvl1pPr>
              <a:defRPr sz="197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EEB3D740-FE92-A547-926D-74ED7CF13240}"/>
              </a:ext>
            </a:extLst>
          </p:cNvPr>
          <p:cNvSpPr>
            <a:spLocks noGrp="1"/>
          </p:cNvSpPr>
          <p:nvPr>
            <p:ph type="pic" sz="quarter" idx="53" hasCustomPrompt="1"/>
          </p:nvPr>
        </p:nvSpPr>
        <p:spPr>
          <a:xfrm>
            <a:off x="8210676" y="3077025"/>
            <a:ext cx="3679840" cy="3562000"/>
          </a:xfrm>
          <a:solidFill>
            <a:schemeClr val="bg1">
              <a:lumMod val="50000"/>
            </a:schemeClr>
          </a:solidFill>
        </p:spPr>
        <p:txBody>
          <a:bodyPr lIns="360000" rIns="360000"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a:t>
            </a:r>
          </a:p>
        </p:txBody>
      </p:sp>
      <p:sp>
        <p:nvSpPr>
          <p:cNvPr id="14" name="Picture Placeholder 13">
            <a:extLst>
              <a:ext uri="{FF2B5EF4-FFF2-40B4-BE49-F238E27FC236}">
                <a16:creationId xmlns:a16="http://schemas.microsoft.com/office/drawing/2014/main" id="{2C19C72C-786B-B74D-A69E-E70786B27D6B}"/>
              </a:ext>
            </a:extLst>
          </p:cNvPr>
          <p:cNvSpPr>
            <a:spLocks noGrp="1"/>
          </p:cNvSpPr>
          <p:nvPr>
            <p:ph type="pic" sz="quarter" idx="54" hasCustomPrompt="1"/>
          </p:nvPr>
        </p:nvSpPr>
        <p:spPr>
          <a:xfrm>
            <a:off x="11952257" y="6696933"/>
            <a:ext cx="3561750" cy="3562000"/>
          </a:xfrm>
          <a:solidFill>
            <a:schemeClr val="bg1">
              <a:lumMod val="50000"/>
            </a:schemeClr>
          </a:solidFill>
        </p:spPr>
        <p:txBody>
          <a:bodyPr lIns="360000" rIns="360000" anchor="ctr"/>
          <a:lstStyle>
            <a:lvl1pPr algn="ctr">
              <a:defRPr sz="1979" b="0">
                <a:solidFill>
                  <a:schemeClr val="bg1"/>
                </a:solidFill>
              </a:defRPr>
            </a:lvl1pPr>
          </a:lstStyle>
          <a:p>
            <a:r>
              <a:rPr lang="en-US"/>
              <a:t>Pick an image that illustrates the topic you’re talking about.</a:t>
            </a:r>
          </a:p>
        </p:txBody>
      </p:sp>
      <p:sp>
        <p:nvSpPr>
          <p:cNvPr id="21" name="Rectangle 20">
            <a:extLst>
              <a:ext uri="{FF2B5EF4-FFF2-40B4-BE49-F238E27FC236}">
                <a16:creationId xmlns:a16="http://schemas.microsoft.com/office/drawing/2014/main" id="{2F564668-A097-B049-83F2-DC9A9BD0F9C4}"/>
              </a:ext>
            </a:extLst>
          </p:cNvPr>
          <p:cNvSpPr/>
          <p:nvPr/>
        </p:nvSpPr>
        <p:spPr>
          <a:xfrm>
            <a:off x="15575750" y="3077025"/>
            <a:ext cx="3619142" cy="35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C7F73FA-E658-C646-8975-3C424952FE5A}"/>
              </a:ext>
            </a:extLst>
          </p:cNvPr>
          <p:cNvSpPr>
            <a:spLocks/>
          </p:cNvSpPr>
          <p:nvPr/>
        </p:nvSpPr>
        <p:spPr>
          <a:xfrm>
            <a:off x="4525412" y="6696933"/>
            <a:ext cx="3613911" cy="35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8FF6F58-52DE-704A-8BAD-F0C706D4BCC4}"/>
              </a:ext>
            </a:extLst>
          </p:cNvPr>
          <p:cNvSpPr/>
          <p:nvPr userDrawn="1"/>
        </p:nvSpPr>
        <p:spPr>
          <a:xfrm>
            <a:off x="15575750" y="3077025"/>
            <a:ext cx="3619142" cy="35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F0C81FB-B513-C849-BACE-44CDAF315B51}"/>
              </a:ext>
            </a:extLst>
          </p:cNvPr>
          <p:cNvSpPr>
            <a:spLocks/>
          </p:cNvSpPr>
          <p:nvPr userDrawn="1"/>
        </p:nvSpPr>
        <p:spPr>
          <a:xfrm>
            <a:off x="4525412" y="6696933"/>
            <a:ext cx="3613911" cy="35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63182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1 Case Study Slide Opt. B_Warm Grey">
    <p:bg>
      <p:bgPr>
        <a:solidFill>
          <a:schemeClr val="bg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FBC6505-A9A8-544A-A5CE-3DAD0A9FD74C}"/>
              </a:ext>
            </a:extLst>
          </p:cNvPr>
          <p:cNvSpPr/>
          <p:nvPr/>
        </p:nvSpPr>
        <p:spPr>
          <a:xfrm>
            <a:off x="15575750" y="3077025"/>
            <a:ext cx="3619142" cy="35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EC21F04-6D5E-3942-BC88-0F212F7EC2A5}"/>
              </a:ext>
            </a:extLst>
          </p:cNvPr>
          <p:cNvSpPr>
            <a:spLocks/>
          </p:cNvSpPr>
          <p:nvPr/>
        </p:nvSpPr>
        <p:spPr>
          <a:xfrm>
            <a:off x="4525412" y="6696933"/>
            <a:ext cx="3613911" cy="35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
            <a:extLst>
              <a:ext uri="{FF2B5EF4-FFF2-40B4-BE49-F238E27FC236}">
                <a16:creationId xmlns:a16="http://schemas.microsoft.com/office/drawing/2014/main" id="{5317514B-8659-4944-B0DE-6724CEE74961}"/>
              </a:ext>
            </a:extLst>
          </p:cNvPr>
          <p:cNvSpPr>
            <a:spLocks noGrp="1"/>
          </p:cNvSpPr>
          <p:nvPr>
            <p:ph type="body" sz="quarter" idx="41"/>
          </p:nvPr>
        </p:nvSpPr>
        <p:spPr>
          <a:xfrm>
            <a:off x="15575750" y="6696933"/>
            <a:ext cx="3619142" cy="3562000"/>
          </a:xfrm>
          <a:solidFill>
            <a:schemeClr val="accent1"/>
          </a:solidFill>
        </p:spPr>
        <p:txBody>
          <a:bodyPr lIns="180000" tIns="180000" rIns="108000" bIns="180000" anchor="t"/>
          <a:lstStyle>
            <a:lvl1pPr>
              <a:spcAft>
                <a:spcPts val="1979"/>
              </a:spcAft>
              <a:defRPr lang="en-US" sz="2638">
                <a:solidFill>
                  <a:schemeClr val="bg1"/>
                </a:solidFill>
              </a:defRPr>
            </a:lvl1pPr>
            <a:lvl2pPr>
              <a:defRPr>
                <a:solidFill>
                  <a:schemeClr val="bg1"/>
                </a:solidFill>
              </a:defRPr>
            </a:lvl2pPr>
            <a:lvl3pPr marL="471202" indent="-471202">
              <a:buFont typeface="Arial" panose="020B0604020202020204" pitchFamily="34" charset="0"/>
              <a:buChar char="•"/>
              <a:defRPr>
                <a:solidFill>
                  <a:schemeClr val="bg1"/>
                </a:solidFill>
              </a:defRPr>
            </a:lvl3pPr>
          </a:lstStyle>
          <a:p>
            <a:pPr lvl="0"/>
            <a:r>
              <a:rPr lang="en-US"/>
              <a:t>Click to edit Master text styles</a:t>
            </a:r>
          </a:p>
        </p:txBody>
      </p:sp>
      <p:sp>
        <p:nvSpPr>
          <p:cNvPr id="42" name="Text Placeholder 3">
            <a:extLst>
              <a:ext uri="{FF2B5EF4-FFF2-40B4-BE49-F238E27FC236}">
                <a16:creationId xmlns:a16="http://schemas.microsoft.com/office/drawing/2014/main" id="{0B83216E-939D-45CD-9380-84F5D1CAFEBC}"/>
              </a:ext>
            </a:extLst>
          </p:cNvPr>
          <p:cNvSpPr>
            <a:spLocks noGrp="1"/>
          </p:cNvSpPr>
          <p:nvPr>
            <p:ph type="body" sz="quarter" idx="34"/>
          </p:nvPr>
        </p:nvSpPr>
        <p:spPr>
          <a:xfrm>
            <a:off x="901918" y="3077025"/>
            <a:ext cx="7237405" cy="3562000"/>
          </a:xfrm>
          <a:solidFill>
            <a:schemeClr val="bg1"/>
          </a:solidFill>
        </p:spPr>
        <p:txBody>
          <a:bodyPr lIns="180000" tIns="180000" rIns="108000" bIns="180000" anchor="t"/>
          <a:lstStyle>
            <a:lvl1pPr>
              <a:spcAft>
                <a:spcPts val="989"/>
              </a:spcAft>
              <a:defRPr lang="en-US" sz="2638" dirty="0">
                <a:solidFill>
                  <a:schemeClr val="tx2"/>
                </a:solidFill>
              </a:defRPr>
            </a:lvl1pPr>
            <a:lvl2pPr>
              <a:lnSpc>
                <a:spcPct val="110000"/>
              </a:lnSpc>
              <a:spcBef>
                <a:spcPts val="0"/>
              </a:spcBef>
              <a:defRPr sz="1979"/>
            </a:lvl2pPr>
            <a:lvl3pPr marL="471202" indent="-471202">
              <a:lnSpc>
                <a:spcPct val="100000"/>
              </a:lnSpc>
              <a:buFont typeface="Arial" panose="020B0604020202020204" pitchFamily="34" charset="0"/>
              <a:buChar char="•"/>
              <a:defRPr sz="1979"/>
            </a:lvl3pPr>
          </a:lstStyle>
          <a:p>
            <a:pPr lvl="0"/>
            <a:r>
              <a:rPr lang="en-US"/>
              <a:t>Click to edit Master text styles</a:t>
            </a:r>
          </a:p>
          <a:p>
            <a:pPr lvl="1"/>
            <a:r>
              <a:rPr lang="en-US"/>
              <a:t>Second level</a:t>
            </a:r>
          </a:p>
          <a:p>
            <a:pPr lvl="2"/>
            <a:r>
              <a:rPr lang="en-US"/>
              <a:t>Third level</a:t>
            </a:r>
          </a:p>
        </p:txBody>
      </p:sp>
      <p:sp>
        <p:nvSpPr>
          <p:cNvPr id="43" name="Text Placeholder 3">
            <a:extLst>
              <a:ext uri="{FF2B5EF4-FFF2-40B4-BE49-F238E27FC236}">
                <a16:creationId xmlns:a16="http://schemas.microsoft.com/office/drawing/2014/main" id="{65659A03-1811-4D6E-9A58-C612A94EF5F4}"/>
              </a:ext>
            </a:extLst>
          </p:cNvPr>
          <p:cNvSpPr>
            <a:spLocks noGrp="1"/>
          </p:cNvSpPr>
          <p:nvPr>
            <p:ph type="body" sz="quarter" idx="35"/>
          </p:nvPr>
        </p:nvSpPr>
        <p:spPr>
          <a:xfrm>
            <a:off x="8210676" y="6696933"/>
            <a:ext cx="3679840" cy="3562000"/>
          </a:xfrm>
          <a:solidFill>
            <a:schemeClr val="bg1"/>
          </a:solidFill>
        </p:spPr>
        <p:txBody>
          <a:bodyPr lIns="180000" tIns="180000" rIns="108000" bIns="180000" anchor="t"/>
          <a:lstStyle>
            <a:lvl1pPr>
              <a:spcAft>
                <a:spcPts val="989"/>
              </a:spcAft>
              <a:defRPr lang="en-US" sz="2638">
                <a:solidFill>
                  <a:schemeClr val="tx2"/>
                </a:solidFill>
              </a:defRPr>
            </a:lvl1pPr>
            <a:lvl2pPr>
              <a:spcBef>
                <a:spcPts val="0"/>
              </a:spcBef>
              <a:defRPr sz="1979"/>
            </a:lvl2pPr>
            <a:lvl3pPr marL="471202" indent="-471202">
              <a:lnSpc>
                <a:spcPct val="100000"/>
              </a:lnSpc>
              <a:buFont typeface="Arial" panose="020B0604020202020204" pitchFamily="34" charset="0"/>
              <a:buChar char="•"/>
              <a:defRPr sz="1979"/>
            </a:lvl3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F13BBE83-6324-40A8-B000-00C2C9465CBE}"/>
              </a:ext>
            </a:extLst>
          </p:cNvPr>
          <p:cNvSpPr>
            <a:spLocks noGrp="1"/>
          </p:cNvSpPr>
          <p:nvPr>
            <p:ph type="body" sz="quarter" idx="36"/>
          </p:nvPr>
        </p:nvSpPr>
        <p:spPr>
          <a:xfrm>
            <a:off x="11952257" y="3077025"/>
            <a:ext cx="3561750" cy="3562000"/>
          </a:xfrm>
          <a:solidFill>
            <a:schemeClr val="bg1"/>
          </a:solidFill>
        </p:spPr>
        <p:txBody>
          <a:bodyPr lIns="180000" tIns="180000" rIns="108000" bIns="180000" anchor="t"/>
          <a:lstStyle>
            <a:lvl1pPr>
              <a:spcAft>
                <a:spcPts val="989"/>
              </a:spcAft>
              <a:defRPr lang="en-US" sz="2638">
                <a:solidFill>
                  <a:schemeClr val="tx2"/>
                </a:solidFill>
              </a:defRPr>
            </a:lvl1pPr>
            <a:lvl2pPr>
              <a:spcBef>
                <a:spcPts val="0"/>
              </a:spcBef>
              <a:defRPr sz="1979"/>
            </a:lvl2pPr>
            <a:lvl3pPr marL="471202" indent="-471202">
              <a:lnSpc>
                <a:spcPct val="100000"/>
              </a:lnSpc>
              <a:buFont typeface="Arial" panose="020B0604020202020204" pitchFamily="34" charset="0"/>
              <a:buChar char="•"/>
              <a:defRPr sz="1979"/>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2DA7CBA3-487F-0542-A269-C897E1802663}"/>
              </a:ext>
            </a:extLst>
          </p:cNvPr>
          <p:cNvSpPr>
            <a:spLocks noGrp="1"/>
          </p:cNvSpPr>
          <p:nvPr>
            <p:ph type="title"/>
          </p:nvPr>
        </p:nvSpPr>
        <p:spPr>
          <a:xfrm>
            <a:off x="908353" y="1083814"/>
            <a:ext cx="10449942" cy="1293877"/>
          </a:xfrm>
        </p:spPr>
        <p:txBody>
          <a:bodyPr/>
          <a:lstStyle>
            <a:lvl1pPr>
              <a:defRPr lang="en-US" dirty="0"/>
            </a:lvl1pPr>
          </a:lstStyle>
          <a:p>
            <a:r>
              <a:rPr lang="en-US"/>
              <a:t>Click to edit Master title style</a:t>
            </a:r>
          </a:p>
        </p:txBody>
      </p:sp>
      <p:sp>
        <p:nvSpPr>
          <p:cNvPr id="2" name="Date Placeholder 1">
            <a:extLst>
              <a:ext uri="{FF2B5EF4-FFF2-40B4-BE49-F238E27FC236}">
                <a16:creationId xmlns:a16="http://schemas.microsoft.com/office/drawing/2014/main" id="{58DA37D1-C35E-DF41-8DA8-6B64F24F5C15}"/>
              </a:ext>
            </a:extLst>
          </p:cNvPr>
          <p:cNvSpPr>
            <a:spLocks noGrp="1"/>
          </p:cNvSpPr>
          <p:nvPr>
            <p:ph type="dt" sz="half" idx="42"/>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9F200CE1-F270-CF42-81C8-655DB7B29211}"/>
              </a:ext>
            </a:extLst>
          </p:cNvPr>
          <p:cNvSpPr>
            <a:spLocks noGrp="1"/>
          </p:cNvSpPr>
          <p:nvPr>
            <p:ph type="ftr" sz="quarter" idx="43"/>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0640F7F1-C4A9-6149-AD23-E4B717327A25}"/>
              </a:ext>
            </a:extLst>
          </p:cNvPr>
          <p:cNvSpPr>
            <a:spLocks noGrp="1"/>
          </p:cNvSpPr>
          <p:nvPr>
            <p:ph type="sldNum" sz="quarter" idx="44"/>
          </p:nvPr>
        </p:nvSpPr>
        <p:spPr/>
        <p:txBody>
          <a:bodyPr/>
          <a:lstStyle/>
          <a:p>
            <a:fld id="{9EBEC7D2-4955-5E46-A2E6-70A78DC0C462}" type="slidenum">
              <a:rPr lang="en-US" smtClean="0"/>
              <a:pPr/>
              <a:t>‹#›</a:t>
            </a:fld>
            <a:endParaRPr lang="en-US"/>
          </a:p>
        </p:txBody>
      </p:sp>
      <p:sp>
        <p:nvSpPr>
          <p:cNvPr id="31" name="Content Placeholder 30">
            <a:extLst>
              <a:ext uri="{FF2B5EF4-FFF2-40B4-BE49-F238E27FC236}">
                <a16:creationId xmlns:a16="http://schemas.microsoft.com/office/drawing/2014/main" id="{6AC58120-D86C-ED4D-8241-95C2A70693F5}"/>
              </a:ext>
            </a:extLst>
          </p:cNvPr>
          <p:cNvSpPr>
            <a:spLocks noGrp="1"/>
          </p:cNvSpPr>
          <p:nvPr>
            <p:ph sz="quarter" idx="45" hasCustomPrompt="1"/>
          </p:nvPr>
        </p:nvSpPr>
        <p:spPr>
          <a:xfrm>
            <a:off x="4525412" y="6960396"/>
            <a:ext cx="3445573" cy="842105"/>
          </a:xfrm>
        </p:spPr>
        <p:txBody>
          <a:bodyPr lIns="216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3" name="Content Placeholder 32">
            <a:extLst>
              <a:ext uri="{FF2B5EF4-FFF2-40B4-BE49-F238E27FC236}">
                <a16:creationId xmlns:a16="http://schemas.microsoft.com/office/drawing/2014/main" id="{17F75654-F48C-9A4F-94D8-EA933DDE4B38}"/>
              </a:ext>
            </a:extLst>
          </p:cNvPr>
          <p:cNvSpPr>
            <a:spLocks noGrp="1"/>
          </p:cNvSpPr>
          <p:nvPr>
            <p:ph sz="quarter" idx="46" hasCustomPrompt="1"/>
          </p:nvPr>
        </p:nvSpPr>
        <p:spPr>
          <a:xfrm>
            <a:off x="15627264" y="3282799"/>
            <a:ext cx="3211412" cy="842106"/>
          </a:xfrm>
        </p:spPr>
        <p:txBody>
          <a:bodyPr lIns="180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35" name="Content Placeholder 34">
            <a:extLst>
              <a:ext uri="{FF2B5EF4-FFF2-40B4-BE49-F238E27FC236}">
                <a16:creationId xmlns:a16="http://schemas.microsoft.com/office/drawing/2014/main" id="{76540EE5-8915-DC4B-9B78-FE86C58EE148}"/>
              </a:ext>
            </a:extLst>
          </p:cNvPr>
          <p:cNvSpPr>
            <a:spLocks noGrp="1"/>
          </p:cNvSpPr>
          <p:nvPr>
            <p:ph sz="quarter" idx="47" hasCustomPrompt="1"/>
          </p:nvPr>
        </p:nvSpPr>
        <p:spPr>
          <a:xfrm>
            <a:off x="15575749" y="7525840"/>
            <a:ext cx="3468726" cy="842105"/>
          </a:xfrm>
        </p:spPr>
        <p:txBody>
          <a:bodyPr lIns="180000" anchor="b"/>
          <a:lstStyle>
            <a:lvl1pPr marL="0" indent="0">
              <a:buFont typeface="Arial" panose="020B0604020202020204" pitchFamily="34" charset="0"/>
              <a:buNone/>
              <a:defRPr sz="5936" b="1">
                <a:solidFill>
                  <a:schemeClr val="bg1"/>
                </a:solidFill>
                <a:latin typeface="+mn-lt"/>
              </a:defRPr>
            </a:lvl1pPr>
            <a:lvl2pPr marL="0" indent="0">
              <a:buFont typeface="Arial" panose="020B0604020202020204" pitchFamily="34" charset="0"/>
              <a:buNone/>
              <a:defRPr sz="7256">
                <a:solidFill>
                  <a:schemeClr val="accent1"/>
                </a:solidFill>
                <a:latin typeface="+mj-lt"/>
              </a:defRPr>
            </a:lvl2pPr>
            <a:lvl3pPr marL="0" indent="0">
              <a:buNone/>
              <a:defRPr sz="7256">
                <a:solidFill>
                  <a:schemeClr val="accent1"/>
                </a:solidFill>
                <a:latin typeface="+mj-lt"/>
              </a:defRPr>
            </a:lvl3pPr>
            <a:lvl4pPr marL="474900" indent="0">
              <a:buNone/>
              <a:defRPr sz="7256">
                <a:solidFill>
                  <a:schemeClr val="accent1"/>
                </a:solidFill>
                <a:latin typeface="+mj-lt"/>
              </a:defRPr>
            </a:lvl4pPr>
            <a:lvl5pPr marL="949799" indent="0">
              <a:buFont typeface="Arial" panose="020B0604020202020204" pitchFamily="34" charset="0"/>
              <a:buNone/>
              <a:defRPr sz="7256">
                <a:solidFill>
                  <a:schemeClr val="accent1"/>
                </a:solidFill>
                <a:latin typeface="+mj-lt"/>
              </a:defRPr>
            </a:lvl5pPr>
          </a:lstStyle>
          <a:p>
            <a:pPr lvl="0"/>
            <a:r>
              <a:rPr lang="en-GB"/>
              <a:t>00</a:t>
            </a:r>
            <a:endParaRPr lang="en-US"/>
          </a:p>
        </p:txBody>
      </p:sp>
      <p:sp>
        <p:nvSpPr>
          <p:cNvPr id="7" name="Picture Placeholder 6">
            <a:extLst>
              <a:ext uri="{FF2B5EF4-FFF2-40B4-BE49-F238E27FC236}">
                <a16:creationId xmlns:a16="http://schemas.microsoft.com/office/drawing/2014/main" id="{DF8EE65C-8C6A-A94E-B754-08AF73175A2E}"/>
              </a:ext>
            </a:extLst>
          </p:cNvPr>
          <p:cNvSpPr>
            <a:spLocks noGrp="1"/>
          </p:cNvSpPr>
          <p:nvPr>
            <p:ph type="pic" sz="quarter" idx="49" hasCustomPrompt="1"/>
          </p:nvPr>
        </p:nvSpPr>
        <p:spPr>
          <a:xfrm>
            <a:off x="901919" y="6696933"/>
            <a:ext cx="3561750" cy="3562000"/>
          </a:xfrm>
          <a:solidFill>
            <a:schemeClr val="bg1">
              <a:lumMod val="50000"/>
            </a:schemeClr>
          </a:solidFill>
        </p:spPr>
        <p:txBody>
          <a:bodyPr lIns="360000" rIns="360000" anchor="ctr"/>
          <a:lstStyle>
            <a:lvl1pPr algn="ctr">
              <a:defRPr sz="1979" b="0">
                <a:solidFill>
                  <a:schemeClr val="bg1"/>
                </a:solidFill>
              </a:defRPr>
            </a:lvl1pPr>
          </a:lstStyle>
          <a:p>
            <a:r>
              <a:rPr lang="en-US"/>
              <a:t>Pick an image that illustrates the topic you’re talking about.</a:t>
            </a:r>
          </a:p>
        </p:txBody>
      </p:sp>
      <p:sp>
        <p:nvSpPr>
          <p:cNvPr id="9" name="Text Placeholder 8">
            <a:extLst>
              <a:ext uri="{FF2B5EF4-FFF2-40B4-BE49-F238E27FC236}">
                <a16:creationId xmlns:a16="http://schemas.microsoft.com/office/drawing/2014/main" id="{17423EC7-26E3-FB41-BA07-5856448414A8}"/>
              </a:ext>
            </a:extLst>
          </p:cNvPr>
          <p:cNvSpPr>
            <a:spLocks noGrp="1"/>
          </p:cNvSpPr>
          <p:nvPr>
            <p:ph type="body" sz="quarter" idx="50"/>
          </p:nvPr>
        </p:nvSpPr>
        <p:spPr>
          <a:xfrm>
            <a:off x="4525412" y="7802993"/>
            <a:ext cx="3468226" cy="701599"/>
          </a:xfrm>
        </p:spPr>
        <p:txBody>
          <a:bodyPr lIns="216000"/>
          <a:lstStyle>
            <a:lvl1pPr>
              <a:defRPr sz="197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EE95A7C6-8C90-5645-B2C9-9BC43AD1D5D0}"/>
              </a:ext>
            </a:extLst>
          </p:cNvPr>
          <p:cNvSpPr>
            <a:spLocks noGrp="1"/>
          </p:cNvSpPr>
          <p:nvPr>
            <p:ph type="body" sz="quarter" idx="51"/>
          </p:nvPr>
        </p:nvSpPr>
        <p:spPr>
          <a:xfrm>
            <a:off x="15627264" y="4125396"/>
            <a:ext cx="3211412" cy="701599"/>
          </a:xfrm>
        </p:spPr>
        <p:txBody>
          <a:bodyPr lIns="180000"/>
          <a:lstStyle>
            <a:lvl1pPr>
              <a:defRPr sz="197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13" name="Text Placeholder 12">
            <a:extLst>
              <a:ext uri="{FF2B5EF4-FFF2-40B4-BE49-F238E27FC236}">
                <a16:creationId xmlns:a16="http://schemas.microsoft.com/office/drawing/2014/main" id="{D36F0FD9-4CAA-064B-ACD4-EF87B025B9BB}"/>
              </a:ext>
            </a:extLst>
          </p:cNvPr>
          <p:cNvSpPr>
            <a:spLocks noGrp="1"/>
          </p:cNvSpPr>
          <p:nvPr>
            <p:ph type="body" sz="quarter" idx="52"/>
          </p:nvPr>
        </p:nvSpPr>
        <p:spPr>
          <a:xfrm>
            <a:off x="15575750" y="8363635"/>
            <a:ext cx="3468727" cy="853437"/>
          </a:xfrm>
        </p:spPr>
        <p:txBody>
          <a:bodyPr lIns="180000"/>
          <a:lstStyle>
            <a:lvl1pPr>
              <a:defRPr sz="1979" b="0" spc="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EEB3D740-FE92-A547-926D-74ED7CF13240}"/>
              </a:ext>
            </a:extLst>
          </p:cNvPr>
          <p:cNvSpPr>
            <a:spLocks noGrp="1"/>
          </p:cNvSpPr>
          <p:nvPr>
            <p:ph type="pic" sz="quarter" idx="53" hasCustomPrompt="1"/>
          </p:nvPr>
        </p:nvSpPr>
        <p:spPr>
          <a:xfrm>
            <a:off x="8210676" y="3077025"/>
            <a:ext cx="3679840" cy="3562000"/>
          </a:xfrm>
          <a:solidFill>
            <a:schemeClr val="bg1">
              <a:lumMod val="50000"/>
            </a:schemeClr>
          </a:solidFill>
        </p:spPr>
        <p:txBody>
          <a:bodyPr lIns="360000" rIns="360000"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Pick an image that illustrates the topic you’re talking about.</a:t>
            </a:r>
          </a:p>
        </p:txBody>
      </p:sp>
      <p:sp>
        <p:nvSpPr>
          <p:cNvPr id="14" name="Picture Placeholder 13">
            <a:extLst>
              <a:ext uri="{FF2B5EF4-FFF2-40B4-BE49-F238E27FC236}">
                <a16:creationId xmlns:a16="http://schemas.microsoft.com/office/drawing/2014/main" id="{2C19C72C-786B-B74D-A69E-E70786B27D6B}"/>
              </a:ext>
            </a:extLst>
          </p:cNvPr>
          <p:cNvSpPr>
            <a:spLocks noGrp="1"/>
          </p:cNvSpPr>
          <p:nvPr>
            <p:ph type="pic" sz="quarter" idx="54" hasCustomPrompt="1"/>
          </p:nvPr>
        </p:nvSpPr>
        <p:spPr>
          <a:xfrm>
            <a:off x="11952257" y="6696933"/>
            <a:ext cx="3561750" cy="3562000"/>
          </a:xfrm>
          <a:solidFill>
            <a:schemeClr val="bg1">
              <a:lumMod val="50000"/>
            </a:schemeClr>
          </a:solidFill>
        </p:spPr>
        <p:txBody>
          <a:bodyPr lIns="360000" rIns="360000" anchor="ctr"/>
          <a:lstStyle>
            <a:lvl1pPr algn="ctr">
              <a:defRPr sz="1979" b="0">
                <a:solidFill>
                  <a:schemeClr val="bg1"/>
                </a:solidFill>
              </a:defRPr>
            </a:lvl1pPr>
          </a:lstStyle>
          <a:p>
            <a:r>
              <a:rPr lang="en-US"/>
              <a:t>Pick an image that illustrates the topic you’re talking about.</a:t>
            </a:r>
          </a:p>
        </p:txBody>
      </p:sp>
      <p:sp>
        <p:nvSpPr>
          <p:cNvPr id="21" name="Rectangle 20">
            <a:extLst>
              <a:ext uri="{FF2B5EF4-FFF2-40B4-BE49-F238E27FC236}">
                <a16:creationId xmlns:a16="http://schemas.microsoft.com/office/drawing/2014/main" id="{43E0DC9B-EAFD-EE44-AD98-B36BDF5B438E}"/>
              </a:ext>
            </a:extLst>
          </p:cNvPr>
          <p:cNvSpPr/>
          <p:nvPr/>
        </p:nvSpPr>
        <p:spPr>
          <a:xfrm>
            <a:off x="15575750" y="3077025"/>
            <a:ext cx="3619142" cy="35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6F56EF-4642-D64D-B3FB-B47951412BCE}"/>
              </a:ext>
            </a:extLst>
          </p:cNvPr>
          <p:cNvSpPr>
            <a:spLocks/>
          </p:cNvSpPr>
          <p:nvPr/>
        </p:nvSpPr>
        <p:spPr>
          <a:xfrm>
            <a:off x="4525412" y="6696933"/>
            <a:ext cx="3613911" cy="35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2EC20C-C2D1-8F45-9CC3-C94C8D03596B}"/>
              </a:ext>
            </a:extLst>
          </p:cNvPr>
          <p:cNvSpPr/>
          <p:nvPr userDrawn="1"/>
        </p:nvSpPr>
        <p:spPr>
          <a:xfrm>
            <a:off x="15575750" y="3077025"/>
            <a:ext cx="3619142" cy="35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60D8DF-6E6F-5342-8BF7-753DE47B0753}"/>
              </a:ext>
            </a:extLst>
          </p:cNvPr>
          <p:cNvSpPr>
            <a:spLocks/>
          </p:cNvSpPr>
          <p:nvPr userDrawn="1"/>
        </p:nvSpPr>
        <p:spPr>
          <a:xfrm>
            <a:off x="4525412" y="6696933"/>
            <a:ext cx="3613911" cy="35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61521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2 Flow Diagram Slide_Op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918-3F56-3943-8841-AE9AFE3A914D}"/>
              </a:ext>
            </a:extLst>
          </p:cNvPr>
          <p:cNvSpPr>
            <a:spLocks noGrp="1"/>
          </p:cNvSpPr>
          <p:nvPr>
            <p:ph type="title"/>
          </p:nvPr>
        </p:nvSpPr>
        <p:spPr>
          <a:xfrm>
            <a:off x="908350" y="1083814"/>
            <a:ext cx="18287400" cy="1306335"/>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E85FDE75-CC69-8848-80A6-E47C1F6D4517}"/>
              </a:ext>
            </a:extLst>
          </p:cNvPr>
          <p:cNvSpPr>
            <a:spLocks noGrp="1"/>
          </p:cNvSpPr>
          <p:nvPr>
            <p:ph type="body" sz="quarter" idx="13"/>
          </p:nvPr>
        </p:nvSpPr>
        <p:spPr>
          <a:xfrm>
            <a:off x="908351" y="2390149"/>
            <a:ext cx="18287401" cy="1306335"/>
          </a:xfrm>
        </p:spPr>
        <p:txBody>
          <a:bodyPr/>
          <a:lstStyle/>
          <a:p>
            <a:pPr lvl="0"/>
            <a:r>
              <a:rPr lang="en-US"/>
              <a:t>Click to edit Master text styles</a:t>
            </a:r>
          </a:p>
        </p:txBody>
      </p:sp>
      <p:sp>
        <p:nvSpPr>
          <p:cNvPr id="29" name="Text Placeholder 3">
            <a:extLst>
              <a:ext uri="{FF2B5EF4-FFF2-40B4-BE49-F238E27FC236}">
                <a16:creationId xmlns:a16="http://schemas.microsoft.com/office/drawing/2014/main" id="{60AEE264-D6FF-264A-AC7B-89CAD0F8FEA7}"/>
              </a:ext>
            </a:extLst>
          </p:cNvPr>
          <p:cNvSpPr>
            <a:spLocks noGrp="1"/>
          </p:cNvSpPr>
          <p:nvPr>
            <p:ph type="body" sz="quarter" idx="34"/>
          </p:nvPr>
        </p:nvSpPr>
        <p:spPr>
          <a:xfrm>
            <a:off x="908351" y="6347263"/>
            <a:ext cx="2592444" cy="3878273"/>
          </a:xfrm>
          <a:noFill/>
        </p:spPr>
        <p:txBody>
          <a:bodyPr lIns="0" tIns="0" rIns="108000" bIns="144000" anchor="t"/>
          <a:lstStyle>
            <a:lvl1pPr>
              <a:spcAft>
                <a:spcPts val="989"/>
              </a:spcAft>
              <a:defRPr lang="en-US" dirty="0"/>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0" name="Text Placeholder 3">
            <a:extLst>
              <a:ext uri="{FF2B5EF4-FFF2-40B4-BE49-F238E27FC236}">
                <a16:creationId xmlns:a16="http://schemas.microsoft.com/office/drawing/2014/main" id="{89D392B5-C7B1-B64D-9729-DB2ADB10EDD4}"/>
              </a:ext>
            </a:extLst>
          </p:cNvPr>
          <p:cNvSpPr>
            <a:spLocks noGrp="1"/>
          </p:cNvSpPr>
          <p:nvPr>
            <p:ph type="body" sz="quarter" idx="35"/>
          </p:nvPr>
        </p:nvSpPr>
        <p:spPr>
          <a:xfrm>
            <a:off x="4505529" y="6347263"/>
            <a:ext cx="2592444" cy="3878273"/>
          </a:xfrm>
          <a:noFill/>
        </p:spPr>
        <p:txBody>
          <a:bodyPr lIns="0" tIns="0" rIns="108000" bIns="144000" anchor="t"/>
          <a:lstStyle>
            <a:lvl1pPr>
              <a:spcAft>
                <a:spcPts val="98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1" name="Text Placeholder 3">
            <a:extLst>
              <a:ext uri="{FF2B5EF4-FFF2-40B4-BE49-F238E27FC236}">
                <a16:creationId xmlns:a16="http://schemas.microsoft.com/office/drawing/2014/main" id="{144D1724-890D-B441-8E9B-D19D711EC38E}"/>
              </a:ext>
            </a:extLst>
          </p:cNvPr>
          <p:cNvSpPr>
            <a:spLocks noGrp="1"/>
          </p:cNvSpPr>
          <p:nvPr>
            <p:ph type="body" sz="quarter" idx="36"/>
          </p:nvPr>
        </p:nvSpPr>
        <p:spPr>
          <a:xfrm>
            <a:off x="8102707" y="6347263"/>
            <a:ext cx="2592444" cy="3878273"/>
          </a:xfrm>
          <a:noFill/>
        </p:spPr>
        <p:txBody>
          <a:bodyPr lIns="0" tIns="0" rIns="108000" bIns="144000" anchor="t"/>
          <a:lstStyle>
            <a:lvl1pPr>
              <a:spcAft>
                <a:spcPts val="98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2" name="Text Placeholder 3">
            <a:extLst>
              <a:ext uri="{FF2B5EF4-FFF2-40B4-BE49-F238E27FC236}">
                <a16:creationId xmlns:a16="http://schemas.microsoft.com/office/drawing/2014/main" id="{5D6748FE-F1B3-FF40-83B9-D2A0CE261E11}"/>
              </a:ext>
            </a:extLst>
          </p:cNvPr>
          <p:cNvSpPr>
            <a:spLocks noGrp="1"/>
          </p:cNvSpPr>
          <p:nvPr>
            <p:ph type="body" sz="quarter" idx="37"/>
          </p:nvPr>
        </p:nvSpPr>
        <p:spPr>
          <a:xfrm>
            <a:off x="11689864" y="6347263"/>
            <a:ext cx="2592444" cy="3878273"/>
          </a:xfrm>
          <a:noFill/>
        </p:spPr>
        <p:txBody>
          <a:bodyPr lIns="0" tIns="0" rIns="108000" bIns="144000" anchor="t"/>
          <a:lstStyle>
            <a:lvl1pPr>
              <a:spcAft>
                <a:spcPts val="98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0B7A923C-F8DE-CD4A-BE45-AFDF1CAFDD32}"/>
              </a:ext>
            </a:extLst>
          </p:cNvPr>
          <p:cNvSpPr>
            <a:spLocks noGrp="1"/>
          </p:cNvSpPr>
          <p:nvPr>
            <p:ph type="body" sz="quarter" idx="41"/>
          </p:nvPr>
        </p:nvSpPr>
        <p:spPr>
          <a:xfrm>
            <a:off x="15277023" y="6347263"/>
            <a:ext cx="2592444" cy="3878273"/>
          </a:xfrm>
          <a:noFill/>
        </p:spPr>
        <p:txBody>
          <a:bodyPr lIns="0" tIns="0" rIns="108000" bIns="144000" anchor="t"/>
          <a:lstStyle>
            <a:lvl1pPr>
              <a:spcAft>
                <a:spcPts val="989"/>
              </a:spcAft>
              <a:defRPr lang="en-US"/>
            </a:lvl1pPr>
            <a:lvl3pPr marL="471202" indent="-471202">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0" name="Text Placeholder 39">
            <a:extLst>
              <a:ext uri="{FF2B5EF4-FFF2-40B4-BE49-F238E27FC236}">
                <a16:creationId xmlns:a16="http://schemas.microsoft.com/office/drawing/2014/main" id="{2FB1E50D-76FF-034D-85CE-17A2D1F29306}"/>
              </a:ext>
            </a:extLst>
          </p:cNvPr>
          <p:cNvSpPr>
            <a:spLocks noGrp="1"/>
          </p:cNvSpPr>
          <p:nvPr>
            <p:ph type="body" sz="quarter" idx="42" hasCustomPrompt="1"/>
          </p:nvPr>
        </p:nvSpPr>
        <p:spPr>
          <a:xfrm>
            <a:off x="908351" y="3721401"/>
            <a:ext cx="2592444" cy="317605"/>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42" name="Text Placeholder 41">
            <a:extLst>
              <a:ext uri="{FF2B5EF4-FFF2-40B4-BE49-F238E27FC236}">
                <a16:creationId xmlns:a16="http://schemas.microsoft.com/office/drawing/2014/main" id="{0F8270C4-471F-5A47-A123-95B3A2143231}"/>
              </a:ext>
            </a:extLst>
          </p:cNvPr>
          <p:cNvSpPr>
            <a:spLocks noGrp="1"/>
          </p:cNvSpPr>
          <p:nvPr>
            <p:ph type="body" sz="quarter" idx="43" hasCustomPrompt="1"/>
          </p:nvPr>
        </p:nvSpPr>
        <p:spPr>
          <a:xfrm>
            <a:off x="4505529" y="3721401"/>
            <a:ext cx="2592444" cy="317605"/>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44" name="Text Placeholder 43">
            <a:extLst>
              <a:ext uri="{FF2B5EF4-FFF2-40B4-BE49-F238E27FC236}">
                <a16:creationId xmlns:a16="http://schemas.microsoft.com/office/drawing/2014/main" id="{707CD243-3E0B-4347-8A80-7A389F34D7F0}"/>
              </a:ext>
            </a:extLst>
          </p:cNvPr>
          <p:cNvSpPr>
            <a:spLocks noGrp="1"/>
          </p:cNvSpPr>
          <p:nvPr>
            <p:ph type="body" sz="quarter" idx="44" hasCustomPrompt="1"/>
          </p:nvPr>
        </p:nvSpPr>
        <p:spPr>
          <a:xfrm>
            <a:off x="8102707" y="3721401"/>
            <a:ext cx="2592444" cy="317605"/>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46" name="Text Placeholder 45">
            <a:extLst>
              <a:ext uri="{FF2B5EF4-FFF2-40B4-BE49-F238E27FC236}">
                <a16:creationId xmlns:a16="http://schemas.microsoft.com/office/drawing/2014/main" id="{5021355F-4904-3841-B94B-C1736F0556CD}"/>
              </a:ext>
            </a:extLst>
          </p:cNvPr>
          <p:cNvSpPr>
            <a:spLocks noGrp="1"/>
          </p:cNvSpPr>
          <p:nvPr>
            <p:ph type="body" sz="quarter" idx="45" hasCustomPrompt="1"/>
          </p:nvPr>
        </p:nvSpPr>
        <p:spPr>
          <a:xfrm>
            <a:off x="11689864" y="3721401"/>
            <a:ext cx="2592444" cy="317605"/>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48" name="Text Placeholder 47">
            <a:extLst>
              <a:ext uri="{FF2B5EF4-FFF2-40B4-BE49-F238E27FC236}">
                <a16:creationId xmlns:a16="http://schemas.microsoft.com/office/drawing/2014/main" id="{AFA7E95B-E4C2-4B48-B0D8-08C06A6C119B}"/>
              </a:ext>
            </a:extLst>
          </p:cNvPr>
          <p:cNvSpPr>
            <a:spLocks noGrp="1"/>
          </p:cNvSpPr>
          <p:nvPr>
            <p:ph type="body" sz="quarter" idx="46" hasCustomPrompt="1"/>
          </p:nvPr>
        </p:nvSpPr>
        <p:spPr>
          <a:xfrm>
            <a:off x="15277023" y="3721401"/>
            <a:ext cx="2592444" cy="317605"/>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55" name="Content Placeholder 54">
            <a:extLst>
              <a:ext uri="{FF2B5EF4-FFF2-40B4-BE49-F238E27FC236}">
                <a16:creationId xmlns:a16="http://schemas.microsoft.com/office/drawing/2014/main" id="{286BA5D3-2FB1-FD49-955E-F8B225F566D9}"/>
              </a:ext>
            </a:extLst>
          </p:cNvPr>
          <p:cNvSpPr>
            <a:spLocks noGrp="1"/>
          </p:cNvSpPr>
          <p:nvPr>
            <p:ph sz="quarter" idx="47" hasCustomPrompt="1"/>
          </p:nvPr>
        </p:nvSpPr>
        <p:spPr>
          <a:xfrm>
            <a:off x="908351" y="5013290"/>
            <a:ext cx="1010440" cy="1007893"/>
          </a:xfrm>
          <a:solidFill>
            <a:schemeClr val="accent1"/>
          </a:solidFill>
        </p:spPr>
        <p:txBody>
          <a:bodyPr anchor="ctr"/>
          <a:lstStyle>
            <a:lvl1pPr marL="18325" indent="0" algn="ctr">
              <a:buFont typeface="Arial" panose="020B0604020202020204" pitchFamily="34" charset="0"/>
              <a:buNone/>
              <a:tabLst/>
              <a:defRPr sz="1649" spc="0">
                <a:solidFill>
                  <a:schemeClr val="bg1"/>
                </a:solidFill>
              </a:defRPr>
            </a:lvl1pPr>
            <a:lvl2pPr marL="18325" indent="0" algn="ctr">
              <a:buFont typeface="Arial" panose="020B0604020202020204" pitchFamily="34" charset="0"/>
              <a:buNone/>
              <a:tabLst/>
              <a:defRPr sz="1649">
                <a:solidFill>
                  <a:schemeClr val="bg1"/>
                </a:solidFill>
              </a:defRPr>
            </a:lvl2pPr>
            <a:lvl3pPr marL="18325" indent="0" algn="ctr">
              <a:buNone/>
              <a:tabLst/>
              <a:defRPr sz="1649">
                <a:solidFill>
                  <a:schemeClr val="bg1"/>
                </a:solidFill>
              </a:defRPr>
            </a:lvl3pPr>
            <a:lvl4pPr marL="18325" indent="0" algn="ctr">
              <a:buNone/>
              <a:tabLst/>
              <a:defRPr sz="1649">
                <a:solidFill>
                  <a:schemeClr val="bg1"/>
                </a:solidFill>
              </a:defRPr>
            </a:lvl4pPr>
            <a:lvl5pPr marL="18325"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57" name="Content Placeholder 56">
            <a:extLst>
              <a:ext uri="{FF2B5EF4-FFF2-40B4-BE49-F238E27FC236}">
                <a16:creationId xmlns:a16="http://schemas.microsoft.com/office/drawing/2014/main" id="{96782B87-F320-6546-AB67-B3A3A3781D30}"/>
              </a:ext>
            </a:extLst>
          </p:cNvPr>
          <p:cNvSpPr>
            <a:spLocks noGrp="1"/>
          </p:cNvSpPr>
          <p:nvPr>
            <p:ph sz="quarter" idx="48" hasCustomPrompt="1"/>
          </p:nvPr>
        </p:nvSpPr>
        <p:spPr>
          <a:xfrm>
            <a:off x="4505529" y="5013290"/>
            <a:ext cx="1010440" cy="1007893"/>
          </a:xfrm>
          <a:solidFill>
            <a:schemeClr val="accent1"/>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59" name="Content Placeholder 58">
            <a:extLst>
              <a:ext uri="{FF2B5EF4-FFF2-40B4-BE49-F238E27FC236}">
                <a16:creationId xmlns:a16="http://schemas.microsoft.com/office/drawing/2014/main" id="{C0AC2056-5E23-3A4B-8838-571914A0F15B}"/>
              </a:ext>
            </a:extLst>
          </p:cNvPr>
          <p:cNvSpPr>
            <a:spLocks noGrp="1"/>
          </p:cNvSpPr>
          <p:nvPr>
            <p:ph sz="quarter" idx="49" hasCustomPrompt="1"/>
          </p:nvPr>
        </p:nvSpPr>
        <p:spPr>
          <a:xfrm>
            <a:off x="8102707" y="5013290"/>
            <a:ext cx="1010440" cy="1007893"/>
          </a:xfrm>
          <a:solidFill>
            <a:schemeClr val="accent1"/>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61" name="Content Placeholder 60">
            <a:extLst>
              <a:ext uri="{FF2B5EF4-FFF2-40B4-BE49-F238E27FC236}">
                <a16:creationId xmlns:a16="http://schemas.microsoft.com/office/drawing/2014/main" id="{833604B0-5323-6043-B28D-E3B870AE7555}"/>
              </a:ext>
            </a:extLst>
          </p:cNvPr>
          <p:cNvSpPr>
            <a:spLocks noGrp="1"/>
          </p:cNvSpPr>
          <p:nvPr>
            <p:ph sz="quarter" idx="50" hasCustomPrompt="1"/>
          </p:nvPr>
        </p:nvSpPr>
        <p:spPr>
          <a:xfrm>
            <a:off x="11665898" y="5013290"/>
            <a:ext cx="1010440" cy="1007893"/>
          </a:xfrm>
          <a:solidFill>
            <a:schemeClr val="accent1"/>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63" name="Content Placeholder 62">
            <a:extLst>
              <a:ext uri="{FF2B5EF4-FFF2-40B4-BE49-F238E27FC236}">
                <a16:creationId xmlns:a16="http://schemas.microsoft.com/office/drawing/2014/main" id="{7D18C9FA-C980-EA45-8036-D94FC8A81D9F}"/>
              </a:ext>
            </a:extLst>
          </p:cNvPr>
          <p:cNvSpPr>
            <a:spLocks noGrp="1"/>
          </p:cNvSpPr>
          <p:nvPr>
            <p:ph sz="quarter" idx="51" hasCustomPrompt="1"/>
          </p:nvPr>
        </p:nvSpPr>
        <p:spPr>
          <a:xfrm>
            <a:off x="15277023" y="5013290"/>
            <a:ext cx="1010440" cy="1007893"/>
          </a:xfrm>
          <a:solidFill>
            <a:schemeClr val="accent1"/>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6" name="Date Placeholder 5">
            <a:extLst>
              <a:ext uri="{FF2B5EF4-FFF2-40B4-BE49-F238E27FC236}">
                <a16:creationId xmlns:a16="http://schemas.microsoft.com/office/drawing/2014/main" id="{F4620ABB-6262-7045-AF6D-9807F56969E8}"/>
              </a:ext>
            </a:extLst>
          </p:cNvPr>
          <p:cNvSpPr>
            <a:spLocks noGrp="1"/>
          </p:cNvSpPr>
          <p:nvPr>
            <p:ph type="dt" sz="half" idx="52"/>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1BF385F5-9B07-0847-A664-0A779A79E731}"/>
              </a:ext>
            </a:extLst>
          </p:cNvPr>
          <p:cNvSpPr>
            <a:spLocks noGrp="1"/>
          </p:cNvSpPr>
          <p:nvPr>
            <p:ph type="ftr" sz="quarter" idx="53"/>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F3AA8A4B-650E-1049-9A77-399D205902AF}"/>
              </a:ext>
            </a:extLst>
          </p:cNvPr>
          <p:cNvSpPr>
            <a:spLocks noGrp="1"/>
          </p:cNvSpPr>
          <p:nvPr>
            <p:ph type="sldNum" sz="quarter" idx="54"/>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178300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1 Cover Slide Opt. A_Navy">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908351" y="2390148"/>
            <a:ext cx="18287401" cy="3618395"/>
          </a:xfrm>
          <a:prstGeom prst="rect">
            <a:avLst/>
          </a:prstGeom>
        </p:spPr>
        <p:txBody>
          <a:bodyPr anchor="b"/>
          <a:lstStyle>
            <a:lvl1pPr algn="ctr">
              <a:defRPr sz="9894">
                <a:solidFill>
                  <a:srgbClr val="51A0DC"/>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2261711" y="6306535"/>
            <a:ext cx="15627796" cy="2612669"/>
          </a:xfrm>
          <a:prstGeom prst="rect">
            <a:avLst/>
          </a:prstGeom>
        </p:spPr>
        <p:txBody>
          <a:bodyPr tIns="0"/>
          <a:lstStyle>
            <a:lvl1pPr marL="0" indent="0" algn="ctr">
              <a:buNone/>
              <a:defRPr sz="3298">
                <a:solidFill>
                  <a:schemeClr val="bg1"/>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rgbClr val="51A0DC"/>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pic>
        <p:nvPicPr>
          <p:cNvPr id="9" name="Online Image Placeholder 22" descr="Graphical user interface, text&#10;&#10;Description automatically generated with medium confidence">
            <a:extLst>
              <a:ext uri="{FF2B5EF4-FFF2-40B4-BE49-F238E27FC236}">
                <a16:creationId xmlns:a16="http://schemas.microsoft.com/office/drawing/2014/main" id="{AAFB003F-C57D-0442-95F5-8B849AF4C4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00206" y="549761"/>
            <a:ext cx="1889995" cy="1890127"/>
          </a:xfrm>
          <a:prstGeom prst="rect">
            <a:avLst/>
          </a:prstGeom>
        </p:spPr>
      </p:pic>
      <p:pic>
        <p:nvPicPr>
          <p:cNvPr id="7" name="Online Image Placeholder 22" descr="Graphical user interface, text&#10;&#10;Description automatically generated with medium confidence">
            <a:extLst>
              <a:ext uri="{FF2B5EF4-FFF2-40B4-BE49-F238E27FC236}">
                <a16:creationId xmlns:a16="http://schemas.microsoft.com/office/drawing/2014/main" id="{2F182E0B-EE5A-3C4D-954A-5B7B2383A6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00206" y="549761"/>
            <a:ext cx="1889995" cy="1890127"/>
          </a:xfrm>
          <a:prstGeom prst="rect">
            <a:avLst/>
          </a:prstGeom>
        </p:spPr>
      </p:pic>
      <p:pic>
        <p:nvPicPr>
          <p:cNvPr id="11" name="Online Image Placeholder 15" descr="Graphical user interface, text&#10;&#10;Description automatically generated with medium confidence">
            <a:extLst>
              <a:ext uri="{FF2B5EF4-FFF2-40B4-BE49-F238E27FC236}">
                <a16:creationId xmlns:a16="http://schemas.microsoft.com/office/drawing/2014/main" id="{58880CDC-6CBA-9244-B2D5-4641454F5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1033" y="549761"/>
            <a:ext cx="1889995" cy="1890127"/>
          </a:xfrm>
          <a:prstGeom prst="rect">
            <a:avLst/>
          </a:prstGeom>
        </p:spPr>
      </p:pic>
    </p:spTree>
    <p:extLst>
      <p:ext uri="{BB962C8B-B14F-4D97-AF65-F5344CB8AC3E}">
        <p14:creationId xmlns:p14="http://schemas.microsoft.com/office/powerpoint/2010/main" val="3444849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2 Flow Diagram Slide_Opt. B">
    <p:spTree>
      <p:nvGrpSpPr>
        <p:cNvPr id="1" name=""/>
        <p:cNvGrpSpPr/>
        <p:nvPr/>
      </p:nvGrpSpPr>
      <p:grpSpPr>
        <a:xfrm>
          <a:off x="0" y="0"/>
          <a:ext cx="0" cy="0"/>
          <a:chOff x="0" y="0"/>
          <a:chExt cx="0" cy="0"/>
        </a:xfrm>
      </p:grpSpPr>
      <p:sp>
        <p:nvSpPr>
          <p:cNvPr id="57" name="Content Placeholder 56">
            <a:extLst>
              <a:ext uri="{FF2B5EF4-FFF2-40B4-BE49-F238E27FC236}">
                <a16:creationId xmlns:a16="http://schemas.microsoft.com/office/drawing/2014/main" id="{96782B87-F320-6546-AB67-B3A3A3781D30}"/>
              </a:ext>
            </a:extLst>
          </p:cNvPr>
          <p:cNvSpPr>
            <a:spLocks noGrp="1"/>
          </p:cNvSpPr>
          <p:nvPr>
            <p:ph sz="quarter" idx="48" hasCustomPrompt="1"/>
          </p:nvPr>
        </p:nvSpPr>
        <p:spPr>
          <a:xfrm>
            <a:off x="7439565" y="5002816"/>
            <a:ext cx="1010440" cy="1009233"/>
          </a:xfrm>
          <a:solidFill>
            <a:schemeClr val="bg2"/>
          </a:solidFill>
          <a:ln w="25400">
            <a:solidFill>
              <a:schemeClr val="accent1"/>
            </a:solidFill>
            <a:miter lim="800000"/>
          </a:ln>
        </p:spPr>
        <p:txBody>
          <a:bodyPr anchor="ctr"/>
          <a:lstStyle>
            <a:lvl1pPr marL="15707" indent="0" algn="ctr">
              <a:buFont typeface="Arial" panose="020B0604020202020204" pitchFamily="34" charset="0"/>
              <a:buNone/>
              <a:tabLst/>
              <a:defRPr sz="1649" spc="0">
                <a:solidFill>
                  <a:schemeClr val="accent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12" name="Content Placeholder 11">
            <a:extLst>
              <a:ext uri="{FF2B5EF4-FFF2-40B4-BE49-F238E27FC236}">
                <a16:creationId xmlns:a16="http://schemas.microsoft.com/office/drawing/2014/main" id="{9FEE898F-D5A5-ED45-8B3E-E2D6B18E2FCF}"/>
              </a:ext>
            </a:extLst>
          </p:cNvPr>
          <p:cNvSpPr>
            <a:spLocks noGrp="1"/>
          </p:cNvSpPr>
          <p:nvPr>
            <p:ph sz="quarter" idx="52" hasCustomPrompt="1"/>
          </p:nvPr>
        </p:nvSpPr>
        <p:spPr>
          <a:xfrm>
            <a:off x="8469021" y="5002816"/>
            <a:ext cx="4217150" cy="1009233"/>
          </a:xfrm>
          <a:prstGeom prst="homePlate">
            <a:avLst>
              <a:gd name="adj" fmla="val 31790"/>
            </a:avLst>
          </a:prstGeom>
          <a:solidFill>
            <a:schemeClr val="accent1"/>
          </a:solidFill>
          <a:ln w="25400">
            <a:solidFill>
              <a:schemeClr val="accent1"/>
            </a:solidFill>
            <a:miter lim="800000"/>
          </a:ln>
        </p:spPr>
        <p:txBody>
          <a:bodyPr lIns="180000" tIns="72000" bIns="72000" anchor="ctr"/>
          <a:lstStyle>
            <a:lvl1pPr>
              <a:defRPr sz="2309" b="0">
                <a:solidFill>
                  <a:schemeClr val="bg1"/>
                </a:solidFill>
              </a:defRPr>
            </a:lvl1pPr>
            <a:lvl2pPr>
              <a:defRPr sz="2309" b="0">
                <a:solidFill>
                  <a:schemeClr val="bg1"/>
                </a:solidFill>
              </a:defRPr>
            </a:lvl2pPr>
            <a:lvl3pPr>
              <a:defRPr sz="2309" b="0">
                <a:solidFill>
                  <a:schemeClr val="bg1"/>
                </a:solidFill>
              </a:defRPr>
            </a:lvl3pPr>
            <a:lvl4pPr>
              <a:defRPr sz="2309" b="0">
                <a:solidFill>
                  <a:schemeClr val="bg1"/>
                </a:solidFill>
              </a:defRPr>
            </a:lvl4pPr>
            <a:lvl5pPr>
              <a:defRPr sz="2309" b="0">
                <a:solidFill>
                  <a:schemeClr val="bg1"/>
                </a:solidFill>
              </a:defRPr>
            </a:lvl5pPr>
          </a:lstStyle>
          <a:p>
            <a:pPr lvl="0">
              <a:lnSpc>
                <a:spcPct val="110000"/>
              </a:lnSpc>
              <a:defRPr/>
            </a:pPr>
            <a:r>
              <a:rPr lang="en-US" sz="2309">
                <a:solidFill>
                  <a:schemeClr val="bg1"/>
                </a:solidFill>
                <a:latin typeface="Arial" panose="020B0604020202020204" pitchFamily="34" charset="0"/>
                <a:ea typeface="Gotham HTF Book" charset="0"/>
                <a:cs typeface="Gotham HTF Book" charset="0"/>
              </a:rPr>
              <a:t>Description on one line.</a:t>
            </a:r>
            <a:endParaRPr kumimoji="0" lang="en-US" sz="2309" u="none" strike="noStrike" kern="1200" cap="none" spc="0" normalizeH="0" baseline="0" noProof="0">
              <a:ln>
                <a:noFill/>
              </a:ln>
              <a:solidFill>
                <a:schemeClr val="bg1"/>
              </a:solidFill>
              <a:effectLst/>
              <a:uLnTx/>
              <a:uFillTx/>
              <a:latin typeface="Arial" panose="020B0604020202020204" pitchFamily="34" charset="0"/>
              <a:ea typeface="Gotham HTF Book" charset="0"/>
              <a:cs typeface="Gotham HTF Book" charset="0"/>
            </a:endParaRPr>
          </a:p>
        </p:txBody>
      </p:sp>
      <p:sp>
        <p:nvSpPr>
          <p:cNvPr id="2" name="Title 1">
            <a:extLst>
              <a:ext uri="{FF2B5EF4-FFF2-40B4-BE49-F238E27FC236}">
                <a16:creationId xmlns:a16="http://schemas.microsoft.com/office/drawing/2014/main" id="{C4C93918-3F56-3943-8841-AE9AFE3A914D}"/>
              </a:ext>
            </a:extLst>
          </p:cNvPr>
          <p:cNvSpPr>
            <a:spLocks noGrp="1"/>
          </p:cNvSpPr>
          <p:nvPr>
            <p:ph type="title"/>
          </p:nvPr>
        </p:nvSpPr>
        <p:spPr>
          <a:xfrm>
            <a:off x="908350" y="1083814"/>
            <a:ext cx="18287400" cy="1306335"/>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E85FDE75-CC69-8848-80A6-E47C1F6D4517}"/>
              </a:ext>
            </a:extLst>
          </p:cNvPr>
          <p:cNvSpPr>
            <a:spLocks noGrp="1"/>
          </p:cNvSpPr>
          <p:nvPr>
            <p:ph type="body" sz="quarter" idx="13"/>
          </p:nvPr>
        </p:nvSpPr>
        <p:spPr>
          <a:xfrm>
            <a:off x="908351" y="2390149"/>
            <a:ext cx="18287401" cy="1306335"/>
          </a:xfrm>
        </p:spPr>
        <p:txBody>
          <a:bodyPr/>
          <a:lstStyle/>
          <a:p>
            <a:pPr lvl="0"/>
            <a:r>
              <a:rPr lang="en-US"/>
              <a:t>Click to edit Master text styles</a:t>
            </a:r>
          </a:p>
        </p:txBody>
      </p:sp>
      <p:sp>
        <p:nvSpPr>
          <p:cNvPr id="29" name="Text Placeholder 3">
            <a:extLst>
              <a:ext uri="{FF2B5EF4-FFF2-40B4-BE49-F238E27FC236}">
                <a16:creationId xmlns:a16="http://schemas.microsoft.com/office/drawing/2014/main" id="{60AEE264-D6FF-264A-AC7B-89CAD0F8FEA7}"/>
              </a:ext>
            </a:extLst>
          </p:cNvPr>
          <p:cNvSpPr>
            <a:spLocks noGrp="1"/>
          </p:cNvSpPr>
          <p:nvPr>
            <p:ph type="body" sz="quarter" idx="34"/>
          </p:nvPr>
        </p:nvSpPr>
        <p:spPr>
          <a:xfrm>
            <a:off x="908352" y="6347263"/>
            <a:ext cx="2592443" cy="3878273"/>
          </a:xfrm>
          <a:noFill/>
        </p:spPr>
        <p:txBody>
          <a:bodyPr lIns="0" tIns="0" rIns="108000" bIns="144000" anchor="t"/>
          <a:lstStyle>
            <a:lvl1pPr marL="350248" indent="-350248">
              <a:lnSpc>
                <a:spcPct val="100000"/>
              </a:lnSpc>
              <a:spcBef>
                <a:spcPts val="495"/>
              </a:spcBef>
              <a:spcAft>
                <a:spcPts val="495"/>
              </a:spcAft>
              <a:buClr>
                <a:schemeClr val="tx2"/>
              </a:buClr>
              <a:buFont typeface="Arial" panose="020B0604020202020204" pitchFamily="34" charset="0"/>
              <a:buChar char="•"/>
              <a:defRPr lang="en-US" sz="1979" b="0" spc="0" dirty="0"/>
            </a:lvl1pPr>
            <a:lvl2pPr marL="350248" indent="-350248">
              <a:lnSpc>
                <a:spcPct val="100000"/>
              </a:lnSpc>
              <a:spcBef>
                <a:spcPts val="495"/>
              </a:spcBef>
              <a:spcAft>
                <a:spcPts val="495"/>
              </a:spcAft>
              <a:buClr>
                <a:schemeClr val="tx2"/>
              </a:buClr>
              <a:buFont typeface="Arial" panose="020B0604020202020204" pitchFamily="34" charset="0"/>
              <a:buChar char="•"/>
              <a:defRPr lang="en-GB" sz="1979" dirty="0"/>
            </a:lvl2pPr>
            <a:lvl3pPr marL="350248" indent="-350248">
              <a:lnSpc>
                <a:spcPct val="100000"/>
              </a:lnSpc>
              <a:spcBef>
                <a:spcPts val="495"/>
              </a:spcBef>
              <a:spcAft>
                <a:spcPts val="495"/>
              </a:spcAft>
              <a:buClr>
                <a:schemeClr val="tx2"/>
              </a:buClr>
              <a:buFont typeface="Arial" panose="020B0604020202020204" pitchFamily="34" charset="0"/>
              <a:buChar char="•"/>
              <a:defRPr lang="en-GB" sz="1979" dirty="0"/>
            </a:lvl3pPr>
          </a:lstStyle>
          <a:p>
            <a:pPr lvl="0"/>
            <a:r>
              <a:rPr lang="en-US"/>
              <a:t>Click to edit Master text styles</a:t>
            </a:r>
          </a:p>
          <a:p>
            <a:pPr lvl="1"/>
            <a:r>
              <a:rPr lang="en-US"/>
              <a:t>Second level</a:t>
            </a:r>
          </a:p>
          <a:p>
            <a:pPr lvl="2"/>
            <a:r>
              <a:rPr lang="en-US"/>
              <a:t>Third level</a:t>
            </a:r>
          </a:p>
        </p:txBody>
      </p:sp>
      <p:sp>
        <p:nvSpPr>
          <p:cNvPr id="30" name="Text Placeholder 3">
            <a:extLst>
              <a:ext uri="{FF2B5EF4-FFF2-40B4-BE49-F238E27FC236}">
                <a16:creationId xmlns:a16="http://schemas.microsoft.com/office/drawing/2014/main" id="{89D392B5-C7B1-B64D-9729-DB2ADB10EDD4}"/>
              </a:ext>
            </a:extLst>
          </p:cNvPr>
          <p:cNvSpPr>
            <a:spLocks noGrp="1"/>
          </p:cNvSpPr>
          <p:nvPr>
            <p:ph type="body" sz="quarter" idx="35"/>
          </p:nvPr>
        </p:nvSpPr>
        <p:spPr>
          <a:xfrm>
            <a:off x="3543586" y="6347263"/>
            <a:ext cx="2592444" cy="3878273"/>
          </a:xfrm>
          <a:noFill/>
        </p:spPr>
        <p:txBody>
          <a:bodyPr lIns="0" tIns="0" rIns="108000" bIns="144000" anchor="t"/>
          <a:lstStyle>
            <a:lvl1pPr marL="350248" indent="-350248">
              <a:lnSpc>
                <a:spcPct val="100000"/>
              </a:lnSpc>
              <a:spcBef>
                <a:spcPts val="495"/>
              </a:spcBef>
              <a:spcAft>
                <a:spcPts val="495"/>
              </a:spcAft>
              <a:buClr>
                <a:schemeClr val="tx2"/>
              </a:buClr>
              <a:buFont typeface="Arial" panose="020B0604020202020204" pitchFamily="34" charset="0"/>
              <a:buChar char="•"/>
              <a:defRPr lang="en-US" sz="1979" b="0" spc="0"/>
            </a:lvl1pPr>
            <a:lvl2pPr marL="350248" indent="-350248">
              <a:lnSpc>
                <a:spcPct val="100000"/>
              </a:lnSpc>
              <a:spcBef>
                <a:spcPts val="495"/>
              </a:spcBef>
              <a:spcAft>
                <a:spcPts val="495"/>
              </a:spcAft>
              <a:buClr>
                <a:schemeClr val="tx2"/>
              </a:buClr>
              <a:buFont typeface="Arial" panose="020B0604020202020204" pitchFamily="34" charset="0"/>
              <a:buChar char="•"/>
              <a:defRPr lang="en-GB" sz="1979" dirty="0"/>
            </a:lvl2pPr>
            <a:lvl3pPr marL="350248" indent="-350248">
              <a:lnSpc>
                <a:spcPct val="100000"/>
              </a:lnSpc>
              <a:spcBef>
                <a:spcPts val="495"/>
              </a:spcBef>
              <a:spcAft>
                <a:spcPts val="495"/>
              </a:spcAft>
              <a:buClr>
                <a:schemeClr val="tx2"/>
              </a:buClr>
              <a:buFont typeface="Arial" panose="020B0604020202020204" pitchFamily="34" charset="0"/>
              <a:buChar char="•"/>
              <a:defRPr lang="en-GB" sz="1979" dirty="0"/>
            </a:lvl3pPr>
          </a:lstStyle>
          <a:p>
            <a:pPr lvl="0"/>
            <a:r>
              <a:rPr lang="en-US"/>
              <a:t>Click to edit Master text styles</a:t>
            </a:r>
          </a:p>
          <a:p>
            <a:pPr lvl="1"/>
            <a:r>
              <a:rPr lang="en-US"/>
              <a:t>Second level</a:t>
            </a:r>
          </a:p>
          <a:p>
            <a:pPr lvl="2"/>
            <a:r>
              <a:rPr lang="en-US"/>
              <a:t>Third level</a:t>
            </a:r>
          </a:p>
        </p:txBody>
      </p:sp>
      <p:sp>
        <p:nvSpPr>
          <p:cNvPr id="31" name="Text Placeholder 3">
            <a:extLst>
              <a:ext uri="{FF2B5EF4-FFF2-40B4-BE49-F238E27FC236}">
                <a16:creationId xmlns:a16="http://schemas.microsoft.com/office/drawing/2014/main" id="{144D1724-890D-B441-8E9B-D19D711EC38E}"/>
              </a:ext>
            </a:extLst>
          </p:cNvPr>
          <p:cNvSpPr>
            <a:spLocks noGrp="1"/>
          </p:cNvSpPr>
          <p:nvPr>
            <p:ph type="body" sz="quarter" idx="36"/>
          </p:nvPr>
        </p:nvSpPr>
        <p:spPr>
          <a:xfrm>
            <a:off x="7439565" y="6347263"/>
            <a:ext cx="2592444" cy="3878273"/>
          </a:xfrm>
          <a:noFill/>
        </p:spPr>
        <p:txBody>
          <a:bodyPr lIns="0" tIns="0" rIns="108000" bIns="144000" anchor="t"/>
          <a:lstStyle>
            <a:lvl1pPr marL="350248" indent="-350248">
              <a:lnSpc>
                <a:spcPct val="100000"/>
              </a:lnSpc>
              <a:spcBef>
                <a:spcPts val="495"/>
              </a:spcBef>
              <a:spcAft>
                <a:spcPts val="495"/>
              </a:spcAft>
              <a:buClr>
                <a:schemeClr val="accent1"/>
              </a:buClr>
              <a:buFont typeface="Arial" panose="020B0604020202020204" pitchFamily="34" charset="0"/>
              <a:buChar char="•"/>
              <a:defRPr lang="en-US" sz="1979" b="0" spc="0"/>
            </a:lvl1pPr>
            <a:lvl2pPr marL="350248" indent="-350248">
              <a:lnSpc>
                <a:spcPct val="100000"/>
              </a:lnSpc>
              <a:spcBef>
                <a:spcPts val="495"/>
              </a:spcBef>
              <a:spcAft>
                <a:spcPts val="495"/>
              </a:spcAft>
              <a:buClr>
                <a:schemeClr val="accent1"/>
              </a:buClr>
              <a:buFont typeface="Arial" panose="020B0604020202020204" pitchFamily="34" charset="0"/>
              <a:buChar char="•"/>
              <a:defRPr lang="en-GB" sz="1979" dirty="0"/>
            </a:lvl2pPr>
            <a:lvl3pPr marL="350248" indent="-350248">
              <a:lnSpc>
                <a:spcPct val="100000"/>
              </a:lnSpc>
              <a:spcBef>
                <a:spcPts val="495"/>
              </a:spcBef>
              <a:spcAft>
                <a:spcPts val="495"/>
              </a:spcAft>
              <a:buClr>
                <a:schemeClr val="accent1"/>
              </a:buClr>
              <a:buFont typeface="Arial" panose="020B0604020202020204" pitchFamily="34" charset="0"/>
              <a:buChar char="•"/>
              <a:defRPr lang="en-GB" sz="1979" dirty="0"/>
            </a:lvl3pPr>
          </a:lstStyle>
          <a:p>
            <a:pPr lvl="0"/>
            <a:r>
              <a:rPr lang="en-US"/>
              <a:t>Click to edit Master text styles</a:t>
            </a:r>
          </a:p>
          <a:p>
            <a:pPr lvl="1"/>
            <a:r>
              <a:rPr lang="en-US"/>
              <a:t>Second level</a:t>
            </a:r>
          </a:p>
          <a:p>
            <a:pPr lvl="2"/>
            <a:r>
              <a:rPr lang="en-US"/>
              <a:t>Third level</a:t>
            </a:r>
          </a:p>
        </p:txBody>
      </p:sp>
      <p:sp>
        <p:nvSpPr>
          <p:cNvPr id="32" name="Text Placeholder 3">
            <a:extLst>
              <a:ext uri="{FF2B5EF4-FFF2-40B4-BE49-F238E27FC236}">
                <a16:creationId xmlns:a16="http://schemas.microsoft.com/office/drawing/2014/main" id="{5D6748FE-F1B3-FF40-83B9-D2A0CE261E11}"/>
              </a:ext>
            </a:extLst>
          </p:cNvPr>
          <p:cNvSpPr>
            <a:spLocks noGrp="1"/>
          </p:cNvSpPr>
          <p:nvPr>
            <p:ph type="body" sz="quarter" idx="37"/>
          </p:nvPr>
        </p:nvSpPr>
        <p:spPr>
          <a:xfrm>
            <a:off x="10084821" y="6347263"/>
            <a:ext cx="2592444" cy="3878273"/>
          </a:xfrm>
          <a:noFill/>
        </p:spPr>
        <p:txBody>
          <a:bodyPr lIns="0" tIns="0" rIns="108000" bIns="144000" anchor="t"/>
          <a:lstStyle>
            <a:lvl1pPr marL="350248" indent="-350248">
              <a:lnSpc>
                <a:spcPct val="100000"/>
              </a:lnSpc>
              <a:spcBef>
                <a:spcPts val="495"/>
              </a:spcBef>
              <a:spcAft>
                <a:spcPts val="495"/>
              </a:spcAft>
              <a:buFont typeface="Arial" panose="020B0604020202020204" pitchFamily="34" charset="0"/>
              <a:buChar char="•"/>
              <a:defRPr lang="en-US" sz="1979" b="0" spc="0"/>
            </a:lvl1pPr>
            <a:lvl2pPr marL="350248" indent="-350248">
              <a:lnSpc>
                <a:spcPct val="100000"/>
              </a:lnSpc>
              <a:spcBef>
                <a:spcPts val="495"/>
              </a:spcBef>
              <a:spcAft>
                <a:spcPts val="495"/>
              </a:spcAft>
              <a:buFont typeface="Arial" panose="020B0604020202020204" pitchFamily="34" charset="0"/>
              <a:buChar char="•"/>
              <a:defRPr lang="en-GB" sz="1979" dirty="0"/>
            </a:lvl2pPr>
            <a:lvl3pPr marL="350248" indent="-350248">
              <a:lnSpc>
                <a:spcPct val="100000"/>
              </a:lnSpc>
              <a:spcBef>
                <a:spcPts val="495"/>
              </a:spcBef>
              <a:spcAft>
                <a:spcPts val="495"/>
              </a:spcAft>
              <a:buFont typeface="Arial" panose="020B0604020202020204" pitchFamily="34" charset="0"/>
              <a:buChar char="•"/>
              <a:defRPr lang="en-GB" sz="1979" dirty="0"/>
            </a:lvl3pPr>
          </a:lstStyle>
          <a:p>
            <a:pPr lvl="0"/>
            <a:r>
              <a:rPr lang="en-US"/>
              <a:t>Click to edit Master text styles</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0B7A923C-F8DE-CD4A-BE45-AFDF1CAFDD32}"/>
              </a:ext>
            </a:extLst>
          </p:cNvPr>
          <p:cNvSpPr>
            <a:spLocks noGrp="1"/>
          </p:cNvSpPr>
          <p:nvPr>
            <p:ph type="body" sz="quarter" idx="41"/>
          </p:nvPr>
        </p:nvSpPr>
        <p:spPr>
          <a:xfrm>
            <a:off x="14015095" y="6347263"/>
            <a:ext cx="2592444" cy="3878273"/>
          </a:xfrm>
          <a:noFill/>
        </p:spPr>
        <p:txBody>
          <a:bodyPr lIns="0" tIns="0" rIns="108000" bIns="144000" anchor="t"/>
          <a:lstStyle>
            <a:lvl1pPr marL="350248" indent="-350248">
              <a:lnSpc>
                <a:spcPct val="100000"/>
              </a:lnSpc>
              <a:spcBef>
                <a:spcPts val="495"/>
              </a:spcBef>
              <a:spcAft>
                <a:spcPts val="495"/>
              </a:spcAft>
              <a:buClr>
                <a:schemeClr val="accent3"/>
              </a:buClr>
              <a:buFont typeface="Arial" panose="020B0604020202020204" pitchFamily="34" charset="0"/>
              <a:buChar char="•"/>
              <a:defRPr lang="en-US" sz="1979" b="0" spc="0"/>
            </a:lvl1pPr>
            <a:lvl2pPr marL="350248" indent="-350248">
              <a:lnSpc>
                <a:spcPct val="100000"/>
              </a:lnSpc>
              <a:spcBef>
                <a:spcPts val="495"/>
              </a:spcBef>
              <a:spcAft>
                <a:spcPts val="495"/>
              </a:spcAft>
              <a:buClr>
                <a:schemeClr val="accent3"/>
              </a:buClr>
              <a:buFont typeface="Arial" panose="020B0604020202020204" pitchFamily="34" charset="0"/>
              <a:buChar char="•"/>
              <a:defRPr lang="en-GB" sz="1979" dirty="0"/>
            </a:lvl2pPr>
            <a:lvl3pPr marL="350248" indent="-350248">
              <a:lnSpc>
                <a:spcPct val="100000"/>
              </a:lnSpc>
              <a:spcBef>
                <a:spcPts val="495"/>
              </a:spcBef>
              <a:spcAft>
                <a:spcPts val="495"/>
              </a:spcAft>
              <a:buClr>
                <a:schemeClr val="accent3"/>
              </a:buClr>
              <a:buFont typeface="Arial" panose="020B0604020202020204" pitchFamily="34" charset="0"/>
              <a:buChar char="•"/>
              <a:defRPr lang="en-GB" sz="1979" dirty="0"/>
            </a:lvl3pPr>
          </a:lstStyle>
          <a:p>
            <a:pPr lvl="0"/>
            <a:r>
              <a:rPr lang="en-US"/>
              <a:t>Click to edit Master text styles</a:t>
            </a:r>
          </a:p>
          <a:p>
            <a:pPr lvl="1"/>
            <a:r>
              <a:rPr lang="en-US"/>
              <a:t>Second level</a:t>
            </a:r>
          </a:p>
          <a:p>
            <a:pPr lvl="2"/>
            <a:r>
              <a:rPr lang="en-US"/>
              <a:t>Third level</a:t>
            </a:r>
          </a:p>
        </p:txBody>
      </p:sp>
      <p:sp>
        <p:nvSpPr>
          <p:cNvPr id="40" name="Text Placeholder 39">
            <a:extLst>
              <a:ext uri="{FF2B5EF4-FFF2-40B4-BE49-F238E27FC236}">
                <a16:creationId xmlns:a16="http://schemas.microsoft.com/office/drawing/2014/main" id="{2FB1E50D-76FF-034D-85CE-17A2D1F29306}"/>
              </a:ext>
            </a:extLst>
          </p:cNvPr>
          <p:cNvSpPr>
            <a:spLocks noGrp="1"/>
          </p:cNvSpPr>
          <p:nvPr>
            <p:ph type="body" sz="quarter" idx="42" hasCustomPrompt="1"/>
          </p:nvPr>
        </p:nvSpPr>
        <p:spPr>
          <a:xfrm>
            <a:off x="908348" y="3721401"/>
            <a:ext cx="5936250" cy="296833"/>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42" name="Text Placeholder 41">
            <a:extLst>
              <a:ext uri="{FF2B5EF4-FFF2-40B4-BE49-F238E27FC236}">
                <a16:creationId xmlns:a16="http://schemas.microsoft.com/office/drawing/2014/main" id="{0F8270C4-471F-5A47-A123-95B3A2143231}"/>
              </a:ext>
            </a:extLst>
          </p:cNvPr>
          <p:cNvSpPr>
            <a:spLocks noGrp="1"/>
          </p:cNvSpPr>
          <p:nvPr>
            <p:ph type="body" sz="quarter" idx="43" hasCustomPrompt="1"/>
          </p:nvPr>
        </p:nvSpPr>
        <p:spPr>
          <a:xfrm>
            <a:off x="7439563" y="3721401"/>
            <a:ext cx="5580611" cy="296833"/>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44" name="Text Placeholder 43">
            <a:extLst>
              <a:ext uri="{FF2B5EF4-FFF2-40B4-BE49-F238E27FC236}">
                <a16:creationId xmlns:a16="http://schemas.microsoft.com/office/drawing/2014/main" id="{707CD243-3E0B-4347-8A80-7A389F34D7F0}"/>
              </a:ext>
            </a:extLst>
          </p:cNvPr>
          <p:cNvSpPr>
            <a:spLocks noGrp="1"/>
          </p:cNvSpPr>
          <p:nvPr>
            <p:ph type="body" sz="quarter" idx="44" hasCustomPrompt="1"/>
          </p:nvPr>
        </p:nvSpPr>
        <p:spPr>
          <a:xfrm>
            <a:off x="13970779" y="3721401"/>
            <a:ext cx="5224970" cy="296833"/>
          </a:xfrm>
        </p:spPr>
        <p:txBody>
          <a:bodyPr/>
          <a:lstStyle>
            <a:lvl1pPr marL="0" indent="0" defTabSz="2010411">
              <a:spcBef>
                <a:spcPts val="3079"/>
              </a:spcBef>
              <a:buClr>
                <a:schemeClr val="accent1"/>
              </a:buClr>
              <a:buFont typeface="Arial" panose="020B0604020202020204" pitchFamily="34" charset="0"/>
              <a:buNone/>
              <a:defRPr sz="2309">
                <a:solidFill>
                  <a:schemeClr val="accent1"/>
                </a:solidFill>
              </a:defRPr>
            </a:lvl1pPr>
            <a:lvl2pPr>
              <a:defRPr sz="1814">
                <a:solidFill>
                  <a:schemeClr val="accent1"/>
                </a:solidFill>
              </a:defRPr>
            </a:lvl2pPr>
            <a:lvl3pPr>
              <a:defRPr sz="1814">
                <a:solidFill>
                  <a:schemeClr val="accent1"/>
                </a:solidFill>
              </a:defRPr>
            </a:lvl3pPr>
            <a:lvl4pPr>
              <a:defRPr sz="1814">
                <a:solidFill>
                  <a:schemeClr val="accent1"/>
                </a:solidFill>
              </a:defRPr>
            </a:lvl4pPr>
            <a:lvl5pPr>
              <a:defRPr sz="1814">
                <a:solidFill>
                  <a:schemeClr val="accent1"/>
                </a:solidFill>
              </a:defRPr>
            </a:lvl5pPr>
          </a:lstStyle>
          <a:p>
            <a:pPr defTabSz="1219170">
              <a:spcBef>
                <a:spcPts val="1867"/>
              </a:spcBef>
              <a:buClr>
                <a:schemeClr val="accent1"/>
              </a:buClr>
            </a:pPr>
            <a:r>
              <a:rPr lang="en-US" sz="2309" b="1" spc="-49">
                <a:solidFill>
                  <a:schemeClr val="accent1"/>
                </a:solidFill>
                <a:latin typeface="Arial" panose="020B0604020202020204" pitchFamily="34" charset="0"/>
              </a:rPr>
              <a:t>Month / Period</a:t>
            </a:r>
          </a:p>
        </p:txBody>
      </p:sp>
      <p:sp>
        <p:nvSpPr>
          <p:cNvPr id="55" name="Content Placeholder 54">
            <a:extLst>
              <a:ext uri="{FF2B5EF4-FFF2-40B4-BE49-F238E27FC236}">
                <a16:creationId xmlns:a16="http://schemas.microsoft.com/office/drawing/2014/main" id="{286BA5D3-2FB1-FD49-955E-F8B225F566D9}"/>
              </a:ext>
            </a:extLst>
          </p:cNvPr>
          <p:cNvSpPr>
            <a:spLocks noGrp="1"/>
          </p:cNvSpPr>
          <p:nvPr>
            <p:ph sz="quarter" idx="47" hasCustomPrompt="1"/>
          </p:nvPr>
        </p:nvSpPr>
        <p:spPr>
          <a:xfrm>
            <a:off x="908351" y="5002816"/>
            <a:ext cx="1010440" cy="1009233"/>
          </a:xfrm>
          <a:solidFill>
            <a:schemeClr val="bg2"/>
          </a:solidFill>
          <a:ln w="25400">
            <a:solidFill>
              <a:schemeClr val="tx2"/>
            </a:solidFill>
            <a:miter lim="800000"/>
          </a:ln>
        </p:spPr>
        <p:txBody>
          <a:bodyPr anchor="ctr"/>
          <a:lstStyle>
            <a:lvl1pPr marL="18325" indent="0" algn="ctr">
              <a:buFont typeface="Arial" panose="020B0604020202020204" pitchFamily="34" charset="0"/>
              <a:buNone/>
              <a:tabLst/>
              <a:defRPr sz="1649" spc="0">
                <a:solidFill>
                  <a:schemeClr val="tx2"/>
                </a:solidFill>
              </a:defRPr>
            </a:lvl1pPr>
            <a:lvl2pPr marL="18325" indent="0" algn="ctr">
              <a:buFont typeface="Arial" panose="020B0604020202020204" pitchFamily="34" charset="0"/>
              <a:buNone/>
              <a:tabLst/>
              <a:defRPr sz="1649">
                <a:solidFill>
                  <a:schemeClr val="bg1"/>
                </a:solidFill>
              </a:defRPr>
            </a:lvl2pPr>
            <a:lvl3pPr marL="18325" indent="0" algn="ctr">
              <a:buNone/>
              <a:tabLst/>
              <a:defRPr sz="1649">
                <a:solidFill>
                  <a:schemeClr val="bg1"/>
                </a:solidFill>
              </a:defRPr>
            </a:lvl3pPr>
            <a:lvl4pPr marL="18325" indent="0" algn="ctr">
              <a:buNone/>
              <a:tabLst/>
              <a:defRPr sz="1649">
                <a:solidFill>
                  <a:schemeClr val="bg1"/>
                </a:solidFill>
              </a:defRPr>
            </a:lvl4pPr>
            <a:lvl5pPr marL="18325"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59" name="Content Placeholder 58">
            <a:extLst>
              <a:ext uri="{FF2B5EF4-FFF2-40B4-BE49-F238E27FC236}">
                <a16:creationId xmlns:a16="http://schemas.microsoft.com/office/drawing/2014/main" id="{C0AC2056-5E23-3A4B-8838-571914A0F15B}"/>
              </a:ext>
            </a:extLst>
          </p:cNvPr>
          <p:cNvSpPr>
            <a:spLocks noGrp="1"/>
          </p:cNvSpPr>
          <p:nvPr>
            <p:ph sz="quarter" idx="49" hasCustomPrompt="1"/>
          </p:nvPr>
        </p:nvSpPr>
        <p:spPr>
          <a:xfrm>
            <a:off x="14015095" y="5002816"/>
            <a:ext cx="1010440" cy="1009233"/>
          </a:xfrm>
          <a:solidFill>
            <a:schemeClr val="bg2"/>
          </a:solidFill>
          <a:ln w="25400">
            <a:solidFill>
              <a:schemeClr val="accent3"/>
            </a:solidFill>
            <a:miter lim="800000"/>
          </a:ln>
        </p:spPr>
        <p:txBody>
          <a:bodyPr anchor="ctr"/>
          <a:lstStyle>
            <a:lvl1pPr marL="15707" indent="0" algn="ctr">
              <a:buFont typeface="Arial" panose="020B0604020202020204" pitchFamily="34" charset="0"/>
              <a:buNone/>
              <a:tabLst/>
              <a:defRPr sz="1649" spc="0">
                <a:solidFill>
                  <a:schemeClr val="accent3"/>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8" name="Text Placeholder 7">
            <a:extLst>
              <a:ext uri="{FF2B5EF4-FFF2-40B4-BE49-F238E27FC236}">
                <a16:creationId xmlns:a16="http://schemas.microsoft.com/office/drawing/2014/main" id="{2CD75717-434D-F249-AB66-809D4D0CD000}"/>
              </a:ext>
            </a:extLst>
          </p:cNvPr>
          <p:cNvSpPr>
            <a:spLocks noGrp="1"/>
          </p:cNvSpPr>
          <p:nvPr>
            <p:ph type="body" sz="quarter" idx="50"/>
          </p:nvPr>
        </p:nvSpPr>
        <p:spPr>
          <a:xfrm>
            <a:off x="16603308" y="6347264"/>
            <a:ext cx="2592444" cy="3877117"/>
          </a:xfrm>
        </p:spPr>
        <p:txBody>
          <a:bodyPr lIns="0" rIns="108000"/>
          <a:lstStyle>
            <a:lvl1pPr marL="350248" indent="-350248">
              <a:lnSpc>
                <a:spcPct val="100000"/>
              </a:lnSpc>
              <a:spcBef>
                <a:spcPts val="495"/>
              </a:spcBef>
              <a:spcAft>
                <a:spcPts val="495"/>
              </a:spcAft>
              <a:buClr>
                <a:schemeClr val="accent3"/>
              </a:buClr>
              <a:buFont typeface="Arial" panose="020B0604020202020204" pitchFamily="34" charset="0"/>
              <a:buChar char="•"/>
              <a:defRPr sz="1979" b="0" spc="0"/>
            </a:lvl1pPr>
            <a:lvl2pPr marL="350248" indent="-350248">
              <a:lnSpc>
                <a:spcPct val="100000"/>
              </a:lnSpc>
              <a:spcBef>
                <a:spcPts val="495"/>
              </a:spcBef>
              <a:spcAft>
                <a:spcPts val="495"/>
              </a:spcAft>
              <a:buClr>
                <a:schemeClr val="accent3"/>
              </a:buClr>
              <a:buFont typeface="Arial" panose="020B0604020202020204" pitchFamily="34" charset="0"/>
              <a:buChar char="•"/>
              <a:defRPr lang="en-GB" sz="1979" dirty="0"/>
            </a:lvl2pPr>
            <a:lvl3pPr marL="350248" indent="-350248">
              <a:lnSpc>
                <a:spcPct val="100000"/>
              </a:lnSpc>
              <a:spcBef>
                <a:spcPts val="495"/>
              </a:spcBef>
              <a:spcAft>
                <a:spcPts val="495"/>
              </a:spcAft>
              <a:buClr>
                <a:schemeClr val="accent3"/>
              </a:buClr>
              <a:defRPr lang="en-GB" sz="1979" dirty="0"/>
            </a:lvl3pPr>
          </a:lstStyle>
          <a:p>
            <a:pPr lvl="0"/>
            <a:r>
              <a:rPr lang="en-US"/>
              <a:t>Click to edit Master text styles</a:t>
            </a:r>
          </a:p>
          <a:p>
            <a:pPr lvl="1"/>
            <a:r>
              <a:rPr lang="en-US"/>
              <a:t>Second level</a:t>
            </a:r>
          </a:p>
          <a:p>
            <a:pPr lvl="2"/>
            <a:r>
              <a:rPr lang="en-US"/>
              <a:t>Third level</a:t>
            </a:r>
          </a:p>
        </p:txBody>
      </p:sp>
      <p:sp>
        <p:nvSpPr>
          <p:cNvPr id="10" name="Content Placeholder 9">
            <a:extLst>
              <a:ext uri="{FF2B5EF4-FFF2-40B4-BE49-F238E27FC236}">
                <a16:creationId xmlns:a16="http://schemas.microsoft.com/office/drawing/2014/main" id="{F204EB70-6C8D-E546-9016-4688A91DC3EF}"/>
              </a:ext>
            </a:extLst>
          </p:cNvPr>
          <p:cNvSpPr>
            <a:spLocks noGrp="1"/>
          </p:cNvSpPr>
          <p:nvPr>
            <p:ph sz="quarter" idx="51" hasCustomPrompt="1"/>
          </p:nvPr>
        </p:nvSpPr>
        <p:spPr>
          <a:xfrm>
            <a:off x="1918791" y="5002816"/>
            <a:ext cx="4217148" cy="1009233"/>
          </a:xfrm>
          <a:prstGeom prst="homePlate">
            <a:avLst>
              <a:gd name="adj" fmla="val 31890"/>
            </a:avLst>
          </a:prstGeom>
          <a:solidFill>
            <a:schemeClr val="tx2"/>
          </a:solidFill>
          <a:ln w="25400">
            <a:solidFill>
              <a:schemeClr val="tx2"/>
            </a:solidFill>
            <a:miter lim="800000"/>
          </a:ln>
        </p:spPr>
        <p:txBody>
          <a:bodyPr lIns="180000" tIns="72000" bIns="72000" anchor="ctr"/>
          <a:lstStyle>
            <a:lvl1pPr>
              <a:defRPr sz="2309" b="0">
                <a:solidFill>
                  <a:schemeClr val="bg1"/>
                </a:solidFill>
              </a:defRPr>
            </a:lvl1pPr>
            <a:lvl2pPr marL="0" marR="0" indent="0" algn="l" defTabSz="2010411" rtl="0" eaLnBrk="1" fontAlgn="auto" latinLnBrk="0" hangingPunct="1">
              <a:lnSpc>
                <a:spcPct val="110000"/>
              </a:lnSpc>
              <a:spcBef>
                <a:spcPts val="989"/>
              </a:spcBef>
              <a:spcAft>
                <a:spcPts val="989"/>
              </a:spcAft>
              <a:buClr>
                <a:schemeClr val="accent1"/>
              </a:buClr>
              <a:buSzTx/>
              <a:buFont typeface="Arial" pitchFamily="34" charset="0"/>
              <a:buNone/>
              <a:tabLst/>
              <a:defRPr sz="2309">
                <a:solidFill>
                  <a:schemeClr val="bg1"/>
                </a:solidFill>
              </a:defRPr>
            </a:lvl2pPr>
            <a:lvl3pPr>
              <a:defRPr sz="2309">
                <a:solidFill>
                  <a:schemeClr val="bg1"/>
                </a:solidFill>
              </a:defRPr>
            </a:lvl3pPr>
            <a:lvl4pPr>
              <a:defRPr sz="2309">
                <a:solidFill>
                  <a:schemeClr val="bg1"/>
                </a:solidFill>
              </a:defRPr>
            </a:lvl4pPr>
            <a:lvl5pPr>
              <a:defRPr sz="2309">
                <a:solidFill>
                  <a:schemeClr val="bg1"/>
                </a:solidFill>
              </a:defRPr>
            </a:lvl5pPr>
          </a:lstStyle>
          <a:p>
            <a:pPr lvl="0">
              <a:lnSpc>
                <a:spcPct val="110000"/>
              </a:lnSpc>
              <a:defRPr/>
            </a:pPr>
            <a:r>
              <a:rPr lang="en-US" sz="2309">
                <a:solidFill>
                  <a:schemeClr val="bg1"/>
                </a:solidFill>
                <a:latin typeface="Arial" panose="020B0604020202020204" pitchFamily="34" charset="0"/>
                <a:ea typeface="Gotham HTF Book" charset="0"/>
                <a:cs typeface="Gotham HTF Book" charset="0"/>
              </a:rPr>
              <a:t>Description on one line.</a:t>
            </a:r>
            <a:endParaRPr kumimoji="0" lang="en-US" sz="2309" u="none" strike="noStrike" kern="1200" cap="none" spc="0" normalizeH="0" baseline="0" noProof="0">
              <a:ln>
                <a:noFill/>
              </a:ln>
              <a:solidFill>
                <a:schemeClr val="bg1"/>
              </a:solidFill>
              <a:effectLst/>
              <a:uLnTx/>
              <a:uFillTx/>
              <a:latin typeface="Arial" panose="020B0604020202020204" pitchFamily="34" charset="0"/>
              <a:ea typeface="Gotham HTF Book" charset="0"/>
              <a:cs typeface="Gotham HTF Book" charset="0"/>
            </a:endParaRPr>
          </a:p>
        </p:txBody>
      </p:sp>
      <p:sp>
        <p:nvSpPr>
          <p:cNvPr id="14" name="Content Placeholder 13">
            <a:extLst>
              <a:ext uri="{FF2B5EF4-FFF2-40B4-BE49-F238E27FC236}">
                <a16:creationId xmlns:a16="http://schemas.microsoft.com/office/drawing/2014/main" id="{4FB21DF9-889C-1148-BC69-55440EB432BE}"/>
              </a:ext>
            </a:extLst>
          </p:cNvPr>
          <p:cNvSpPr>
            <a:spLocks noGrp="1"/>
          </p:cNvSpPr>
          <p:nvPr>
            <p:ph sz="quarter" idx="53" hasCustomPrompt="1"/>
          </p:nvPr>
        </p:nvSpPr>
        <p:spPr>
          <a:xfrm>
            <a:off x="15060325" y="5002816"/>
            <a:ext cx="4217150" cy="1009233"/>
          </a:xfrm>
          <a:prstGeom prst="homePlate">
            <a:avLst>
              <a:gd name="adj" fmla="val 32569"/>
            </a:avLst>
          </a:prstGeom>
          <a:solidFill>
            <a:schemeClr val="accent3"/>
          </a:solidFill>
          <a:ln w="25400">
            <a:solidFill>
              <a:schemeClr val="accent3"/>
            </a:solidFill>
            <a:miter lim="800000"/>
          </a:ln>
        </p:spPr>
        <p:txBody>
          <a:bodyPr lIns="180000" anchor="ctr"/>
          <a:lstStyle>
            <a:lvl1pPr>
              <a:defRPr sz="2309" b="0">
                <a:solidFill>
                  <a:schemeClr val="bg1"/>
                </a:solidFill>
              </a:defRPr>
            </a:lvl1pPr>
            <a:lvl2pPr>
              <a:defRPr sz="2309">
                <a:solidFill>
                  <a:schemeClr val="bg1"/>
                </a:solidFill>
              </a:defRPr>
            </a:lvl2pPr>
            <a:lvl3pPr>
              <a:defRPr sz="2309">
                <a:solidFill>
                  <a:schemeClr val="bg1"/>
                </a:solidFill>
              </a:defRPr>
            </a:lvl3pPr>
            <a:lvl4pPr>
              <a:defRPr sz="2309">
                <a:solidFill>
                  <a:schemeClr val="bg1"/>
                </a:solidFill>
              </a:defRPr>
            </a:lvl4pPr>
            <a:lvl5pPr>
              <a:defRPr sz="2309">
                <a:solidFill>
                  <a:schemeClr val="bg1"/>
                </a:solidFill>
              </a:defRPr>
            </a:lvl5pPr>
          </a:lstStyle>
          <a:p>
            <a:pPr lvl="0">
              <a:lnSpc>
                <a:spcPct val="110000"/>
              </a:lnSpc>
              <a:defRPr/>
            </a:pPr>
            <a:r>
              <a:rPr lang="en-US" sz="2309">
                <a:solidFill>
                  <a:schemeClr val="bg1"/>
                </a:solidFill>
                <a:latin typeface="Arial" panose="020B0604020202020204" pitchFamily="34" charset="0"/>
                <a:ea typeface="Gotham HTF Book" charset="0"/>
                <a:cs typeface="Gotham HTF Book" charset="0"/>
              </a:rPr>
              <a:t>Description on one line.</a:t>
            </a:r>
            <a:endParaRPr kumimoji="0" lang="en-US" sz="2309" u="none" strike="noStrike" kern="1200" cap="none" spc="0" normalizeH="0" baseline="0" noProof="0">
              <a:ln>
                <a:noFill/>
              </a:ln>
              <a:solidFill>
                <a:schemeClr val="bg1"/>
              </a:solidFill>
              <a:effectLst/>
              <a:uLnTx/>
              <a:uFillTx/>
              <a:latin typeface="Arial" panose="020B0604020202020204" pitchFamily="34" charset="0"/>
              <a:ea typeface="Gotham HTF Book" charset="0"/>
              <a:cs typeface="Gotham HTF Book" charset="0"/>
            </a:endParaRPr>
          </a:p>
        </p:txBody>
      </p:sp>
      <p:sp>
        <p:nvSpPr>
          <p:cNvPr id="6" name="Date Placeholder 5">
            <a:extLst>
              <a:ext uri="{FF2B5EF4-FFF2-40B4-BE49-F238E27FC236}">
                <a16:creationId xmlns:a16="http://schemas.microsoft.com/office/drawing/2014/main" id="{F8AB1368-B490-2949-A71F-52AE5588CC2D}"/>
              </a:ext>
            </a:extLst>
          </p:cNvPr>
          <p:cNvSpPr>
            <a:spLocks noGrp="1"/>
          </p:cNvSpPr>
          <p:nvPr>
            <p:ph type="dt" sz="half" idx="54"/>
          </p:nvPr>
        </p:nvSpPr>
        <p:spPr/>
        <p:txBody>
          <a:bodyPr/>
          <a:lstStyle/>
          <a:p>
            <a:r>
              <a:rPr lang="en-AU"/>
              <a:t>DD MM YYYY</a:t>
            </a:r>
            <a:endParaRPr lang="en-US"/>
          </a:p>
        </p:txBody>
      </p:sp>
      <p:sp>
        <p:nvSpPr>
          <p:cNvPr id="9" name="Footer Placeholder 8">
            <a:extLst>
              <a:ext uri="{FF2B5EF4-FFF2-40B4-BE49-F238E27FC236}">
                <a16:creationId xmlns:a16="http://schemas.microsoft.com/office/drawing/2014/main" id="{3FF0A344-6CB8-104B-92B9-0E259F421028}"/>
              </a:ext>
            </a:extLst>
          </p:cNvPr>
          <p:cNvSpPr>
            <a:spLocks noGrp="1"/>
          </p:cNvSpPr>
          <p:nvPr>
            <p:ph type="ftr" sz="quarter" idx="55"/>
          </p:nvPr>
        </p:nvSpPr>
        <p:spPr/>
        <p:txBody>
          <a:bodyPr/>
          <a:lstStyle/>
          <a:p>
            <a:r>
              <a:rPr lang="en-US"/>
              <a:t>Security classification here</a:t>
            </a:r>
          </a:p>
        </p:txBody>
      </p:sp>
      <p:sp>
        <p:nvSpPr>
          <p:cNvPr id="11" name="Slide Number Placeholder 10">
            <a:extLst>
              <a:ext uri="{FF2B5EF4-FFF2-40B4-BE49-F238E27FC236}">
                <a16:creationId xmlns:a16="http://schemas.microsoft.com/office/drawing/2014/main" id="{161F2CEF-85BE-7F47-B98D-46A15B087C5B}"/>
              </a:ext>
            </a:extLst>
          </p:cNvPr>
          <p:cNvSpPr>
            <a:spLocks noGrp="1"/>
          </p:cNvSpPr>
          <p:nvPr>
            <p:ph type="sldNum" sz="quarter" idx="56"/>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1696898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2 Timeline Slide_Op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918-3F56-3943-8841-AE9AFE3A914D}"/>
              </a:ext>
            </a:extLst>
          </p:cNvPr>
          <p:cNvSpPr>
            <a:spLocks noGrp="1"/>
          </p:cNvSpPr>
          <p:nvPr>
            <p:ph type="title"/>
          </p:nvPr>
        </p:nvSpPr>
        <p:spPr>
          <a:xfrm>
            <a:off x="908350" y="1083814"/>
            <a:ext cx="18287400" cy="1306335"/>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E85FDE75-CC69-8848-80A6-E47C1F6D4517}"/>
              </a:ext>
            </a:extLst>
          </p:cNvPr>
          <p:cNvSpPr>
            <a:spLocks noGrp="1"/>
          </p:cNvSpPr>
          <p:nvPr>
            <p:ph type="body" sz="quarter" idx="13"/>
          </p:nvPr>
        </p:nvSpPr>
        <p:spPr>
          <a:xfrm>
            <a:off x="908351" y="2390149"/>
            <a:ext cx="18287401" cy="1306335"/>
          </a:xfrm>
        </p:spPr>
        <p:txBody>
          <a:bodyPr/>
          <a:lstStyle/>
          <a:p>
            <a:pPr lvl="0"/>
            <a:r>
              <a:rPr lang="en-US"/>
              <a:t>Click to edit Master text styles</a:t>
            </a:r>
          </a:p>
        </p:txBody>
      </p:sp>
      <p:sp>
        <p:nvSpPr>
          <p:cNvPr id="22" name="Content Placeholder 54">
            <a:extLst>
              <a:ext uri="{FF2B5EF4-FFF2-40B4-BE49-F238E27FC236}">
                <a16:creationId xmlns:a16="http://schemas.microsoft.com/office/drawing/2014/main" id="{8034CA85-A35D-954E-81AB-DD17C04A5ADA}"/>
              </a:ext>
            </a:extLst>
          </p:cNvPr>
          <p:cNvSpPr>
            <a:spLocks noGrp="1"/>
          </p:cNvSpPr>
          <p:nvPr>
            <p:ph sz="quarter" idx="47" hasCustomPrompt="1"/>
          </p:nvPr>
        </p:nvSpPr>
        <p:spPr>
          <a:xfrm>
            <a:off x="908349" y="5473663"/>
            <a:ext cx="424455" cy="424485"/>
          </a:xfrm>
          <a:solidFill>
            <a:schemeClr val="tx2"/>
          </a:solidFill>
        </p:spPr>
        <p:txBody>
          <a:bodyPr anchor="ctr"/>
          <a:lstStyle>
            <a:lvl1pPr marL="18325" indent="0" algn="ctr">
              <a:buFont typeface="Arial" panose="020B0604020202020204" pitchFamily="34" charset="0"/>
              <a:buNone/>
              <a:tabLst/>
              <a:defRPr sz="1649" spc="0">
                <a:solidFill>
                  <a:schemeClr val="bg1"/>
                </a:solidFill>
              </a:defRPr>
            </a:lvl1pPr>
            <a:lvl2pPr marL="18325" indent="0" algn="ctr">
              <a:buFont typeface="Arial" panose="020B0604020202020204" pitchFamily="34" charset="0"/>
              <a:buNone/>
              <a:tabLst/>
              <a:defRPr sz="1649">
                <a:solidFill>
                  <a:schemeClr val="bg1"/>
                </a:solidFill>
              </a:defRPr>
            </a:lvl2pPr>
            <a:lvl3pPr marL="18325" indent="0" algn="ctr">
              <a:buNone/>
              <a:tabLst/>
              <a:defRPr sz="1649">
                <a:solidFill>
                  <a:schemeClr val="bg1"/>
                </a:solidFill>
              </a:defRPr>
            </a:lvl3pPr>
            <a:lvl4pPr marL="18325" indent="0" algn="ctr">
              <a:buNone/>
              <a:tabLst/>
              <a:defRPr sz="1649">
                <a:solidFill>
                  <a:schemeClr val="bg1"/>
                </a:solidFill>
              </a:defRPr>
            </a:lvl4pPr>
            <a:lvl5pPr marL="18325"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23" name="Content Placeholder 56">
            <a:extLst>
              <a:ext uri="{FF2B5EF4-FFF2-40B4-BE49-F238E27FC236}">
                <a16:creationId xmlns:a16="http://schemas.microsoft.com/office/drawing/2014/main" id="{6989B149-0367-2846-ACD7-C4B468B7D64F}"/>
              </a:ext>
            </a:extLst>
          </p:cNvPr>
          <p:cNvSpPr>
            <a:spLocks noGrp="1"/>
          </p:cNvSpPr>
          <p:nvPr>
            <p:ph sz="quarter" idx="48" hasCustomPrompt="1"/>
          </p:nvPr>
        </p:nvSpPr>
        <p:spPr>
          <a:xfrm>
            <a:off x="5317191" y="5473663"/>
            <a:ext cx="424455" cy="424485"/>
          </a:xfrm>
          <a:solidFill>
            <a:schemeClr val="accent2"/>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24" name="Content Placeholder 58">
            <a:extLst>
              <a:ext uri="{FF2B5EF4-FFF2-40B4-BE49-F238E27FC236}">
                <a16:creationId xmlns:a16="http://schemas.microsoft.com/office/drawing/2014/main" id="{5B934379-193A-4542-B082-948A8AB0D394}"/>
              </a:ext>
            </a:extLst>
          </p:cNvPr>
          <p:cNvSpPr>
            <a:spLocks noGrp="1"/>
          </p:cNvSpPr>
          <p:nvPr>
            <p:ph sz="quarter" idx="49" hasCustomPrompt="1"/>
          </p:nvPr>
        </p:nvSpPr>
        <p:spPr>
          <a:xfrm>
            <a:off x="9726034" y="5473663"/>
            <a:ext cx="424455" cy="424485"/>
          </a:xfrm>
          <a:solidFill>
            <a:schemeClr val="accent3"/>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25" name="Content Placeholder 60">
            <a:extLst>
              <a:ext uri="{FF2B5EF4-FFF2-40B4-BE49-F238E27FC236}">
                <a16:creationId xmlns:a16="http://schemas.microsoft.com/office/drawing/2014/main" id="{30B5E938-9FB8-E444-81B0-65197A7131BF}"/>
              </a:ext>
            </a:extLst>
          </p:cNvPr>
          <p:cNvSpPr>
            <a:spLocks noGrp="1"/>
          </p:cNvSpPr>
          <p:nvPr>
            <p:ph sz="quarter" idx="51" hasCustomPrompt="1"/>
          </p:nvPr>
        </p:nvSpPr>
        <p:spPr>
          <a:xfrm>
            <a:off x="14134876" y="5473663"/>
            <a:ext cx="424455" cy="424485"/>
          </a:xfrm>
          <a:solidFill>
            <a:schemeClr val="accent6"/>
          </a:solidFill>
        </p:spPr>
        <p:txBody>
          <a:bodyPr anchor="ctr"/>
          <a:lstStyle>
            <a:lvl1pPr marL="15707" indent="0" algn="ctr">
              <a:buFont typeface="Arial" panose="020B0604020202020204" pitchFamily="34" charset="0"/>
              <a:buNone/>
              <a:tabLst/>
              <a:defRPr sz="1649" spc="0">
                <a:solidFill>
                  <a:schemeClr val="bg1"/>
                </a:solidFill>
              </a:defRPr>
            </a:lvl1pPr>
            <a:lvl2pPr marL="15707" indent="0" algn="ctr">
              <a:buFont typeface="Arial" panose="020B0604020202020204" pitchFamily="34" charset="0"/>
              <a:buNone/>
              <a:tabLst/>
              <a:defRPr sz="1649">
                <a:solidFill>
                  <a:schemeClr val="bg1"/>
                </a:solidFill>
              </a:defRPr>
            </a:lvl2pPr>
            <a:lvl3pPr marL="15707" indent="0" algn="ctr">
              <a:buNone/>
              <a:tabLst/>
              <a:defRPr sz="1649">
                <a:solidFill>
                  <a:schemeClr val="bg1"/>
                </a:solidFill>
              </a:defRPr>
            </a:lvl3pPr>
            <a:lvl4pPr marL="15707" indent="0" algn="ctr">
              <a:buNone/>
              <a:tabLst/>
              <a:defRPr sz="1649">
                <a:solidFill>
                  <a:schemeClr val="bg1"/>
                </a:solidFill>
              </a:defRPr>
            </a:lvl4pPr>
            <a:lvl5pPr marL="15707" indent="0" algn="ctr">
              <a:buFont typeface="Arial" panose="020B0604020202020204" pitchFamily="34" charset="0"/>
              <a:buNone/>
              <a:tabLst/>
              <a:defRPr sz="1649">
                <a:solidFill>
                  <a:schemeClr val="bg1"/>
                </a:solidFill>
              </a:defRPr>
            </a:lvl5pPr>
          </a:lstStyle>
          <a:p>
            <a:pPr lvl="0"/>
            <a:r>
              <a:rPr lang="en-GB"/>
              <a:t>No.</a:t>
            </a:r>
            <a:endParaRPr lang="en-US"/>
          </a:p>
        </p:txBody>
      </p:sp>
      <p:sp>
        <p:nvSpPr>
          <p:cNvPr id="10" name="Text Placeholder 9">
            <a:extLst>
              <a:ext uri="{FF2B5EF4-FFF2-40B4-BE49-F238E27FC236}">
                <a16:creationId xmlns:a16="http://schemas.microsoft.com/office/drawing/2014/main" id="{6E806616-9739-844B-8E12-3C4400800731}"/>
              </a:ext>
            </a:extLst>
          </p:cNvPr>
          <p:cNvSpPr>
            <a:spLocks noGrp="1"/>
          </p:cNvSpPr>
          <p:nvPr>
            <p:ph type="body" sz="quarter" idx="52" hasCustomPrompt="1"/>
          </p:nvPr>
        </p:nvSpPr>
        <p:spPr>
          <a:xfrm rot="-2700000">
            <a:off x="1436462" y="4689978"/>
            <a:ext cx="1662150" cy="295824"/>
          </a:xfrm>
        </p:spPr>
        <p:txBody>
          <a:bodyPr/>
          <a:lstStyle>
            <a:lvl1pPr marL="0" indent="0">
              <a:buFont typeface="Arial" panose="020B0604020202020204" pitchFamily="34" charset="0"/>
              <a:buNone/>
              <a:defRPr sz="1649"/>
            </a:lvl1pPr>
            <a:lvl2pPr>
              <a:defRPr sz="1649"/>
            </a:lvl2pPr>
            <a:lvl3pPr>
              <a:defRPr sz="1649"/>
            </a:lvl3pPr>
            <a:lvl4pPr>
              <a:defRPr sz="1649"/>
            </a:lvl4pPr>
            <a:lvl5pPr>
              <a:defRPr sz="1649"/>
            </a:lvl5pPr>
          </a:lstStyle>
          <a:p>
            <a:pPr lvl="0"/>
            <a:r>
              <a:rPr lang="en-GB"/>
              <a:t>Month</a:t>
            </a:r>
            <a:endParaRPr lang="en-US"/>
          </a:p>
        </p:txBody>
      </p:sp>
      <p:sp>
        <p:nvSpPr>
          <p:cNvPr id="12" name="Text Placeholder 11">
            <a:extLst>
              <a:ext uri="{FF2B5EF4-FFF2-40B4-BE49-F238E27FC236}">
                <a16:creationId xmlns:a16="http://schemas.microsoft.com/office/drawing/2014/main" id="{951C8365-AFFE-354D-B94D-E750A89BD5B8}"/>
              </a:ext>
            </a:extLst>
          </p:cNvPr>
          <p:cNvSpPr>
            <a:spLocks noGrp="1"/>
          </p:cNvSpPr>
          <p:nvPr>
            <p:ph type="body" sz="quarter" idx="53" hasCustomPrompt="1"/>
          </p:nvPr>
        </p:nvSpPr>
        <p:spPr>
          <a:xfrm rot="-2700000">
            <a:off x="2912382" y="4689978"/>
            <a:ext cx="1662150" cy="295824"/>
          </a:xfrm>
        </p:spPr>
        <p:txBody>
          <a:bodyPr/>
          <a:lstStyle>
            <a:lvl1pPr marL="0" indent="0">
              <a:buFont typeface="Arial" panose="020B0604020202020204" pitchFamily="34" charset="0"/>
              <a:buNone/>
              <a:defRPr sz="1649"/>
            </a:lvl1pPr>
            <a:lvl2pPr>
              <a:defRPr sz="1649"/>
            </a:lvl2pPr>
            <a:lvl3pPr>
              <a:defRPr sz="1649"/>
            </a:lvl3pPr>
            <a:lvl4pPr>
              <a:defRPr sz="1649"/>
            </a:lvl4pPr>
            <a:lvl5pPr>
              <a:defRPr sz="1649"/>
            </a:lvl5pPr>
          </a:lstStyle>
          <a:p>
            <a:pPr lvl="0"/>
            <a:r>
              <a:rPr lang="en-GB"/>
              <a:t>Month</a:t>
            </a:r>
            <a:endParaRPr lang="en-US"/>
          </a:p>
        </p:txBody>
      </p:sp>
      <p:sp>
        <p:nvSpPr>
          <p:cNvPr id="14" name="Text Placeholder 13">
            <a:extLst>
              <a:ext uri="{FF2B5EF4-FFF2-40B4-BE49-F238E27FC236}">
                <a16:creationId xmlns:a16="http://schemas.microsoft.com/office/drawing/2014/main" id="{8A3F8473-76DB-6D4C-8518-C9F0BA0A975F}"/>
              </a:ext>
            </a:extLst>
          </p:cNvPr>
          <p:cNvSpPr>
            <a:spLocks noGrp="1"/>
          </p:cNvSpPr>
          <p:nvPr>
            <p:ph type="body" sz="quarter" idx="54" hasCustomPrompt="1"/>
          </p:nvPr>
        </p:nvSpPr>
        <p:spPr>
          <a:xfrm rot="-2700000">
            <a:off x="4388302" y="4689978"/>
            <a:ext cx="1662150" cy="295824"/>
          </a:xfrm>
        </p:spPr>
        <p:txBody>
          <a:bodyPr/>
          <a:lstStyle>
            <a:lvl1pPr marL="0" indent="0">
              <a:buFont typeface="Arial" panose="020B0604020202020204" pitchFamily="34" charset="0"/>
              <a:buNone/>
              <a:defRPr sz="1649"/>
            </a:lvl1pPr>
            <a:lvl2pPr>
              <a:defRPr sz="1649"/>
            </a:lvl2pPr>
            <a:lvl3pPr>
              <a:defRPr sz="1649"/>
            </a:lvl3pPr>
            <a:lvl4pPr>
              <a:defRPr sz="1649"/>
            </a:lvl4pPr>
            <a:lvl5pPr>
              <a:defRPr sz="1649"/>
            </a:lvl5pPr>
          </a:lstStyle>
          <a:p>
            <a:pPr lvl="0"/>
            <a:r>
              <a:rPr lang="en-GB"/>
              <a:t>Month</a:t>
            </a:r>
            <a:endParaRPr lang="en-US"/>
          </a:p>
        </p:txBody>
      </p:sp>
      <p:sp>
        <p:nvSpPr>
          <p:cNvPr id="16" name="Text Placeholder 15">
            <a:extLst>
              <a:ext uri="{FF2B5EF4-FFF2-40B4-BE49-F238E27FC236}">
                <a16:creationId xmlns:a16="http://schemas.microsoft.com/office/drawing/2014/main" id="{F8F029CE-65A2-754F-A657-FD5A8E7056BD}"/>
              </a:ext>
            </a:extLst>
          </p:cNvPr>
          <p:cNvSpPr>
            <a:spLocks noGrp="1"/>
          </p:cNvSpPr>
          <p:nvPr>
            <p:ph type="body" sz="quarter" idx="55" hasCustomPrompt="1"/>
          </p:nvPr>
        </p:nvSpPr>
        <p:spPr>
          <a:xfrm rot="-2700000">
            <a:off x="5864222" y="4689978"/>
            <a:ext cx="1662150" cy="295824"/>
          </a:xfrm>
        </p:spPr>
        <p:txBody>
          <a:bodyPr/>
          <a:lstStyle>
            <a:lvl1pPr marL="0" indent="0">
              <a:buFont typeface="Arial" panose="020B0604020202020204" pitchFamily="34" charset="0"/>
              <a:buNone/>
              <a:defRPr sz="1649">
                <a:solidFill>
                  <a:schemeClr val="accent2"/>
                </a:solidFill>
              </a:defRPr>
            </a:lvl1pPr>
            <a:lvl2pPr>
              <a:defRPr sz="1649"/>
            </a:lvl2pPr>
            <a:lvl3pPr>
              <a:defRPr sz="1649"/>
            </a:lvl3pPr>
            <a:lvl4pPr>
              <a:defRPr sz="1649"/>
            </a:lvl4pPr>
            <a:lvl5pPr>
              <a:defRPr sz="1649"/>
            </a:lvl5pPr>
          </a:lstStyle>
          <a:p>
            <a:pPr lvl="0"/>
            <a:r>
              <a:rPr lang="en-GB"/>
              <a:t>Month</a:t>
            </a:r>
            <a:endParaRPr lang="en-US"/>
          </a:p>
        </p:txBody>
      </p:sp>
      <p:sp>
        <p:nvSpPr>
          <p:cNvPr id="18" name="Content Placeholder 17">
            <a:extLst>
              <a:ext uri="{FF2B5EF4-FFF2-40B4-BE49-F238E27FC236}">
                <a16:creationId xmlns:a16="http://schemas.microsoft.com/office/drawing/2014/main" id="{9BC05A14-73DD-A749-AD04-8AFCF10D713C}"/>
              </a:ext>
            </a:extLst>
          </p:cNvPr>
          <p:cNvSpPr>
            <a:spLocks noGrp="1"/>
          </p:cNvSpPr>
          <p:nvPr>
            <p:ph sz="quarter" idx="56" hasCustomPrompt="1"/>
          </p:nvPr>
        </p:nvSpPr>
        <p:spPr>
          <a:xfrm rot="-2700000">
            <a:off x="7340142" y="4689978"/>
            <a:ext cx="1662150" cy="295824"/>
          </a:xfrm>
        </p:spPr>
        <p:txBody>
          <a:bodyPr/>
          <a:lstStyle>
            <a:lvl1pPr marL="0" indent="0">
              <a:buFont typeface="Arial" panose="020B0604020202020204" pitchFamily="34" charset="0"/>
              <a:buNone/>
              <a:defRPr sz="1649">
                <a:solidFill>
                  <a:schemeClr val="accent2"/>
                </a:solidFill>
              </a:defRPr>
            </a:lvl1pPr>
            <a:lvl2pPr>
              <a:defRPr sz="1649"/>
            </a:lvl2pPr>
            <a:lvl3pPr>
              <a:defRPr sz="1649"/>
            </a:lvl3pPr>
            <a:lvl4pPr>
              <a:defRPr sz="1649"/>
            </a:lvl4pPr>
            <a:lvl5pPr>
              <a:defRPr sz="1649"/>
            </a:lvl5pPr>
          </a:lstStyle>
          <a:p>
            <a:pPr lvl="0"/>
            <a:r>
              <a:rPr lang="en-GB"/>
              <a:t>Month</a:t>
            </a:r>
            <a:endParaRPr lang="en-US"/>
          </a:p>
        </p:txBody>
      </p:sp>
      <p:sp>
        <p:nvSpPr>
          <p:cNvPr id="20" name="Text Placeholder 19">
            <a:extLst>
              <a:ext uri="{FF2B5EF4-FFF2-40B4-BE49-F238E27FC236}">
                <a16:creationId xmlns:a16="http://schemas.microsoft.com/office/drawing/2014/main" id="{27224608-9818-704E-BC4A-05FE39418569}"/>
              </a:ext>
            </a:extLst>
          </p:cNvPr>
          <p:cNvSpPr>
            <a:spLocks noGrp="1"/>
          </p:cNvSpPr>
          <p:nvPr>
            <p:ph type="body" sz="quarter" idx="57" hasCustomPrompt="1"/>
          </p:nvPr>
        </p:nvSpPr>
        <p:spPr>
          <a:xfrm rot="-2700000">
            <a:off x="8816062" y="4689978"/>
            <a:ext cx="1662150" cy="295824"/>
          </a:xfrm>
        </p:spPr>
        <p:txBody>
          <a:bodyPr/>
          <a:lstStyle>
            <a:lvl1pPr marL="0" indent="0">
              <a:buFont typeface="Arial" panose="020B0604020202020204" pitchFamily="34" charset="0"/>
              <a:buNone/>
              <a:defRPr sz="1649">
                <a:solidFill>
                  <a:schemeClr val="accent2"/>
                </a:solidFill>
              </a:defRPr>
            </a:lvl1pPr>
            <a:lvl2pPr>
              <a:defRPr sz="1649"/>
            </a:lvl2pPr>
            <a:lvl3pPr>
              <a:defRPr sz="1649"/>
            </a:lvl3pPr>
            <a:lvl4pPr>
              <a:defRPr sz="1649"/>
            </a:lvl4pPr>
            <a:lvl5pPr>
              <a:defRPr sz="1649"/>
            </a:lvl5pPr>
          </a:lstStyle>
          <a:p>
            <a:pPr lvl="0"/>
            <a:r>
              <a:rPr lang="en-GB"/>
              <a:t>Month</a:t>
            </a:r>
            <a:endParaRPr lang="en-US"/>
          </a:p>
        </p:txBody>
      </p:sp>
      <p:sp>
        <p:nvSpPr>
          <p:cNvPr id="26" name="Text Placeholder 25">
            <a:extLst>
              <a:ext uri="{FF2B5EF4-FFF2-40B4-BE49-F238E27FC236}">
                <a16:creationId xmlns:a16="http://schemas.microsoft.com/office/drawing/2014/main" id="{FB9ACCAC-9F09-CA47-B73A-01D9E6EEFD61}"/>
              </a:ext>
            </a:extLst>
          </p:cNvPr>
          <p:cNvSpPr>
            <a:spLocks noGrp="1"/>
          </p:cNvSpPr>
          <p:nvPr>
            <p:ph type="body" sz="quarter" idx="58" hasCustomPrompt="1"/>
          </p:nvPr>
        </p:nvSpPr>
        <p:spPr>
          <a:xfrm rot="-2700000">
            <a:off x="10263992" y="4689978"/>
            <a:ext cx="1662150" cy="295824"/>
          </a:xfrm>
        </p:spPr>
        <p:txBody>
          <a:bodyPr/>
          <a:lstStyle>
            <a:lvl1pPr marL="0" indent="0">
              <a:buFont typeface="Arial" panose="020B0604020202020204" pitchFamily="34" charset="0"/>
              <a:buNone/>
              <a:defRPr sz="1649">
                <a:solidFill>
                  <a:schemeClr val="accent3"/>
                </a:solidFill>
              </a:defRPr>
            </a:lvl1pPr>
            <a:lvl2pPr>
              <a:defRPr sz="1649"/>
            </a:lvl2pPr>
            <a:lvl3pPr>
              <a:defRPr sz="1649"/>
            </a:lvl3pPr>
            <a:lvl4pPr>
              <a:defRPr sz="1649"/>
            </a:lvl4pPr>
            <a:lvl5pPr>
              <a:defRPr sz="1649"/>
            </a:lvl5pPr>
          </a:lstStyle>
          <a:p>
            <a:pPr lvl="0"/>
            <a:r>
              <a:rPr lang="en-GB"/>
              <a:t>Month</a:t>
            </a:r>
            <a:endParaRPr lang="en-US"/>
          </a:p>
        </p:txBody>
      </p:sp>
      <p:sp>
        <p:nvSpPr>
          <p:cNvPr id="57" name="Text Placeholder 56">
            <a:extLst>
              <a:ext uri="{FF2B5EF4-FFF2-40B4-BE49-F238E27FC236}">
                <a16:creationId xmlns:a16="http://schemas.microsoft.com/office/drawing/2014/main" id="{90FAF415-53F3-954C-8945-B8786C7FCB7D}"/>
              </a:ext>
            </a:extLst>
          </p:cNvPr>
          <p:cNvSpPr>
            <a:spLocks noGrp="1"/>
          </p:cNvSpPr>
          <p:nvPr>
            <p:ph type="body" sz="quarter" idx="59" hasCustomPrompt="1"/>
          </p:nvPr>
        </p:nvSpPr>
        <p:spPr>
          <a:xfrm rot="-2700000">
            <a:off x="11767902" y="4689978"/>
            <a:ext cx="1662150" cy="295824"/>
          </a:xfrm>
        </p:spPr>
        <p:txBody>
          <a:bodyPr/>
          <a:lstStyle>
            <a:lvl1pPr marL="0" indent="0">
              <a:buFont typeface="Arial" panose="020B0604020202020204" pitchFamily="34" charset="0"/>
              <a:buNone/>
              <a:defRPr sz="1649">
                <a:solidFill>
                  <a:schemeClr val="accent3"/>
                </a:solidFill>
              </a:defRPr>
            </a:lvl1pPr>
            <a:lvl2pPr>
              <a:defRPr sz="1649"/>
            </a:lvl2pPr>
            <a:lvl3pPr>
              <a:defRPr sz="1649"/>
            </a:lvl3pPr>
            <a:lvl4pPr>
              <a:defRPr sz="1649"/>
            </a:lvl4pPr>
            <a:lvl5pPr>
              <a:defRPr sz="1649"/>
            </a:lvl5pPr>
          </a:lstStyle>
          <a:p>
            <a:pPr lvl="0"/>
            <a:r>
              <a:rPr lang="en-GB"/>
              <a:t>Month</a:t>
            </a:r>
            <a:endParaRPr lang="en-US"/>
          </a:p>
        </p:txBody>
      </p:sp>
      <p:sp>
        <p:nvSpPr>
          <p:cNvPr id="92" name="Text Placeholder 91">
            <a:extLst>
              <a:ext uri="{FF2B5EF4-FFF2-40B4-BE49-F238E27FC236}">
                <a16:creationId xmlns:a16="http://schemas.microsoft.com/office/drawing/2014/main" id="{44A8FAA7-6D44-B844-83E8-7EE83BBEECAE}"/>
              </a:ext>
            </a:extLst>
          </p:cNvPr>
          <p:cNvSpPr>
            <a:spLocks noGrp="1"/>
          </p:cNvSpPr>
          <p:nvPr>
            <p:ph type="body" sz="quarter" idx="60" hasCustomPrompt="1"/>
          </p:nvPr>
        </p:nvSpPr>
        <p:spPr>
          <a:xfrm rot="-2700000">
            <a:off x="13243822" y="4689978"/>
            <a:ext cx="1662150" cy="295824"/>
          </a:xfrm>
        </p:spPr>
        <p:txBody>
          <a:bodyPr/>
          <a:lstStyle>
            <a:lvl1pPr marL="0" indent="0">
              <a:buFont typeface="Arial" panose="020B0604020202020204" pitchFamily="34" charset="0"/>
              <a:buNone/>
              <a:defRPr sz="1649">
                <a:solidFill>
                  <a:schemeClr val="accent3"/>
                </a:solidFill>
              </a:defRPr>
            </a:lvl1pPr>
            <a:lvl2pPr>
              <a:defRPr sz="1649"/>
            </a:lvl2pPr>
            <a:lvl3pPr>
              <a:defRPr sz="1649"/>
            </a:lvl3pPr>
            <a:lvl4pPr>
              <a:defRPr sz="1649"/>
            </a:lvl4pPr>
            <a:lvl5pPr>
              <a:defRPr sz="1649"/>
            </a:lvl5pPr>
          </a:lstStyle>
          <a:p>
            <a:pPr lvl="0"/>
            <a:r>
              <a:rPr lang="en-GB"/>
              <a:t>Month</a:t>
            </a:r>
            <a:endParaRPr lang="en-US"/>
          </a:p>
        </p:txBody>
      </p:sp>
      <p:sp>
        <p:nvSpPr>
          <p:cNvPr id="94" name="Text Placeholder 93">
            <a:extLst>
              <a:ext uri="{FF2B5EF4-FFF2-40B4-BE49-F238E27FC236}">
                <a16:creationId xmlns:a16="http://schemas.microsoft.com/office/drawing/2014/main" id="{BC6EAAB3-CA21-A24E-880F-D65CD44E98D3}"/>
              </a:ext>
            </a:extLst>
          </p:cNvPr>
          <p:cNvSpPr>
            <a:spLocks noGrp="1"/>
          </p:cNvSpPr>
          <p:nvPr>
            <p:ph type="body" sz="quarter" idx="61" hasCustomPrompt="1"/>
          </p:nvPr>
        </p:nvSpPr>
        <p:spPr>
          <a:xfrm rot="-2700000">
            <a:off x="14719742" y="4689978"/>
            <a:ext cx="1662150" cy="295824"/>
          </a:xfrm>
        </p:spPr>
        <p:txBody>
          <a:bodyPr/>
          <a:lstStyle>
            <a:lvl1pPr marL="0" indent="0">
              <a:buFont typeface="Arial" panose="020B0604020202020204" pitchFamily="34" charset="0"/>
              <a:buNone/>
              <a:defRPr sz="1649">
                <a:solidFill>
                  <a:schemeClr val="accent6"/>
                </a:solidFill>
              </a:defRPr>
            </a:lvl1pPr>
            <a:lvl2pPr>
              <a:defRPr sz="1649"/>
            </a:lvl2pPr>
            <a:lvl3pPr>
              <a:defRPr sz="1649"/>
            </a:lvl3pPr>
            <a:lvl4pPr>
              <a:defRPr sz="1649"/>
            </a:lvl4pPr>
            <a:lvl5pPr>
              <a:defRPr sz="1649"/>
            </a:lvl5pPr>
          </a:lstStyle>
          <a:p>
            <a:pPr lvl="0"/>
            <a:r>
              <a:rPr lang="en-GB"/>
              <a:t>Month</a:t>
            </a:r>
            <a:endParaRPr lang="en-US"/>
          </a:p>
        </p:txBody>
      </p:sp>
      <p:sp>
        <p:nvSpPr>
          <p:cNvPr id="96" name="Text Placeholder 95">
            <a:extLst>
              <a:ext uri="{FF2B5EF4-FFF2-40B4-BE49-F238E27FC236}">
                <a16:creationId xmlns:a16="http://schemas.microsoft.com/office/drawing/2014/main" id="{5DBC3B22-75FA-5645-AABA-F0EF2F0D44BE}"/>
              </a:ext>
            </a:extLst>
          </p:cNvPr>
          <p:cNvSpPr>
            <a:spLocks noGrp="1"/>
          </p:cNvSpPr>
          <p:nvPr>
            <p:ph type="body" sz="quarter" idx="62" hasCustomPrompt="1"/>
          </p:nvPr>
        </p:nvSpPr>
        <p:spPr>
          <a:xfrm rot="-2700000">
            <a:off x="16195661" y="4689978"/>
            <a:ext cx="1662150" cy="295824"/>
          </a:xfrm>
        </p:spPr>
        <p:txBody>
          <a:bodyPr/>
          <a:lstStyle>
            <a:lvl1pPr marL="0" indent="0">
              <a:buFont typeface="Arial" panose="020B0604020202020204" pitchFamily="34" charset="0"/>
              <a:buNone/>
              <a:defRPr sz="1649">
                <a:solidFill>
                  <a:schemeClr val="accent6"/>
                </a:solidFill>
              </a:defRPr>
            </a:lvl1pPr>
            <a:lvl2pPr>
              <a:defRPr sz="1649"/>
            </a:lvl2pPr>
            <a:lvl3pPr>
              <a:defRPr sz="1649"/>
            </a:lvl3pPr>
            <a:lvl4pPr>
              <a:defRPr sz="1649"/>
            </a:lvl4pPr>
            <a:lvl5pPr>
              <a:defRPr sz="1649"/>
            </a:lvl5pPr>
          </a:lstStyle>
          <a:p>
            <a:pPr lvl="0"/>
            <a:r>
              <a:rPr lang="en-GB"/>
              <a:t>Month</a:t>
            </a:r>
            <a:endParaRPr lang="en-US"/>
          </a:p>
        </p:txBody>
      </p:sp>
      <p:sp>
        <p:nvSpPr>
          <p:cNvPr id="98" name="Text Placeholder 97">
            <a:extLst>
              <a:ext uri="{FF2B5EF4-FFF2-40B4-BE49-F238E27FC236}">
                <a16:creationId xmlns:a16="http://schemas.microsoft.com/office/drawing/2014/main" id="{2953D140-496F-8D4C-9C1A-BF2620F174BD}"/>
              </a:ext>
            </a:extLst>
          </p:cNvPr>
          <p:cNvSpPr>
            <a:spLocks noGrp="1"/>
          </p:cNvSpPr>
          <p:nvPr>
            <p:ph type="body" sz="quarter" idx="63" hasCustomPrompt="1"/>
          </p:nvPr>
        </p:nvSpPr>
        <p:spPr>
          <a:xfrm rot="-2700000">
            <a:off x="17671573" y="4689978"/>
            <a:ext cx="1662150" cy="295824"/>
          </a:xfrm>
        </p:spPr>
        <p:txBody>
          <a:bodyPr/>
          <a:lstStyle>
            <a:lvl1pPr marL="0" indent="0">
              <a:buFont typeface="Arial" panose="020B0604020202020204" pitchFamily="34" charset="0"/>
              <a:buNone/>
              <a:defRPr sz="1649">
                <a:solidFill>
                  <a:schemeClr val="accent6"/>
                </a:solidFill>
              </a:defRPr>
            </a:lvl1pPr>
            <a:lvl2pPr>
              <a:defRPr sz="1649"/>
            </a:lvl2pPr>
            <a:lvl3pPr>
              <a:defRPr sz="1649"/>
            </a:lvl3pPr>
            <a:lvl4pPr>
              <a:defRPr sz="1649"/>
            </a:lvl4pPr>
            <a:lvl5pPr>
              <a:defRPr sz="1649"/>
            </a:lvl5pPr>
          </a:lstStyle>
          <a:p>
            <a:pPr lvl="0"/>
            <a:r>
              <a:rPr lang="en-GB"/>
              <a:t>Month</a:t>
            </a:r>
            <a:endParaRPr lang="en-US"/>
          </a:p>
        </p:txBody>
      </p:sp>
      <p:sp>
        <p:nvSpPr>
          <p:cNvPr id="99" name="Text Placeholder 3">
            <a:extLst>
              <a:ext uri="{FF2B5EF4-FFF2-40B4-BE49-F238E27FC236}">
                <a16:creationId xmlns:a16="http://schemas.microsoft.com/office/drawing/2014/main" id="{CBAF1C75-5A07-0542-B399-C4903D616051}"/>
              </a:ext>
            </a:extLst>
          </p:cNvPr>
          <p:cNvSpPr>
            <a:spLocks noGrp="1"/>
          </p:cNvSpPr>
          <p:nvPr>
            <p:ph type="body" sz="quarter" idx="34"/>
          </p:nvPr>
        </p:nvSpPr>
        <p:spPr>
          <a:xfrm>
            <a:off x="1575295" y="6960887"/>
            <a:ext cx="1384484" cy="3223920"/>
          </a:xfrm>
          <a:noFill/>
        </p:spPr>
        <p:txBody>
          <a:bodyPr lIns="0" tIns="0" rIns="108000" bIns="144000" anchor="t"/>
          <a:lstStyle>
            <a:lvl1pPr marL="20942" indent="0">
              <a:lnSpc>
                <a:spcPct val="100000"/>
              </a:lnSpc>
              <a:spcBef>
                <a:spcPts val="495"/>
              </a:spcBef>
              <a:spcAft>
                <a:spcPts val="495"/>
              </a:spcAft>
              <a:buClr>
                <a:schemeClr val="tx2"/>
              </a:buClr>
              <a:buFont typeface="Arial" panose="020B0604020202020204" pitchFamily="34" charset="0"/>
              <a:buNone/>
              <a:tabLst/>
              <a:defRPr lang="en-US" sz="1979" b="0" spc="0" dirty="0"/>
            </a:lvl1pPr>
            <a:lvl2pPr marL="20942" indent="0">
              <a:lnSpc>
                <a:spcPct val="100000"/>
              </a:lnSpc>
              <a:spcBef>
                <a:spcPts val="495"/>
              </a:spcBef>
              <a:spcAft>
                <a:spcPts val="495"/>
              </a:spcAft>
              <a:buClr>
                <a:schemeClr val="tx2"/>
              </a:buClr>
              <a:buFont typeface="Arial" panose="020B0604020202020204" pitchFamily="34" charset="0"/>
              <a:buNone/>
              <a:tabLst/>
              <a:defRPr sz="1979" b="0" spc="0"/>
            </a:lvl2pPr>
            <a:lvl3pPr marL="20942" indent="0">
              <a:lnSpc>
                <a:spcPct val="100000"/>
              </a:lnSpc>
              <a:spcBef>
                <a:spcPts val="495"/>
              </a:spcBef>
              <a:spcAft>
                <a:spcPts val="495"/>
              </a:spcAft>
              <a:buClr>
                <a:schemeClr val="tx2"/>
              </a:buClr>
              <a:buFont typeface="Arial" panose="020B0604020202020204" pitchFamily="34" charset="0"/>
              <a:buNone/>
              <a:tabLst/>
              <a:defRPr sz="1649" b="0" spc="0"/>
            </a:lvl3pPr>
            <a:lvl4pPr marL="20942" indent="0">
              <a:buNone/>
              <a:tabLst/>
              <a:defRPr sz="1649"/>
            </a:lvl4pPr>
            <a:lvl5pPr marL="20942" indent="0">
              <a:buFont typeface="Arial" panose="020B0604020202020204" pitchFamily="34" charset="0"/>
              <a:buNone/>
              <a:tabLst/>
              <a:defRPr sz="1649"/>
            </a:lvl5pPr>
          </a:lstStyle>
          <a:p>
            <a:pPr lvl="0"/>
            <a:r>
              <a:rPr lang="en-US"/>
              <a:t>Click to edit Master text styles</a:t>
            </a:r>
          </a:p>
          <a:p>
            <a:pPr lvl="1"/>
            <a:r>
              <a:rPr lang="en-US"/>
              <a:t>Second level</a:t>
            </a:r>
          </a:p>
        </p:txBody>
      </p:sp>
      <p:sp>
        <p:nvSpPr>
          <p:cNvPr id="100" name="Text Placeholder 3">
            <a:extLst>
              <a:ext uri="{FF2B5EF4-FFF2-40B4-BE49-F238E27FC236}">
                <a16:creationId xmlns:a16="http://schemas.microsoft.com/office/drawing/2014/main" id="{AE63ED48-8340-8243-933F-9DF0990C9C68}"/>
              </a:ext>
            </a:extLst>
          </p:cNvPr>
          <p:cNvSpPr>
            <a:spLocks noGrp="1"/>
          </p:cNvSpPr>
          <p:nvPr>
            <p:ph type="body" sz="quarter" idx="35"/>
          </p:nvPr>
        </p:nvSpPr>
        <p:spPr>
          <a:xfrm>
            <a:off x="3051215" y="6960887"/>
            <a:ext cx="1384484" cy="3223920"/>
          </a:xfrm>
          <a:noFill/>
        </p:spPr>
        <p:txBody>
          <a:bodyPr lIns="0" tIns="0" rIns="108000" bIns="144000" anchor="t"/>
          <a:lstStyle>
            <a:lvl1pPr marL="20942" indent="0">
              <a:lnSpc>
                <a:spcPct val="100000"/>
              </a:lnSpc>
              <a:spcBef>
                <a:spcPts val="495"/>
              </a:spcBef>
              <a:spcAft>
                <a:spcPts val="495"/>
              </a:spcAft>
              <a:buClr>
                <a:schemeClr val="tx2"/>
              </a:buClr>
              <a:buFont typeface="Arial" panose="020B0604020202020204" pitchFamily="34" charset="0"/>
              <a:buNone/>
              <a:tabLst/>
              <a:defRPr lang="en-US" sz="1979" b="0" spc="0"/>
            </a:lvl1pPr>
            <a:lvl2pPr marL="20942" indent="0">
              <a:lnSpc>
                <a:spcPct val="100000"/>
              </a:lnSpc>
              <a:spcBef>
                <a:spcPts val="495"/>
              </a:spcBef>
              <a:spcAft>
                <a:spcPts val="495"/>
              </a:spcAft>
              <a:buClr>
                <a:schemeClr val="tx2"/>
              </a:buClr>
              <a:buFont typeface="Arial" panose="020B0604020202020204" pitchFamily="34" charset="0"/>
              <a:buNone/>
              <a:tabLst/>
              <a:defRPr sz="1649" b="0" spc="0"/>
            </a:lvl2pPr>
            <a:lvl3pPr marL="20942" indent="0">
              <a:lnSpc>
                <a:spcPct val="100000"/>
              </a:lnSpc>
              <a:spcBef>
                <a:spcPts val="495"/>
              </a:spcBef>
              <a:spcAft>
                <a:spcPts val="495"/>
              </a:spcAft>
              <a:buClr>
                <a:schemeClr val="tx2"/>
              </a:buClr>
              <a:buFont typeface="Arial" panose="020B0604020202020204" pitchFamily="34" charset="0"/>
              <a:buNone/>
              <a:tabLst/>
              <a:defRPr sz="1649" b="0" spc="0"/>
            </a:lvl3pPr>
            <a:lvl4pPr marL="20942" indent="0">
              <a:buNone/>
              <a:tabLst/>
              <a:defRPr sz="1649"/>
            </a:lvl4pPr>
            <a:lvl5pPr marL="20942" indent="0">
              <a:buFont typeface="Arial" panose="020B0604020202020204" pitchFamily="34" charset="0"/>
              <a:buNone/>
              <a:tabLst/>
              <a:defRPr sz="1649"/>
            </a:lvl5pPr>
          </a:lstStyle>
          <a:p>
            <a:pPr lvl="0"/>
            <a:r>
              <a:rPr lang="en-US"/>
              <a:t>Click to edit Master text styles</a:t>
            </a:r>
          </a:p>
        </p:txBody>
      </p:sp>
      <p:sp>
        <p:nvSpPr>
          <p:cNvPr id="101" name="Text Placeholder 3">
            <a:extLst>
              <a:ext uri="{FF2B5EF4-FFF2-40B4-BE49-F238E27FC236}">
                <a16:creationId xmlns:a16="http://schemas.microsoft.com/office/drawing/2014/main" id="{28367BC6-7B3F-7844-B697-8452772EFAD2}"/>
              </a:ext>
            </a:extLst>
          </p:cNvPr>
          <p:cNvSpPr>
            <a:spLocks noGrp="1"/>
          </p:cNvSpPr>
          <p:nvPr>
            <p:ph type="body" sz="quarter" idx="36"/>
          </p:nvPr>
        </p:nvSpPr>
        <p:spPr>
          <a:xfrm>
            <a:off x="4527135" y="6960887"/>
            <a:ext cx="1384484" cy="3223922"/>
          </a:xfrm>
          <a:noFill/>
        </p:spPr>
        <p:txBody>
          <a:bodyPr lIns="0" tIns="0" rIns="108000" bIns="144000" anchor="t"/>
          <a:lstStyle>
            <a:lvl1pPr marL="20942" indent="0">
              <a:lnSpc>
                <a:spcPct val="100000"/>
              </a:lnSpc>
              <a:spcBef>
                <a:spcPts val="495"/>
              </a:spcBef>
              <a:spcAft>
                <a:spcPts val="495"/>
              </a:spcAft>
              <a:buClr>
                <a:schemeClr val="accent1"/>
              </a:buClr>
              <a:buFont typeface="Arial" panose="020B0604020202020204" pitchFamily="34" charset="0"/>
              <a:buNone/>
              <a:tabLst/>
              <a:defRPr lang="en-US" sz="1979" b="0" spc="0"/>
            </a:lvl1pPr>
            <a:lvl2pPr marL="20942" indent="0">
              <a:lnSpc>
                <a:spcPct val="100000"/>
              </a:lnSpc>
              <a:spcBef>
                <a:spcPts val="495"/>
              </a:spcBef>
              <a:spcAft>
                <a:spcPts val="495"/>
              </a:spcAft>
              <a:buClr>
                <a:schemeClr val="accent1"/>
              </a:buClr>
              <a:buFont typeface="Arial" panose="020B0604020202020204" pitchFamily="34" charset="0"/>
              <a:buNone/>
              <a:tabLst/>
              <a:defRPr sz="1649" b="0" spc="0"/>
            </a:lvl2pPr>
            <a:lvl3pPr marL="20942" indent="0">
              <a:lnSpc>
                <a:spcPct val="100000"/>
              </a:lnSpc>
              <a:spcBef>
                <a:spcPts val="495"/>
              </a:spcBef>
              <a:spcAft>
                <a:spcPts val="495"/>
              </a:spcAft>
              <a:buClr>
                <a:schemeClr val="accent1"/>
              </a:buClr>
              <a:buFont typeface="Arial" panose="020B0604020202020204" pitchFamily="34" charset="0"/>
              <a:buNone/>
              <a:tabLst/>
              <a:defRPr sz="1649" b="0" spc="0"/>
            </a:lvl3pPr>
            <a:lvl4pPr marL="20942" indent="0">
              <a:buNone/>
              <a:tabLst/>
              <a:defRPr sz="1649"/>
            </a:lvl4pPr>
            <a:lvl5pPr marL="20942" indent="0">
              <a:buFont typeface="Arial" panose="020B0604020202020204" pitchFamily="34" charset="0"/>
              <a:buNone/>
              <a:tabLst/>
              <a:defRPr sz="1649"/>
            </a:lvl5pPr>
          </a:lstStyle>
          <a:p>
            <a:pPr lvl="0"/>
            <a:r>
              <a:rPr lang="en-US"/>
              <a:t>Click to edit Master text styles</a:t>
            </a:r>
          </a:p>
        </p:txBody>
      </p:sp>
      <p:sp>
        <p:nvSpPr>
          <p:cNvPr id="102" name="Text Placeholder 3">
            <a:extLst>
              <a:ext uri="{FF2B5EF4-FFF2-40B4-BE49-F238E27FC236}">
                <a16:creationId xmlns:a16="http://schemas.microsoft.com/office/drawing/2014/main" id="{4AFFDCFF-489E-3347-B85B-EE0A897581E4}"/>
              </a:ext>
            </a:extLst>
          </p:cNvPr>
          <p:cNvSpPr>
            <a:spLocks noGrp="1"/>
          </p:cNvSpPr>
          <p:nvPr>
            <p:ph type="body" sz="quarter" idx="37"/>
          </p:nvPr>
        </p:nvSpPr>
        <p:spPr>
          <a:xfrm>
            <a:off x="6003055" y="6960887"/>
            <a:ext cx="1384484" cy="3223922"/>
          </a:xfrm>
          <a:noFill/>
        </p:spPr>
        <p:txBody>
          <a:bodyPr lIns="0" tIns="0" rIns="108000" bIns="144000" anchor="t"/>
          <a:lstStyle>
            <a:lvl1pPr marL="20942" indent="0">
              <a:lnSpc>
                <a:spcPct val="100000"/>
              </a:lnSpc>
              <a:spcBef>
                <a:spcPts val="495"/>
              </a:spcBef>
              <a:spcAft>
                <a:spcPts val="495"/>
              </a:spcAft>
              <a:buFont typeface="Arial" panose="020B0604020202020204" pitchFamily="34" charset="0"/>
              <a:buNone/>
              <a:tabLst/>
              <a:defRPr lang="en-US" sz="1979" b="0" spc="0"/>
            </a:lvl1pPr>
            <a:lvl2pPr marL="20942" indent="0">
              <a:lnSpc>
                <a:spcPct val="100000"/>
              </a:lnSpc>
              <a:spcBef>
                <a:spcPts val="495"/>
              </a:spcBef>
              <a:spcAft>
                <a:spcPts val="495"/>
              </a:spcAft>
              <a:buFont typeface="Arial" panose="020B0604020202020204" pitchFamily="34" charset="0"/>
              <a:buNone/>
              <a:tabLst/>
              <a:defRPr sz="1649" b="0" spc="0"/>
            </a:lvl2pPr>
            <a:lvl3pPr marL="20942" indent="0">
              <a:lnSpc>
                <a:spcPct val="100000"/>
              </a:lnSpc>
              <a:spcBef>
                <a:spcPts val="495"/>
              </a:spcBef>
              <a:spcAft>
                <a:spcPts val="495"/>
              </a:spcAft>
              <a:buFont typeface="Arial" panose="020B0604020202020204" pitchFamily="34" charset="0"/>
              <a:buNone/>
              <a:tabLst/>
              <a:defRPr sz="1649" b="0" spc="0"/>
            </a:lvl3pPr>
            <a:lvl4pPr marL="20942" indent="0">
              <a:buNone/>
              <a:tabLst/>
              <a:defRPr sz="1649"/>
            </a:lvl4pPr>
            <a:lvl5pPr marL="20942" indent="0">
              <a:buFont typeface="Arial" panose="020B0604020202020204" pitchFamily="34" charset="0"/>
              <a:buNone/>
              <a:tabLst/>
              <a:defRPr sz="1649"/>
            </a:lvl5pPr>
          </a:lstStyle>
          <a:p>
            <a:pPr lvl="0"/>
            <a:r>
              <a:rPr lang="en-US"/>
              <a:t>Click to edit Master text styles</a:t>
            </a:r>
          </a:p>
        </p:txBody>
      </p:sp>
      <p:sp>
        <p:nvSpPr>
          <p:cNvPr id="103" name="Text Placeholder 3">
            <a:extLst>
              <a:ext uri="{FF2B5EF4-FFF2-40B4-BE49-F238E27FC236}">
                <a16:creationId xmlns:a16="http://schemas.microsoft.com/office/drawing/2014/main" id="{E448B8A7-5903-8049-AAD2-90E76D9DCEF3}"/>
              </a:ext>
            </a:extLst>
          </p:cNvPr>
          <p:cNvSpPr>
            <a:spLocks noGrp="1"/>
          </p:cNvSpPr>
          <p:nvPr>
            <p:ph type="body" sz="quarter" idx="41"/>
          </p:nvPr>
        </p:nvSpPr>
        <p:spPr>
          <a:xfrm>
            <a:off x="7478975" y="6960887"/>
            <a:ext cx="1384484" cy="3223922"/>
          </a:xfrm>
          <a:noFill/>
        </p:spPr>
        <p:txBody>
          <a:bodyPr lIns="0" tIns="0" rIns="108000" bIns="144000" anchor="t"/>
          <a:lstStyle>
            <a:lvl1pPr marL="20942" indent="0">
              <a:lnSpc>
                <a:spcPct val="100000"/>
              </a:lnSpc>
              <a:spcBef>
                <a:spcPts val="495"/>
              </a:spcBef>
              <a:spcAft>
                <a:spcPts val="495"/>
              </a:spcAft>
              <a:buClr>
                <a:schemeClr val="accent3"/>
              </a:buClr>
              <a:buFont typeface="Arial" panose="020B0604020202020204" pitchFamily="34" charset="0"/>
              <a:buNone/>
              <a:tabLst/>
              <a:defRPr lang="en-US" sz="1979" b="0" spc="0"/>
            </a:lvl1pPr>
            <a:lvl2pPr marL="20942" indent="0">
              <a:lnSpc>
                <a:spcPct val="100000"/>
              </a:lnSpc>
              <a:spcBef>
                <a:spcPts val="495"/>
              </a:spcBef>
              <a:spcAft>
                <a:spcPts val="495"/>
              </a:spcAft>
              <a:buClr>
                <a:schemeClr val="accent3"/>
              </a:buClr>
              <a:buFont typeface="Arial" panose="020B0604020202020204" pitchFamily="34" charset="0"/>
              <a:buNone/>
              <a:tabLst/>
              <a:defRPr sz="1649" b="0" spc="0"/>
            </a:lvl2pPr>
            <a:lvl3pPr marL="20942" indent="0">
              <a:lnSpc>
                <a:spcPct val="100000"/>
              </a:lnSpc>
              <a:spcBef>
                <a:spcPts val="495"/>
              </a:spcBef>
              <a:spcAft>
                <a:spcPts val="495"/>
              </a:spcAft>
              <a:buClr>
                <a:schemeClr val="accent3"/>
              </a:buClr>
              <a:buFont typeface="Arial" panose="020B0604020202020204" pitchFamily="34" charset="0"/>
              <a:buNone/>
              <a:tabLst/>
              <a:defRPr sz="1649" b="0" spc="0"/>
            </a:lvl3pPr>
            <a:lvl4pPr marL="20942" indent="0">
              <a:buNone/>
              <a:tabLst/>
              <a:defRPr sz="1649"/>
            </a:lvl4pPr>
            <a:lvl5pPr marL="20942" indent="0">
              <a:buFont typeface="Arial" panose="020B0604020202020204" pitchFamily="34" charset="0"/>
              <a:buNone/>
              <a:tabLst/>
              <a:defRPr sz="1649"/>
            </a:lvl5pPr>
          </a:lstStyle>
          <a:p>
            <a:pPr lvl="0"/>
            <a:r>
              <a:rPr lang="en-US"/>
              <a:t>Click to edit Master text styles</a:t>
            </a:r>
          </a:p>
        </p:txBody>
      </p:sp>
      <p:sp>
        <p:nvSpPr>
          <p:cNvPr id="104" name="Text Placeholder 7">
            <a:extLst>
              <a:ext uri="{FF2B5EF4-FFF2-40B4-BE49-F238E27FC236}">
                <a16:creationId xmlns:a16="http://schemas.microsoft.com/office/drawing/2014/main" id="{E24F3C30-8CE4-E943-8783-B2DD5E1E25EC}"/>
              </a:ext>
            </a:extLst>
          </p:cNvPr>
          <p:cNvSpPr>
            <a:spLocks noGrp="1"/>
          </p:cNvSpPr>
          <p:nvPr>
            <p:ph type="body" sz="quarter" idx="50"/>
          </p:nvPr>
        </p:nvSpPr>
        <p:spPr>
          <a:xfrm>
            <a:off x="8954895" y="6960887"/>
            <a:ext cx="1384484" cy="3223922"/>
          </a:xfrm>
        </p:spPr>
        <p:txBody>
          <a:bodyPr lIns="0" rIns="108000"/>
          <a:lstStyle>
            <a:lvl1pPr marL="20942" indent="0">
              <a:lnSpc>
                <a:spcPct val="100000"/>
              </a:lnSpc>
              <a:spcBef>
                <a:spcPts val="495"/>
              </a:spcBef>
              <a:spcAft>
                <a:spcPts val="495"/>
              </a:spcAft>
              <a:buClr>
                <a:schemeClr val="accent3"/>
              </a:buClr>
              <a:buFont typeface="Arial" panose="020B0604020202020204" pitchFamily="34" charset="0"/>
              <a:buNone/>
              <a:tabLst/>
              <a:defRPr sz="1979" b="0" spc="0"/>
            </a:lvl1pPr>
            <a:lvl2pPr marL="20942" indent="0">
              <a:lnSpc>
                <a:spcPct val="100000"/>
              </a:lnSpc>
              <a:spcBef>
                <a:spcPts val="495"/>
              </a:spcBef>
              <a:spcAft>
                <a:spcPts val="495"/>
              </a:spcAft>
              <a:buClr>
                <a:schemeClr val="accent3"/>
              </a:buClr>
              <a:buFont typeface="Arial" panose="020B0604020202020204" pitchFamily="34" charset="0"/>
              <a:buNone/>
              <a:tabLst/>
              <a:defRPr sz="1649" b="0" spc="0"/>
            </a:lvl2pPr>
            <a:lvl3pPr marL="20942" indent="0">
              <a:lnSpc>
                <a:spcPct val="100000"/>
              </a:lnSpc>
              <a:spcBef>
                <a:spcPts val="495"/>
              </a:spcBef>
              <a:spcAft>
                <a:spcPts val="495"/>
              </a:spcAft>
              <a:buClr>
                <a:schemeClr val="accent3"/>
              </a:buClr>
              <a:buFont typeface="Arial" panose="020B0604020202020204" pitchFamily="34" charset="0"/>
              <a:buNone/>
              <a:tabLst/>
              <a:defRPr sz="1649" b="0" spc="0"/>
            </a:lvl3pPr>
            <a:lvl4pPr marL="20942" indent="0">
              <a:buNone/>
              <a:tabLst/>
              <a:defRPr sz="1649"/>
            </a:lvl4pPr>
            <a:lvl5pPr marL="20942" indent="0">
              <a:buFont typeface="Arial" panose="020B0604020202020204" pitchFamily="34" charset="0"/>
              <a:buNone/>
              <a:tabLst/>
              <a:defRPr sz="1649"/>
            </a:lvl5pPr>
          </a:lstStyle>
          <a:p>
            <a:pPr lvl="0"/>
            <a:r>
              <a:rPr lang="en-US"/>
              <a:t>Click to edit Master text styles</a:t>
            </a:r>
          </a:p>
        </p:txBody>
      </p:sp>
      <p:sp>
        <p:nvSpPr>
          <p:cNvPr id="106" name="Text Placeholder 105">
            <a:extLst>
              <a:ext uri="{FF2B5EF4-FFF2-40B4-BE49-F238E27FC236}">
                <a16:creationId xmlns:a16="http://schemas.microsoft.com/office/drawing/2014/main" id="{22B6C24B-DD75-CA40-B101-DF9090AB73C2}"/>
              </a:ext>
            </a:extLst>
          </p:cNvPr>
          <p:cNvSpPr>
            <a:spLocks noGrp="1"/>
          </p:cNvSpPr>
          <p:nvPr>
            <p:ph type="body" sz="quarter" idx="64"/>
          </p:nvPr>
        </p:nvSpPr>
        <p:spPr>
          <a:xfrm>
            <a:off x="10430815" y="6960887"/>
            <a:ext cx="1384484" cy="3223922"/>
          </a:xfrm>
        </p:spPr>
        <p:txBody>
          <a:bodyPr rIns="108000"/>
          <a:lstStyle>
            <a:lvl1pPr marL="20942" indent="0">
              <a:buFont typeface="Arial" panose="020B0604020202020204" pitchFamily="34" charset="0"/>
              <a:buNone/>
              <a:tabLst/>
              <a:defRPr sz="1979" b="0" spc="0"/>
            </a:lvl1pPr>
            <a:lvl2pPr marL="20942" indent="0">
              <a:buFont typeface="Arial" panose="020B0604020202020204" pitchFamily="34" charset="0"/>
              <a:buNone/>
              <a:tabLst/>
              <a:defRPr sz="1649" b="0" spc="0"/>
            </a:lvl2pPr>
            <a:lvl3pPr marL="20942" indent="0">
              <a:buNone/>
              <a:tabLst/>
              <a:defRPr sz="1649" b="0" spc="0"/>
            </a:lvl3pPr>
            <a:lvl4pPr marL="20942" indent="0">
              <a:buNone/>
              <a:tabLst/>
              <a:defRPr sz="1649" b="0" spc="0"/>
            </a:lvl4pPr>
            <a:lvl5pPr marL="20942" indent="0">
              <a:buFont typeface="Arial" panose="020B0604020202020204" pitchFamily="34" charset="0"/>
              <a:buNone/>
              <a:tabLst/>
              <a:defRPr sz="1649" b="0" spc="0"/>
            </a:lvl5pPr>
          </a:lstStyle>
          <a:p>
            <a:pPr lvl="0"/>
            <a:r>
              <a:rPr lang="en-US"/>
              <a:t>Click to edit Master text styles</a:t>
            </a:r>
          </a:p>
        </p:txBody>
      </p:sp>
      <p:sp>
        <p:nvSpPr>
          <p:cNvPr id="108" name="Text Placeholder 107">
            <a:extLst>
              <a:ext uri="{FF2B5EF4-FFF2-40B4-BE49-F238E27FC236}">
                <a16:creationId xmlns:a16="http://schemas.microsoft.com/office/drawing/2014/main" id="{57E2E5F7-A25B-154A-B5ED-41F2E4798784}"/>
              </a:ext>
            </a:extLst>
          </p:cNvPr>
          <p:cNvSpPr>
            <a:spLocks noGrp="1"/>
          </p:cNvSpPr>
          <p:nvPr>
            <p:ph type="body" sz="quarter" idx="65"/>
          </p:nvPr>
        </p:nvSpPr>
        <p:spPr>
          <a:xfrm>
            <a:off x="11906735" y="6960887"/>
            <a:ext cx="1384484" cy="3223922"/>
          </a:xfrm>
        </p:spPr>
        <p:txBody>
          <a:bodyPr rIns="108000"/>
          <a:lstStyle>
            <a:lvl1pPr marL="20942" indent="0">
              <a:buFont typeface="Arial" panose="020B0604020202020204" pitchFamily="34" charset="0"/>
              <a:buNone/>
              <a:tabLst/>
              <a:defRPr sz="1979" b="0" spc="0"/>
            </a:lvl1pPr>
            <a:lvl2pPr marL="20942" indent="0">
              <a:buFont typeface="Arial" panose="020B0604020202020204" pitchFamily="34" charset="0"/>
              <a:buNone/>
              <a:tabLst/>
              <a:defRPr sz="1649" b="0" spc="0"/>
            </a:lvl2pPr>
            <a:lvl3pPr marL="20942" indent="0">
              <a:buNone/>
              <a:tabLst/>
              <a:defRPr sz="1649" b="0" spc="0"/>
            </a:lvl3pPr>
            <a:lvl4pPr marL="20942" indent="0">
              <a:buNone/>
              <a:tabLst/>
              <a:defRPr sz="1649" b="0" spc="0"/>
            </a:lvl4pPr>
            <a:lvl5pPr marL="20942" indent="0">
              <a:buFont typeface="Arial" panose="020B0604020202020204" pitchFamily="34" charset="0"/>
              <a:buNone/>
              <a:tabLst/>
              <a:defRPr sz="1649" b="0" spc="0"/>
            </a:lvl5pPr>
          </a:lstStyle>
          <a:p>
            <a:pPr lvl="0"/>
            <a:r>
              <a:rPr lang="en-US"/>
              <a:t>Click to edit Master text styles</a:t>
            </a:r>
          </a:p>
        </p:txBody>
      </p:sp>
      <p:sp>
        <p:nvSpPr>
          <p:cNvPr id="110" name="Text Placeholder 109">
            <a:extLst>
              <a:ext uri="{FF2B5EF4-FFF2-40B4-BE49-F238E27FC236}">
                <a16:creationId xmlns:a16="http://schemas.microsoft.com/office/drawing/2014/main" id="{F0409BEF-C7D9-9746-BBEC-BB08036B7D28}"/>
              </a:ext>
            </a:extLst>
          </p:cNvPr>
          <p:cNvSpPr>
            <a:spLocks noGrp="1"/>
          </p:cNvSpPr>
          <p:nvPr>
            <p:ph type="body" sz="quarter" idx="66"/>
          </p:nvPr>
        </p:nvSpPr>
        <p:spPr>
          <a:xfrm>
            <a:off x="13382655" y="6960887"/>
            <a:ext cx="1384484" cy="3223922"/>
          </a:xfrm>
        </p:spPr>
        <p:txBody>
          <a:bodyPr rIns="108000"/>
          <a:lstStyle>
            <a:lvl1pPr marL="20942" indent="0">
              <a:buFont typeface="Arial" panose="020B0604020202020204" pitchFamily="34" charset="0"/>
              <a:buNone/>
              <a:tabLst/>
              <a:defRPr sz="1979" b="0" spc="0"/>
            </a:lvl1pPr>
            <a:lvl2pPr marL="20942" indent="0">
              <a:buFont typeface="Arial" panose="020B0604020202020204" pitchFamily="34" charset="0"/>
              <a:buNone/>
              <a:tabLst/>
              <a:defRPr sz="1649" b="0" spc="0"/>
            </a:lvl2pPr>
            <a:lvl3pPr marL="20942" indent="0">
              <a:buNone/>
              <a:tabLst/>
              <a:defRPr sz="1649" b="0" spc="0"/>
            </a:lvl3pPr>
            <a:lvl4pPr marL="20942" indent="0">
              <a:buNone/>
              <a:tabLst/>
              <a:defRPr sz="1649" b="0" spc="0"/>
            </a:lvl4pPr>
            <a:lvl5pPr marL="20942" indent="0">
              <a:buFont typeface="Arial" panose="020B0604020202020204" pitchFamily="34" charset="0"/>
              <a:buNone/>
              <a:tabLst/>
              <a:defRPr sz="1649" b="0" spc="0"/>
            </a:lvl5pPr>
          </a:lstStyle>
          <a:p>
            <a:pPr lvl="0"/>
            <a:r>
              <a:rPr lang="en-US"/>
              <a:t>Click to edit Master text styles</a:t>
            </a:r>
          </a:p>
        </p:txBody>
      </p:sp>
      <p:sp>
        <p:nvSpPr>
          <p:cNvPr id="112" name="Text Placeholder 111">
            <a:extLst>
              <a:ext uri="{FF2B5EF4-FFF2-40B4-BE49-F238E27FC236}">
                <a16:creationId xmlns:a16="http://schemas.microsoft.com/office/drawing/2014/main" id="{4BBC2A18-0E89-E846-8EB2-77CD43BBDAB9}"/>
              </a:ext>
            </a:extLst>
          </p:cNvPr>
          <p:cNvSpPr>
            <a:spLocks noGrp="1"/>
          </p:cNvSpPr>
          <p:nvPr>
            <p:ph type="body" sz="quarter" idx="67"/>
          </p:nvPr>
        </p:nvSpPr>
        <p:spPr>
          <a:xfrm>
            <a:off x="14858575" y="6960887"/>
            <a:ext cx="1384484" cy="3223922"/>
          </a:xfrm>
        </p:spPr>
        <p:txBody>
          <a:bodyPr rIns="108000"/>
          <a:lstStyle>
            <a:lvl1pPr marL="20942" indent="0">
              <a:buFont typeface="Arial" panose="020B0604020202020204" pitchFamily="34" charset="0"/>
              <a:buNone/>
              <a:tabLst/>
              <a:defRPr sz="1979" b="0" spc="0"/>
            </a:lvl1pPr>
            <a:lvl2pPr marL="20942" indent="0">
              <a:buFont typeface="Arial" panose="020B0604020202020204" pitchFamily="34" charset="0"/>
              <a:buNone/>
              <a:tabLst/>
              <a:defRPr sz="1649" b="0" spc="0"/>
            </a:lvl2pPr>
            <a:lvl3pPr marL="20942" indent="0">
              <a:buNone/>
              <a:tabLst/>
              <a:defRPr sz="1649" b="0" spc="0"/>
            </a:lvl3pPr>
            <a:lvl4pPr marL="20942" indent="0">
              <a:buNone/>
              <a:tabLst/>
              <a:defRPr sz="1649" b="0" spc="0"/>
            </a:lvl4pPr>
            <a:lvl5pPr marL="20942" indent="0">
              <a:buFont typeface="Arial" panose="020B0604020202020204" pitchFamily="34" charset="0"/>
              <a:buNone/>
              <a:tabLst/>
              <a:defRPr sz="1649" b="0" spc="0"/>
            </a:lvl5pPr>
          </a:lstStyle>
          <a:p>
            <a:pPr lvl="0"/>
            <a:r>
              <a:rPr lang="en-US"/>
              <a:t>Click to edit Master text styles</a:t>
            </a:r>
          </a:p>
        </p:txBody>
      </p:sp>
      <p:sp>
        <p:nvSpPr>
          <p:cNvPr id="114" name="Text Placeholder 113">
            <a:extLst>
              <a:ext uri="{FF2B5EF4-FFF2-40B4-BE49-F238E27FC236}">
                <a16:creationId xmlns:a16="http://schemas.microsoft.com/office/drawing/2014/main" id="{FB4D0279-257D-FE42-8337-F1FBB6F5CCC5}"/>
              </a:ext>
            </a:extLst>
          </p:cNvPr>
          <p:cNvSpPr>
            <a:spLocks noGrp="1"/>
          </p:cNvSpPr>
          <p:nvPr>
            <p:ph type="body" sz="quarter" idx="68"/>
          </p:nvPr>
        </p:nvSpPr>
        <p:spPr>
          <a:xfrm>
            <a:off x="16334494" y="6960887"/>
            <a:ext cx="1384484" cy="3223922"/>
          </a:xfrm>
        </p:spPr>
        <p:txBody>
          <a:bodyPr rIns="108000"/>
          <a:lstStyle>
            <a:lvl1pPr marL="20942" indent="0">
              <a:buFont typeface="Arial" panose="020B0604020202020204" pitchFamily="34" charset="0"/>
              <a:buNone/>
              <a:tabLst/>
              <a:defRPr sz="1979" b="0" spc="0"/>
            </a:lvl1pPr>
            <a:lvl2pPr marL="20942" indent="0">
              <a:buFont typeface="Arial" panose="020B0604020202020204" pitchFamily="34" charset="0"/>
              <a:buNone/>
              <a:tabLst/>
              <a:defRPr sz="1649" b="0" spc="0"/>
            </a:lvl2pPr>
            <a:lvl3pPr marL="20942" indent="0">
              <a:buNone/>
              <a:tabLst/>
              <a:defRPr sz="1649" b="0" spc="0"/>
            </a:lvl3pPr>
            <a:lvl4pPr marL="20942" indent="0">
              <a:buNone/>
              <a:tabLst/>
              <a:defRPr sz="1649" b="0" spc="0"/>
            </a:lvl4pPr>
            <a:lvl5pPr marL="20942" indent="0">
              <a:buFont typeface="Arial" panose="020B0604020202020204" pitchFamily="34" charset="0"/>
              <a:buNone/>
              <a:tabLst/>
              <a:defRPr sz="1649" b="0" spc="0"/>
            </a:lvl5pPr>
          </a:lstStyle>
          <a:p>
            <a:pPr lvl="0"/>
            <a:r>
              <a:rPr lang="en-US"/>
              <a:t>Click to edit Master text styles</a:t>
            </a:r>
          </a:p>
        </p:txBody>
      </p:sp>
      <p:sp>
        <p:nvSpPr>
          <p:cNvPr id="116" name="Text Placeholder 115">
            <a:extLst>
              <a:ext uri="{FF2B5EF4-FFF2-40B4-BE49-F238E27FC236}">
                <a16:creationId xmlns:a16="http://schemas.microsoft.com/office/drawing/2014/main" id="{D5330A62-A665-404F-AFB8-92ED7625BDFB}"/>
              </a:ext>
            </a:extLst>
          </p:cNvPr>
          <p:cNvSpPr>
            <a:spLocks noGrp="1"/>
          </p:cNvSpPr>
          <p:nvPr>
            <p:ph type="body" sz="quarter" idx="69"/>
          </p:nvPr>
        </p:nvSpPr>
        <p:spPr>
          <a:xfrm>
            <a:off x="17810406" y="6960887"/>
            <a:ext cx="1384484" cy="3223922"/>
          </a:xfrm>
        </p:spPr>
        <p:txBody>
          <a:bodyPr rIns="108000"/>
          <a:lstStyle>
            <a:lvl1pPr marL="20942" indent="0">
              <a:buFont typeface="Arial" panose="020B0604020202020204" pitchFamily="34" charset="0"/>
              <a:buNone/>
              <a:tabLst/>
              <a:defRPr sz="1979" b="0" spc="0"/>
            </a:lvl1pPr>
            <a:lvl2pPr marL="20942" indent="0">
              <a:buFont typeface="Arial" panose="020B0604020202020204" pitchFamily="34" charset="0"/>
              <a:buNone/>
              <a:tabLst/>
              <a:defRPr sz="1649" b="0" spc="0"/>
            </a:lvl2pPr>
            <a:lvl3pPr marL="20942" indent="0">
              <a:buNone/>
              <a:tabLst/>
              <a:defRPr sz="1649" b="0" spc="0"/>
            </a:lvl3pPr>
            <a:lvl4pPr marL="20942" indent="0">
              <a:buNone/>
              <a:tabLst/>
              <a:defRPr sz="1649" b="0" spc="0"/>
            </a:lvl4pPr>
            <a:lvl5pPr marL="20942" indent="0">
              <a:buFont typeface="Arial" panose="020B0604020202020204" pitchFamily="34" charset="0"/>
              <a:buNone/>
              <a:tabLst/>
              <a:defRPr sz="1649" b="0" spc="0"/>
            </a:lvl5pPr>
          </a:lstStyle>
          <a:p>
            <a:pPr lvl="0"/>
            <a:r>
              <a:rPr lang="en-US"/>
              <a:t>Click to edit Master text styles</a:t>
            </a:r>
          </a:p>
        </p:txBody>
      </p:sp>
      <p:sp>
        <p:nvSpPr>
          <p:cNvPr id="6" name="Date Placeholder 5">
            <a:extLst>
              <a:ext uri="{FF2B5EF4-FFF2-40B4-BE49-F238E27FC236}">
                <a16:creationId xmlns:a16="http://schemas.microsoft.com/office/drawing/2014/main" id="{64BDDC1F-F955-5349-960E-6E5C9AAA3EFC}"/>
              </a:ext>
            </a:extLst>
          </p:cNvPr>
          <p:cNvSpPr>
            <a:spLocks noGrp="1"/>
          </p:cNvSpPr>
          <p:nvPr>
            <p:ph type="dt" sz="half" idx="7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897E6DB3-F7C3-464A-8DAB-E05272425928}"/>
              </a:ext>
            </a:extLst>
          </p:cNvPr>
          <p:cNvSpPr>
            <a:spLocks noGrp="1"/>
          </p:cNvSpPr>
          <p:nvPr>
            <p:ph type="ftr" sz="quarter" idx="7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942F1D2E-9584-5847-9427-AEEF13A45269}"/>
              </a:ext>
            </a:extLst>
          </p:cNvPr>
          <p:cNvSpPr>
            <a:spLocks noGrp="1"/>
          </p:cNvSpPr>
          <p:nvPr>
            <p:ph type="sldNum" sz="quarter" idx="72"/>
          </p:nvPr>
        </p:nvSpPr>
        <p:spPr/>
        <p:txBody>
          <a:bodyPr/>
          <a:lstStyle/>
          <a:p>
            <a:fld id="{9EBEC7D2-4955-5E46-A2E6-70A78DC0C462}" type="slidenum">
              <a:rPr lang="en-US" smtClean="0"/>
              <a:pPr/>
              <a:t>‹#›</a:t>
            </a:fld>
            <a:endParaRPr lang="en-US"/>
          </a:p>
        </p:txBody>
      </p:sp>
    </p:spTree>
    <p:extLst>
      <p:ext uri="{BB962C8B-B14F-4D97-AF65-F5344CB8AC3E}">
        <p14:creationId xmlns:p14="http://schemas.microsoft.com/office/powerpoint/2010/main" val="3342673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2 Team Organogram Slide">
    <p:spTree>
      <p:nvGrpSpPr>
        <p:cNvPr id="1" name=""/>
        <p:cNvGrpSpPr/>
        <p:nvPr/>
      </p:nvGrpSpPr>
      <p:grpSpPr>
        <a:xfrm>
          <a:off x="0" y="0"/>
          <a:ext cx="0" cy="0"/>
          <a:chOff x="0" y="0"/>
          <a:chExt cx="0" cy="0"/>
        </a:xfrm>
      </p:grpSpPr>
      <p:sp>
        <p:nvSpPr>
          <p:cNvPr id="164" name="Online Image Placeholder 163">
            <a:extLst>
              <a:ext uri="{FF2B5EF4-FFF2-40B4-BE49-F238E27FC236}">
                <a16:creationId xmlns:a16="http://schemas.microsoft.com/office/drawing/2014/main" id="{415116BB-F123-3147-BAE6-CAA51B63FDD5}"/>
              </a:ext>
            </a:extLst>
          </p:cNvPr>
          <p:cNvSpPr>
            <a:spLocks noGrp="1"/>
          </p:cNvSpPr>
          <p:nvPr>
            <p:ph type="clipArt" sz="quarter" idx="30" hasCustomPrompt="1"/>
          </p:nvPr>
        </p:nvSpPr>
        <p:spPr>
          <a:xfrm>
            <a:off x="908349" y="5440007"/>
            <a:ext cx="2463275" cy="547143"/>
          </a:xfrm>
          <a:solidFill>
            <a:schemeClr val="accent1"/>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66" name="Online Image Placeholder 165">
            <a:extLst>
              <a:ext uri="{FF2B5EF4-FFF2-40B4-BE49-F238E27FC236}">
                <a16:creationId xmlns:a16="http://schemas.microsoft.com/office/drawing/2014/main" id="{1227B899-D7C8-9643-937A-1BE46621A470}"/>
              </a:ext>
            </a:extLst>
          </p:cNvPr>
          <p:cNvSpPr>
            <a:spLocks noGrp="1"/>
          </p:cNvSpPr>
          <p:nvPr>
            <p:ph type="clipArt" sz="quarter" idx="31" hasCustomPrompt="1"/>
          </p:nvPr>
        </p:nvSpPr>
        <p:spPr>
          <a:xfrm>
            <a:off x="3545745" y="5440007"/>
            <a:ext cx="2463277" cy="547143"/>
          </a:xfrm>
          <a:solidFill>
            <a:schemeClr val="accent1"/>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68" name="Online Image Placeholder 167">
            <a:extLst>
              <a:ext uri="{FF2B5EF4-FFF2-40B4-BE49-F238E27FC236}">
                <a16:creationId xmlns:a16="http://schemas.microsoft.com/office/drawing/2014/main" id="{D50D8443-D7A0-6141-8531-F608B779EA89}"/>
              </a:ext>
            </a:extLst>
          </p:cNvPr>
          <p:cNvSpPr>
            <a:spLocks noGrp="1"/>
          </p:cNvSpPr>
          <p:nvPr>
            <p:ph type="clipArt" sz="quarter" idx="32" hasCustomPrompt="1"/>
          </p:nvPr>
        </p:nvSpPr>
        <p:spPr>
          <a:xfrm>
            <a:off x="6183143" y="5440007"/>
            <a:ext cx="2463277" cy="547143"/>
          </a:xfrm>
          <a:solidFill>
            <a:schemeClr val="accent1"/>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70" name="Online Image Placeholder 169">
            <a:extLst>
              <a:ext uri="{FF2B5EF4-FFF2-40B4-BE49-F238E27FC236}">
                <a16:creationId xmlns:a16="http://schemas.microsoft.com/office/drawing/2014/main" id="{827E9130-BE2D-464B-AA9C-FDAE8757E238}"/>
              </a:ext>
            </a:extLst>
          </p:cNvPr>
          <p:cNvSpPr>
            <a:spLocks noGrp="1"/>
          </p:cNvSpPr>
          <p:nvPr>
            <p:ph type="clipArt" sz="quarter" idx="33" hasCustomPrompt="1"/>
          </p:nvPr>
        </p:nvSpPr>
        <p:spPr>
          <a:xfrm>
            <a:off x="8820542" y="5440007"/>
            <a:ext cx="2463277" cy="547143"/>
          </a:xfrm>
          <a:solidFill>
            <a:schemeClr val="accent1"/>
          </a:solidFill>
        </p:spPr>
        <p:txBody>
          <a:bodyPr/>
          <a:lstStyle>
            <a:lvl1pPr algn="l">
              <a:defRPr sz="1319" spc="0">
                <a:solidFill>
                  <a:schemeClr val="accent1"/>
                </a:solidFill>
              </a:defRPr>
            </a:lvl1pPr>
          </a:lstStyle>
          <a:p>
            <a:r>
              <a:rPr lang="en-US"/>
              <a:t>Colour box</a:t>
            </a:r>
          </a:p>
        </p:txBody>
      </p:sp>
      <p:sp>
        <p:nvSpPr>
          <p:cNvPr id="172" name="Online Image Placeholder 171">
            <a:extLst>
              <a:ext uri="{FF2B5EF4-FFF2-40B4-BE49-F238E27FC236}">
                <a16:creationId xmlns:a16="http://schemas.microsoft.com/office/drawing/2014/main" id="{64A0DD4A-DA3E-494E-AB87-A40867553B12}"/>
              </a:ext>
            </a:extLst>
          </p:cNvPr>
          <p:cNvSpPr>
            <a:spLocks noGrp="1"/>
          </p:cNvSpPr>
          <p:nvPr>
            <p:ph type="clipArt" sz="quarter" idx="34" hasCustomPrompt="1"/>
          </p:nvPr>
        </p:nvSpPr>
        <p:spPr>
          <a:xfrm>
            <a:off x="11457940" y="5440007"/>
            <a:ext cx="2463277" cy="547143"/>
          </a:xfrm>
          <a:solidFill>
            <a:schemeClr val="accent1"/>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74" name="Online Image Placeholder 173">
            <a:extLst>
              <a:ext uri="{FF2B5EF4-FFF2-40B4-BE49-F238E27FC236}">
                <a16:creationId xmlns:a16="http://schemas.microsoft.com/office/drawing/2014/main" id="{69EE16C7-3F9A-DE47-BD26-1D4A49376957}"/>
              </a:ext>
            </a:extLst>
          </p:cNvPr>
          <p:cNvSpPr>
            <a:spLocks noGrp="1"/>
          </p:cNvSpPr>
          <p:nvPr>
            <p:ph type="clipArt" sz="quarter" idx="35" hasCustomPrompt="1"/>
          </p:nvPr>
        </p:nvSpPr>
        <p:spPr>
          <a:xfrm>
            <a:off x="14095339" y="5440007"/>
            <a:ext cx="2463277" cy="547143"/>
          </a:xfrm>
          <a:solidFill>
            <a:schemeClr val="accent1"/>
          </a:solidFill>
        </p:spPr>
        <p:txBody>
          <a:bodyPr/>
          <a:lstStyle>
            <a:lvl1pPr algn="l">
              <a:defRPr sz="1319" spc="0">
                <a:solidFill>
                  <a:schemeClr val="accent1"/>
                </a:solidFill>
              </a:defRPr>
            </a:lvl1pPr>
          </a:lstStyle>
          <a:p>
            <a:r>
              <a:rPr lang="en-US"/>
              <a:t>Colour box</a:t>
            </a:r>
          </a:p>
        </p:txBody>
      </p:sp>
      <p:sp>
        <p:nvSpPr>
          <p:cNvPr id="176" name="Online Image Placeholder 175">
            <a:extLst>
              <a:ext uri="{FF2B5EF4-FFF2-40B4-BE49-F238E27FC236}">
                <a16:creationId xmlns:a16="http://schemas.microsoft.com/office/drawing/2014/main" id="{FE045AE3-8F29-9046-BEE8-0D9EF997A360}"/>
              </a:ext>
            </a:extLst>
          </p:cNvPr>
          <p:cNvSpPr>
            <a:spLocks noGrp="1"/>
          </p:cNvSpPr>
          <p:nvPr>
            <p:ph type="clipArt" sz="quarter" idx="36" hasCustomPrompt="1"/>
          </p:nvPr>
        </p:nvSpPr>
        <p:spPr>
          <a:xfrm>
            <a:off x="16732742" y="5440007"/>
            <a:ext cx="2463277" cy="547143"/>
          </a:xfrm>
          <a:solidFill>
            <a:schemeClr val="accent1"/>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1"/>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32" name="Text Placeholder 131">
            <a:extLst>
              <a:ext uri="{FF2B5EF4-FFF2-40B4-BE49-F238E27FC236}">
                <a16:creationId xmlns:a16="http://schemas.microsoft.com/office/drawing/2014/main" id="{4B30ABB2-521F-8F46-A4A7-D2570F7B7B8B}"/>
              </a:ext>
            </a:extLst>
          </p:cNvPr>
          <p:cNvSpPr>
            <a:spLocks noGrp="1"/>
          </p:cNvSpPr>
          <p:nvPr>
            <p:ph type="body" sz="quarter" idx="14" hasCustomPrompt="1"/>
          </p:nvPr>
        </p:nvSpPr>
        <p:spPr>
          <a:xfrm>
            <a:off x="8237740" y="2986423"/>
            <a:ext cx="3629082" cy="1060675"/>
          </a:xfrm>
          <a:solidFill>
            <a:schemeClr val="bg2"/>
          </a:solidFill>
        </p:spPr>
        <p:txBody>
          <a:bodyPr tIns="72000"/>
          <a:lstStyle>
            <a:lvl1pPr marL="18325" indent="0" algn="ctr">
              <a:spcBef>
                <a:spcPts val="247"/>
              </a:spcBef>
              <a:spcAft>
                <a:spcPts val="247"/>
              </a:spcAft>
              <a:buFont typeface="Arial" panose="020B0604020202020204" pitchFamily="34" charset="0"/>
              <a:buNone/>
              <a:tabLst/>
              <a:defRPr sz="1484" spc="0"/>
            </a:lvl1pPr>
            <a:lvl2pPr marL="18325" indent="0" algn="ctr">
              <a:spcBef>
                <a:spcPts val="247"/>
              </a:spcBef>
              <a:spcAft>
                <a:spcPts val="247"/>
              </a:spcAft>
              <a:buFont typeface="Arial" panose="020B0604020202020204" pitchFamily="34" charset="0"/>
              <a:buNone/>
              <a:tabLst/>
              <a:defRPr sz="1319" spc="0"/>
            </a:lvl2pPr>
            <a:lvl3pPr marL="18325" indent="0" algn="ctr">
              <a:spcBef>
                <a:spcPts val="247"/>
              </a:spcBef>
              <a:spcAft>
                <a:spcPts val="247"/>
              </a:spcAft>
              <a:buNone/>
              <a:tabLst/>
              <a:defRPr sz="1319" spc="0"/>
            </a:lvl3pPr>
            <a:lvl4pPr marL="18325" indent="0" algn="ctr">
              <a:buNone/>
              <a:tabLst/>
              <a:defRPr sz="1649"/>
            </a:lvl4pPr>
            <a:lvl5pPr marL="18325" indent="0" algn="ctr">
              <a:buFont typeface="Arial" panose="020B0604020202020204" pitchFamily="34" charset="0"/>
              <a:buNone/>
              <a:tabLst/>
              <a:defRPr sz="1649"/>
            </a:lvl5pPr>
          </a:lstStyle>
          <a:p>
            <a:pPr lvl="0"/>
            <a:r>
              <a:rPr lang="en-GB"/>
              <a:t>Name</a:t>
            </a:r>
          </a:p>
          <a:p>
            <a:pPr lvl="1"/>
            <a:r>
              <a:rPr lang="en-GB"/>
              <a:t>Job Title, Business Unit</a:t>
            </a:r>
          </a:p>
          <a:p>
            <a:pPr lvl="2"/>
            <a:r>
              <a:rPr lang="en-GB"/>
              <a:t>Market</a:t>
            </a:r>
          </a:p>
        </p:txBody>
      </p:sp>
      <p:sp>
        <p:nvSpPr>
          <p:cNvPr id="162" name="Online Image Placeholder 161">
            <a:extLst>
              <a:ext uri="{FF2B5EF4-FFF2-40B4-BE49-F238E27FC236}">
                <a16:creationId xmlns:a16="http://schemas.microsoft.com/office/drawing/2014/main" id="{1897DA2B-67A5-9142-A02F-1A740D7AC40F}"/>
              </a:ext>
            </a:extLst>
          </p:cNvPr>
          <p:cNvSpPr>
            <a:spLocks noGrp="1"/>
          </p:cNvSpPr>
          <p:nvPr>
            <p:ph type="clipArt" sz="quarter" idx="29" hasCustomPrompt="1"/>
          </p:nvPr>
        </p:nvSpPr>
        <p:spPr>
          <a:xfrm>
            <a:off x="8237740" y="2390149"/>
            <a:ext cx="3629082" cy="581175"/>
          </a:xfrm>
          <a:solidFill>
            <a:schemeClr val="tx2"/>
          </a:solidFill>
        </p:spPr>
        <p:txBody>
          <a:bodyPr/>
          <a:lstStyle>
            <a:lvl1pPr algn="l">
              <a:defRPr sz="1319" spc="0">
                <a:solidFill>
                  <a:schemeClr val="tx2"/>
                </a:solidFill>
              </a:defRPr>
            </a:lvl1pPr>
          </a:lstStyle>
          <a:p>
            <a:r>
              <a:rPr lang="en-US"/>
              <a:t>Colour box</a:t>
            </a:r>
          </a:p>
        </p:txBody>
      </p:sp>
      <p:sp>
        <p:nvSpPr>
          <p:cNvPr id="4" name="Date Placeholder 3">
            <a:extLst>
              <a:ext uri="{FF2B5EF4-FFF2-40B4-BE49-F238E27FC236}">
                <a16:creationId xmlns:a16="http://schemas.microsoft.com/office/drawing/2014/main" id="{3D20A886-4B36-CE4B-A901-BDF23C8966C7}"/>
              </a:ext>
            </a:extLst>
          </p:cNvPr>
          <p:cNvSpPr>
            <a:spLocks noGrp="1"/>
          </p:cNvSpPr>
          <p:nvPr>
            <p:ph type="dt" sz="half" idx="11"/>
          </p:nvPr>
        </p:nvSpPr>
        <p:spPr/>
        <p:txBody>
          <a:bodyPr/>
          <a:lstStyle/>
          <a:p>
            <a:r>
              <a:rPr lang="en-AU"/>
              <a:t>DD MM YYYY</a:t>
            </a:r>
            <a:endParaRPr lang="en-US"/>
          </a:p>
        </p:txBody>
      </p:sp>
      <p:sp>
        <p:nvSpPr>
          <p:cNvPr id="5" name="Footer Placeholder 4">
            <a:extLst>
              <a:ext uri="{FF2B5EF4-FFF2-40B4-BE49-F238E27FC236}">
                <a16:creationId xmlns:a16="http://schemas.microsoft.com/office/drawing/2014/main" id="{DD961655-1EBB-1949-A6B6-5C91ED2E21A7}"/>
              </a:ext>
            </a:extLst>
          </p:cNvPr>
          <p:cNvSpPr>
            <a:spLocks noGrp="1"/>
          </p:cNvSpPr>
          <p:nvPr>
            <p:ph type="ftr" sz="quarter" idx="12"/>
          </p:nvPr>
        </p:nvSpPr>
        <p:spPr/>
        <p:txBody>
          <a:bodyPr/>
          <a:lstStyle/>
          <a:p>
            <a:r>
              <a:rPr lang="en-US"/>
              <a:t>Security classification here</a:t>
            </a:r>
          </a:p>
        </p:txBody>
      </p:sp>
      <p:sp>
        <p:nvSpPr>
          <p:cNvPr id="6" name="Slide Number Placeholder 5">
            <a:extLst>
              <a:ext uri="{FF2B5EF4-FFF2-40B4-BE49-F238E27FC236}">
                <a16:creationId xmlns:a16="http://schemas.microsoft.com/office/drawing/2014/main" id="{51E754BF-C4A0-ED4F-9A09-7D2FC3A316D2}"/>
              </a:ext>
            </a:extLst>
          </p:cNvPr>
          <p:cNvSpPr>
            <a:spLocks noGrp="1"/>
          </p:cNvSpPr>
          <p:nvPr>
            <p:ph type="sldNum" sz="quarter" idx="13"/>
          </p:nvPr>
        </p:nvSpPr>
        <p:spPr/>
        <p:txBody>
          <a:bodyPr/>
          <a:lstStyle/>
          <a:p>
            <a:fld id="{9EBEC7D2-4955-5E46-A2E6-70A78DC0C462}" type="slidenum">
              <a:rPr lang="en-US" smtClean="0"/>
              <a:pPr/>
              <a:t>‹#›</a:t>
            </a:fld>
            <a:endParaRPr lang="en-US"/>
          </a:p>
        </p:txBody>
      </p:sp>
      <p:sp>
        <p:nvSpPr>
          <p:cNvPr id="2" name="Title 1">
            <a:extLst>
              <a:ext uri="{FF2B5EF4-FFF2-40B4-BE49-F238E27FC236}">
                <a16:creationId xmlns:a16="http://schemas.microsoft.com/office/drawing/2014/main" id="{538DE9E5-5CDC-334E-BD32-0D55DD0BEB10}"/>
              </a:ext>
            </a:extLst>
          </p:cNvPr>
          <p:cNvSpPr>
            <a:spLocks noGrp="1"/>
          </p:cNvSpPr>
          <p:nvPr>
            <p:ph type="title"/>
          </p:nvPr>
        </p:nvSpPr>
        <p:spPr>
          <a:xfrm>
            <a:off x="908353" y="1083814"/>
            <a:ext cx="6531212" cy="1306335"/>
          </a:xfrm>
        </p:spPr>
        <p:txBody>
          <a:bodyPr/>
          <a:lstStyle/>
          <a:p>
            <a:r>
              <a:rPr lang="en-US"/>
              <a:t>Click to edit Master title style</a:t>
            </a:r>
          </a:p>
        </p:txBody>
      </p:sp>
      <p:sp>
        <p:nvSpPr>
          <p:cNvPr id="134" name="Text Placeholder 133">
            <a:extLst>
              <a:ext uri="{FF2B5EF4-FFF2-40B4-BE49-F238E27FC236}">
                <a16:creationId xmlns:a16="http://schemas.microsoft.com/office/drawing/2014/main" id="{5B3E5A43-7298-2A48-A2F5-0B6414076CC2}"/>
              </a:ext>
            </a:extLst>
          </p:cNvPr>
          <p:cNvSpPr>
            <a:spLocks noGrp="1"/>
          </p:cNvSpPr>
          <p:nvPr>
            <p:ph type="body" sz="quarter" idx="15" hasCustomPrompt="1"/>
          </p:nvPr>
        </p:nvSpPr>
        <p:spPr>
          <a:xfrm>
            <a:off x="908348"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36" name="Text Placeholder 135">
            <a:extLst>
              <a:ext uri="{FF2B5EF4-FFF2-40B4-BE49-F238E27FC236}">
                <a16:creationId xmlns:a16="http://schemas.microsoft.com/office/drawing/2014/main" id="{703CA835-AB9E-4A44-86D5-66A90C846C4F}"/>
              </a:ext>
            </a:extLst>
          </p:cNvPr>
          <p:cNvSpPr>
            <a:spLocks noGrp="1"/>
          </p:cNvSpPr>
          <p:nvPr>
            <p:ph type="body" sz="quarter" idx="16" hasCustomPrompt="1"/>
          </p:nvPr>
        </p:nvSpPr>
        <p:spPr>
          <a:xfrm>
            <a:off x="3545702"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38" name="Text Placeholder 137">
            <a:extLst>
              <a:ext uri="{FF2B5EF4-FFF2-40B4-BE49-F238E27FC236}">
                <a16:creationId xmlns:a16="http://schemas.microsoft.com/office/drawing/2014/main" id="{1CB4593C-C910-F141-ADF9-EAE2F8E33580}"/>
              </a:ext>
            </a:extLst>
          </p:cNvPr>
          <p:cNvSpPr>
            <a:spLocks noGrp="1"/>
          </p:cNvSpPr>
          <p:nvPr>
            <p:ph type="body" sz="quarter" idx="17" hasCustomPrompt="1"/>
          </p:nvPr>
        </p:nvSpPr>
        <p:spPr>
          <a:xfrm>
            <a:off x="6183056"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40" name="Text Placeholder 139">
            <a:extLst>
              <a:ext uri="{FF2B5EF4-FFF2-40B4-BE49-F238E27FC236}">
                <a16:creationId xmlns:a16="http://schemas.microsoft.com/office/drawing/2014/main" id="{B1E3F9FA-20AE-4D4A-B59F-0E4E786E18F7}"/>
              </a:ext>
            </a:extLst>
          </p:cNvPr>
          <p:cNvSpPr>
            <a:spLocks noGrp="1"/>
          </p:cNvSpPr>
          <p:nvPr>
            <p:ph type="body" sz="quarter" idx="18" hasCustomPrompt="1"/>
          </p:nvPr>
        </p:nvSpPr>
        <p:spPr>
          <a:xfrm>
            <a:off x="8820410"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42" name="Text Placeholder 141">
            <a:extLst>
              <a:ext uri="{FF2B5EF4-FFF2-40B4-BE49-F238E27FC236}">
                <a16:creationId xmlns:a16="http://schemas.microsoft.com/office/drawing/2014/main" id="{DAE51FB7-F0D9-A744-9092-A7F30F4A34AE}"/>
              </a:ext>
            </a:extLst>
          </p:cNvPr>
          <p:cNvSpPr>
            <a:spLocks noGrp="1"/>
          </p:cNvSpPr>
          <p:nvPr>
            <p:ph type="body" sz="quarter" idx="19" hasCustomPrompt="1"/>
          </p:nvPr>
        </p:nvSpPr>
        <p:spPr>
          <a:xfrm>
            <a:off x="11457764"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44" name="Text Placeholder 143">
            <a:extLst>
              <a:ext uri="{FF2B5EF4-FFF2-40B4-BE49-F238E27FC236}">
                <a16:creationId xmlns:a16="http://schemas.microsoft.com/office/drawing/2014/main" id="{E5C04B61-1F18-8644-ACA6-DAF34CCF3420}"/>
              </a:ext>
            </a:extLst>
          </p:cNvPr>
          <p:cNvSpPr>
            <a:spLocks noGrp="1"/>
          </p:cNvSpPr>
          <p:nvPr>
            <p:ph type="body" sz="quarter" idx="20" hasCustomPrompt="1"/>
          </p:nvPr>
        </p:nvSpPr>
        <p:spPr>
          <a:xfrm>
            <a:off x="14095118"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46" name="Text Placeholder 145">
            <a:extLst>
              <a:ext uri="{FF2B5EF4-FFF2-40B4-BE49-F238E27FC236}">
                <a16:creationId xmlns:a16="http://schemas.microsoft.com/office/drawing/2014/main" id="{BB40FC76-C104-C049-86AB-11CBC0E6C96E}"/>
              </a:ext>
            </a:extLst>
          </p:cNvPr>
          <p:cNvSpPr>
            <a:spLocks noGrp="1"/>
          </p:cNvSpPr>
          <p:nvPr>
            <p:ph type="body" sz="quarter" idx="21" hasCustomPrompt="1"/>
          </p:nvPr>
        </p:nvSpPr>
        <p:spPr>
          <a:xfrm>
            <a:off x="16732475" y="600285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48" name="Text Placeholder 147">
            <a:extLst>
              <a:ext uri="{FF2B5EF4-FFF2-40B4-BE49-F238E27FC236}">
                <a16:creationId xmlns:a16="http://schemas.microsoft.com/office/drawing/2014/main" id="{389C4655-9B4D-CC46-A4A0-FCE614BE2B56}"/>
              </a:ext>
            </a:extLst>
          </p:cNvPr>
          <p:cNvSpPr>
            <a:spLocks noGrp="1"/>
          </p:cNvSpPr>
          <p:nvPr>
            <p:ph type="body" sz="quarter" idx="22" hasCustomPrompt="1"/>
          </p:nvPr>
        </p:nvSpPr>
        <p:spPr>
          <a:xfrm>
            <a:off x="908348"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50" name="Text Placeholder 149">
            <a:extLst>
              <a:ext uri="{FF2B5EF4-FFF2-40B4-BE49-F238E27FC236}">
                <a16:creationId xmlns:a16="http://schemas.microsoft.com/office/drawing/2014/main" id="{3037BBCF-D0D7-BE41-88E1-3813896F0F19}"/>
              </a:ext>
            </a:extLst>
          </p:cNvPr>
          <p:cNvSpPr>
            <a:spLocks noGrp="1"/>
          </p:cNvSpPr>
          <p:nvPr>
            <p:ph type="body" sz="quarter" idx="23" hasCustomPrompt="1"/>
          </p:nvPr>
        </p:nvSpPr>
        <p:spPr>
          <a:xfrm>
            <a:off x="3545702"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52" name="Text Placeholder 151">
            <a:extLst>
              <a:ext uri="{FF2B5EF4-FFF2-40B4-BE49-F238E27FC236}">
                <a16:creationId xmlns:a16="http://schemas.microsoft.com/office/drawing/2014/main" id="{F40FEB6A-1691-F446-9D92-6620656C9B4E}"/>
              </a:ext>
            </a:extLst>
          </p:cNvPr>
          <p:cNvSpPr>
            <a:spLocks noGrp="1"/>
          </p:cNvSpPr>
          <p:nvPr>
            <p:ph type="body" sz="quarter" idx="24" hasCustomPrompt="1"/>
          </p:nvPr>
        </p:nvSpPr>
        <p:spPr>
          <a:xfrm>
            <a:off x="6183056"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54" name="Text Placeholder 153">
            <a:extLst>
              <a:ext uri="{FF2B5EF4-FFF2-40B4-BE49-F238E27FC236}">
                <a16:creationId xmlns:a16="http://schemas.microsoft.com/office/drawing/2014/main" id="{0A2978CE-440B-AC4F-BF0E-EBE8817E658A}"/>
              </a:ext>
            </a:extLst>
          </p:cNvPr>
          <p:cNvSpPr>
            <a:spLocks noGrp="1"/>
          </p:cNvSpPr>
          <p:nvPr>
            <p:ph type="body" sz="quarter" idx="25" hasCustomPrompt="1"/>
          </p:nvPr>
        </p:nvSpPr>
        <p:spPr>
          <a:xfrm>
            <a:off x="8820410"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56" name="Text Placeholder 155">
            <a:extLst>
              <a:ext uri="{FF2B5EF4-FFF2-40B4-BE49-F238E27FC236}">
                <a16:creationId xmlns:a16="http://schemas.microsoft.com/office/drawing/2014/main" id="{55147BB8-DD56-6C4F-8A5D-50E3C2FBEAD4}"/>
              </a:ext>
            </a:extLst>
          </p:cNvPr>
          <p:cNvSpPr>
            <a:spLocks noGrp="1"/>
          </p:cNvSpPr>
          <p:nvPr>
            <p:ph type="body" sz="quarter" idx="26" hasCustomPrompt="1"/>
          </p:nvPr>
        </p:nvSpPr>
        <p:spPr>
          <a:xfrm>
            <a:off x="11457764"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58" name="Text Placeholder 157">
            <a:extLst>
              <a:ext uri="{FF2B5EF4-FFF2-40B4-BE49-F238E27FC236}">
                <a16:creationId xmlns:a16="http://schemas.microsoft.com/office/drawing/2014/main" id="{015172E8-C695-5F4D-9B58-C1908E24F5AB}"/>
              </a:ext>
            </a:extLst>
          </p:cNvPr>
          <p:cNvSpPr>
            <a:spLocks noGrp="1"/>
          </p:cNvSpPr>
          <p:nvPr>
            <p:ph type="body" sz="quarter" idx="27" hasCustomPrompt="1"/>
          </p:nvPr>
        </p:nvSpPr>
        <p:spPr>
          <a:xfrm>
            <a:off x="14095118"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60" name="Text Placeholder 159">
            <a:extLst>
              <a:ext uri="{FF2B5EF4-FFF2-40B4-BE49-F238E27FC236}">
                <a16:creationId xmlns:a16="http://schemas.microsoft.com/office/drawing/2014/main" id="{C763E791-9444-6D43-BEAE-E8508871100A}"/>
              </a:ext>
            </a:extLst>
          </p:cNvPr>
          <p:cNvSpPr>
            <a:spLocks noGrp="1"/>
          </p:cNvSpPr>
          <p:nvPr>
            <p:ph type="body" sz="quarter" idx="28" hasCustomPrompt="1"/>
          </p:nvPr>
        </p:nvSpPr>
        <p:spPr>
          <a:xfrm>
            <a:off x="16732475" y="9178087"/>
            <a:ext cx="2463544" cy="1068600"/>
          </a:xfrm>
          <a:solidFill>
            <a:schemeClr val="bg2"/>
          </a:solidFill>
        </p:spPr>
        <p:txBody>
          <a:bodyPr tIns="72000"/>
          <a:lstStyle>
            <a:lvl1pPr marL="0" indent="0" algn="ctr">
              <a:spcBef>
                <a:spcPts val="247"/>
              </a:spcBef>
              <a:spcAft>
                <a:spcPts val="247"/>
              </a:spcAft>
              <a:buFont typeface="Arial" panose="020B0604020202020204" pitchFamily="34" charset="0"/>
              <a:buNone/>
              <a:tabLst/>
              <a:defRPr sz="1484" spc="0"/>
            </a:lvl1pPr>
            <a:lvl2pPr marL="0" indent="0" algn="ctr">
              <a:spcBef>
                <a:spcPts val="247"/>
              </a:spcBef>
              <a:spcAft>
                <a:spcPts val="247"/>
              </a:spcAft>
              <a:buFont typeface="Arial" panose="020B0604020202020204" pitchFamily="34" charset="0"/>
              <a:buNone/>
              <a:tabLst/>
              <a:defRPr sz="1319" spc="0"/>
            </a:lvl2pPr>
            <a:lvl3pPr marL="0" indent="0" algn="ctr">
              <a:spcBef>
                <a:spcPts val="247"/>
              </a:spcBef>
              <a:spcAft>
                <a:spcPts val="247"/>
              </a:spcAft>
              <a:buNone/>
              <a:tabLst/>
              <a:defRPr sz="1319" spc="0"/>
            </a:lvl3pPr>
            <a:lvl4pPr marL="0" indent="0" algn="ctr">
              <a:spcBef>
                <a:spcPts val="247"/>
              </a:spcBef>
              <a:spcAft>
                <a:spcPts val="247"/>
              </a:spcAft>
              <a:buNone/>
              <a:tabLst/>
              <a:defRPr sz="1319"/>
            </a:lvl4pPr>
            <a:lvl5pPr marL="0" indent="0" algn="ctr">
              <a:spcBef>
                <a:spcPts val="247"/>
              </a:spcBef>
              <a:spcAft>
                <a:spcPts val="247"/>
              </a:spcAft>
              <a:buFont typeface="Arial" panose="020B0604020202020204" pitchFamily="34" charset="0"/>
              <a:buNone/>
              <a:tabLst/>
              <a:defRPr sz="1319"/>
            </a:lvl5pPr>
          </a:lstStyle>
          <a:p>
            <a:pPr lvl="0"/>
            <a:r>
              <a:rPr lang="en-GB"/>
              <a:t>Name</a:t>
            </a:r>
          </a:p>
          <a:p>
            <a:pPr lvl="1"/>
            <a:r>
              <a:rPr lang="en-GB"/>
              <a:t>Job Title, Business Unit</a:t>
            </a:r>
          </a:p>
          <a:p>
            <a:pPr lvl="2"/>
            <a:r>
              <a:rPr lang="en-GB"/>
              <a:t>Market</a:t>
            </a:r>
          </a:p>
        </p:txBody>
      </p:sp>
      <p:sp>
        <p:nvSpPr>
          <p:cNvPr id="178" name="Online Image Placeholder 177">
            <a:extLst>
              <a:ext uri="{FF2B5EF4-FFF2-40B4-BE49-F238E27FC236}">
                <a16:creationId xmlns:a16="http://schemas.microsoft.com/office/drawing/2014/main" id="{3177FD94-0D41-1F4B-8A1D-6AB57A60026A}"/>
              </a:ext>
            </a:extLst>
          </p:cNvPr>
          <p:cNvSpPr>
            <a:spLocks noGrp="1"/>
          </p:cNvSpPr>
          <p:nvPr>
            <p:ph type="clipArt" sz="quarter" idx="37" hasCustomPrompt="1"/>
          </p:nvPr>
        </p:nvSpPr>
        <p:spPr>
          <a:xfrm>
            <a:off x="908348" y="8623338"/>
            <a:ext cx="2463277" cy="547143"/>
          </a:xfrm>
          <a:solidFill>
            <a:schemeClr val="accent3"/>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3"/>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80" name="Online Image Placeholder 179">
            <a:extLst>
              <a:ext uri="{FF2B5EF4-FFF2-40B4-BE49-F238E27FC236}">
                <a16:creationId xmlns:a16="http://schemas.microsoft.com/office/drawing/2014/main" id="{D436B790-6C29-664A-B0A9-D233C49BC602}"/>
              </a:ext>
            </a:extLst>
          </p:cNvPr>
          <p:cNvSpPr>
            <a:spLocks noGrp="1"/>
          </p:cNvSpPr>
          <p:nvPr>
            <p:ph type="clipArt" sz="quarter" idx="38" hasCustomPrompt="1"/>
          </p:nvPr>
        </p:nvSpPr>
        <p:spPr>
          <a:xfrm>
            <a:off x="3545747" y="8623338"/>
            <a:ext cx="2463277" cy="547143"/>
          </a:xfrm>
          <a:solidFill>
            <a:schemeClr val="accent3"/>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3"/>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82" name="Online Image Placeholder 181">
            <a:extLst>
              <a:ext uri="{FF2B5EF4-FFF2-40B4-BE49-F238E27FC236}">
                <a16:creationId xmlns:a16="http://schemas.microsoft.com/office/drawing/2014/main" id="{7237B493-BEA0-F34D-9CF1-4393DDAAC62D}"/>
              </a:ext>
            </a:extLst>
          </p:cNvPr>
          <p:cNvSpPr>
            <a:spLocks noGrp="1"/>
          </p:cNvSpPr>
          <p:nvPr>
            <p:ph type="clipArt" sz="quarter" idx="39" hasCustomPrompt="1"/>
          </p:nvPr>
        </p:nvSpPr>
        <p:spPr>
          <a:xfrm>
            <a:off x="6183145" y="8623338"/>
            <a:ext cx="2463277" cy="547143"/>
          </a:xfrm>
          <a:solidFill>
            <a:schemeClr val="accent3"/>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3"/>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84" name="Online Image Placeholder 183">
            <a:extLst>
              <a:ext uri="{FF2B5EF4-FFF2-40B4-BE49-F238E27FC236}">
                <a16:creationId xmlns:a16="http://schemas.microsoft.com/office/drawing/2014/main" id="{BA973F0E-4D33-8444-A351-BA7B1AECD2B2}"/>
              </a:ext>
            </a:extLst>
          </p:cNvPr>
          <p:cNvSpPr>
            <a:spLocks noGrp="1"/>
          </p:cNvSpPr>
          <p:nvPr>
            <p:ph type="clipArt" sz="quarter" idx="40" hasCustomPrompt="1"/>
          </p:nvPr>
        </p:nvSpPr>
        <p:spPr>
          <a:xfrm>
            <a:off x="8820543" y="8623338"/>
            <a:ext cx="2463277" cy="547143"/>
          </a:xfrm>
          <a:solidFill>
            <a:schemeClr val="accent6"/>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6"/>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186" name="Online Image Placeholder 185">
            <a:extLst>
              <a:ext uri="{FF2B5EF4-FFF2-40B4-BE49-F238E27FC236}">
                <a16:creationId xmlns:a16="http://schemas.microsoft.com/office/drawing/2014/main" id="{EB102510-704A-0B4D-9FDB-E6AFF085101D}"/>
              </a:ext>
            </a:extLst>
          </p:cNvPr>
          <p:cNvSpPr>
            <a:spLocks noGrp="1"/>
          </p:cNvSpPr>
          <p:nvPr>
            <p:ph type="clipArt" sz="quarter" idx="41" hasCustomPrompt="1"/>
          </p:nvPr>
        </p:nvSpPr>
        <p:spPr>
          <a:xfrm>
            <a:off x="11457942" y="8623338"/>
            <a:ext cx="2463277" cy="547143"/>
          </a:xfrm>
          <a:solidFill>
            <a:schemeClr val="accent6"/>
          </a:solidFill>
        </p:spPr>
        <p:txBody>
          <a:bodyPr/>
          <a:lstStyle>
            <a:lvl1pPr algn="l">
              <a:defRPr sz="1319" spc="0">
                <a:solidFill>
                  <a:schemeClr val="accent6"/>
                </a:solidFill>
              </a:defRPr>
            </a:lvl1pPr>
          </a:lstStyle>
          <a:p>
            <a:r>
              <a:rPr lang="en-US"/>
              <a:t>Colour box</a:t>
            </a:r>
          </a:p>
        </p:txBody>
      </p:sp>
      <p:sp>
        <p:nvSpPr>
          <p:cNvPr id="188" name="Online Image Placeholder 187">
            <a:extLst>
              <a:ext uri="{FF2B5EF4-FFF2-40B4-BE49-F238E27FC236}">
                <a16:creationId xmlns:a16="http://schemas.microsoft.com/office/drawing/2014/main" id="{A29F95FD-633B-5343-80C0-1B36362A7AE0}"/>
              </a:ext>
            </a:extLst>
          </p:cNvPr>
          <p:cNvSpPr>
            <a:spLocks noGrp="1"/>
          </p:cNvSpPr>
          <p:nvPr>
            <p:ph type="clipArt" sz="quarter" idx="42" hasCustomPrompt="1"/>
          </p:nvPr>
        </p:nvSpPr>
        <p:spPr>
          <a:xfrm>
            <a:off x="14095340" y="8623338"/>
            <a:ext cx="2463277" cy="547143"/>
          </a:xfrm>
          <a:solidFill>
            <a:schemeClr val="accent4"/>
          </a:solidFill>
        </p:spPr>
        <p:txBody>
          <a:bodyPr/>
          <a:lstStyle>
            <a:lvl1pPr algn="l">
              <a:defRPr sz="1319" spc="0">
                <a:solidFill>
                  <a:schemeClr val="accent4"/>
                </a:solidFill>
              </a:defRPr>
            </a:lvl1pPr>
          </a:lstStyle>
          <a:p>
            <a:r>
              <a:rPr lang="en-US"/>
              <a:t>Colour box</a:t>
            </a:r>
          </a:p>
        </p:txBody>
      </p:sp>
      <p:sp>
        <p:nvSpPr>
          <p:cNvPr id="190" name="Online Image Placeholder 189">
            <a:extLst>
              <a:ext uri="{FF2B5EF4-FFF2-40B4-BE49-F238E27FC236}">
                <a16:creationId xmlns:a16="http://schemas.microsoft.com/office/drawing/2014/main" id="{24ABAB6F-5971-4140-AEE3-D9CB3AA0097A}"/>
              </a:ext>
            </a:extLst>
          </p:cNvPr>
          <p:cNvSpPr>
            <a:spLocks noGrp="1"/>
          </p:cNvSpPr>
          <p:nvPr>
            <p:ph type="clipArt" sz="quarter" idx="43" hasCustomPrompt="1"/>
          </p:nvPr>
        </p:nvSpPr>
        <p:spPr>
          <a:xfrm>
            <a:off x="16732742" y="8623338"/>
            <a:ext cx="2463277" cy="547143"/>
          </a:xfrm>
          <a:solidFill>
            <a:schemeClr val="accent4"/>
          </a:solidFill>
        </p:spPr>
        <p:txBody>
          <a:bodyPr/>
          <a:lstStyle>
            <a:lvl1pPr marL="0" marR="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sz="1319" spc="0">
                <a:solidFill>
                  <a:schemeClr val="accent4"/>
                </a:solidFill>
              </a:defRPr>
            </a:lvl1pPr>
          </a:lstStyle>
          <a:p>
            <a:pPr marL="0" marR="0" lvl="0" indent="0" algn="l"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Colour box</a:t>
            </a:r>
          </a:p>
        </p:txBody>
      </p:sp>
      <p:sp>
        <p:nvSpPr>
          <p:cNvPr id="310" name="Picture Placeholder 309">
            <a:extLst>
              <a:ext uri="{FF2B5EF4-FFF2-40B4-BE49-F238E27FC236}">
                <a16:creationId xmlns:a16="http://schemas.microsoft.com/office/drawing/2014/main" id="{4852DF77-1C40-7141-93DF-AEE3B29E99B7}"/>
              </a:ext>
            </a:extLst>
          </p:cNvPr>
          <p:cNvSpPr>
            <a:spLocks noGrp="1"/>
          </p:cNvSpPr>
          <p:nvPr>
            <p:ph type="pic" sz="quarter" idx="44" hasCustomPrompt="1"/>
          </p:nvPr>
        </p:nvSpPr>
        <p:spPr>
          <a:xfrm>
            <a:off x="9256263" y="1494127"/>
            <a:ext cx="1591575" cy="1591686"/>
          </a:xfrm>
          <a:prstGeom prst="chord">
            <a:avLst>
              <a:gd name="adj1" fmla="val 7269446"/>
              <a:gd name="adj2" fmla="val 3513510"/>
            </a:avLst>
          </a:prstGeom>
          <a:solidFill>
            <a:schemeClr val="bg1">
              <a:lumMod val="50000"/>
            </a:schemeClr>
          </a:solidFill>
        </p:spPr>
        <p:txBody>
          <a:bodyPr anchor="ctr"/>
          <a:lstStyle>
            <a:lvl1pPr algn="ctr">
              <a:defRPr sz="1979" b="0">
                <a:solidFill>
                  <a:schemeClr val="bg1">
                    <a:lumMod val="95000"/>
                  </a:schemeClr>
                </a:solidFill>
              </a:defRPr>
            </a:lvl1pPr>
          </a:lstStyle>
          <a:p>
            <a:r>
              <a:rPr lang="en-US"/>
              <a:t>Insert headshot</a:t>
            </a:r>
          </a:p>
        </p:txBody>
      </p:sp>
      <p:sp>
        <p:nvSpPr>
          <p:cNvPr id="330" name="Picture Placeholder 329">
            <a:extLst>
              <a:ext uri="{FF2B5EF4-FFF2-40B4-BE49-F238E27FC236}">
                <a16:creationId xmlns:a16="http://schemas.microsoft.com/office/drawing/2014/main" id="{E548FD3F-496C-BC41-8019-728625DC713B}"/>
              </a:ext>
            </a:extLst>
          </p:cNvPr>
          <p:cNvSpPr>
            <a:spLocks noGrp="1"/>
          </p:cNvSpPr>
          <p:nvPr>
            <p:ph type="pic" sz="quarter" idx="46" hasCustomPrompt="1"/>
          </p:nvPr>
        </p:nvSpPr>
        <p:spPr>
          <a:xfrm>
            <a:off x="4034030" y="4504710"/>
            <a:ext cx="1591575" cy="1591686"/>
          </a:xfrm>
          <a:prstGeom prst="chord">
            <a:avLst>
              <a:gd name="adj1" fmla="val 7267518"/>
              <a:gd name="adj2" fmla="val 3586216"/>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32" name="Picture Placeholder 331">
            <a:extLst>
              <a:ext uri="{FF2B5EF4-FFF2-40B4-BE49-F238E27FC236}">
                <a16:creationId xmlns:a16="http://schemas.microsoft.com/office/drawing/2014/main" id="{BFEF2D70-18E4-144B-AEAA-98F7BC552C79}"/>
              </a:ext>
            </a:extLst>
          </p:cNvPr>
          <p:cNvSpPr>
            <a:spLocks noGrp="1"/>
          </p:cNvSpPr>
          <p:nvPr>
            <p:ph type="pic" sz="quarter" idx="47" hasCustomPrompt="1"/>
          </p:nvPr>
        </p:nvSpPr>
        <p:spPr>
          <a:xfrm>
            <a:off x="6643777" y="4495769"/>
            <a:ext cx="1591575" cy="1591686"/>
          </a:xfrm>
          <a:prstGeom prst="chord">
            <a:avLst>
              <a:gd name="adj1" fmla="val 7158072"/>
              <a:gd name="adj2" fmla="val 3651358"/>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34" name="Picture Placeholder 333">
            <a:extLst>
              <a:ext uri="{FF2B5EF4-FFF2-40B4-BE49-F238E27FC236}">
                <a16:creationId xmlns:a16="http://schemas.microsoft.com/office/drawing/2014/main" id="{25364AC1-3229-BB43-A882-95900F3026AD}"/>
              </a:ext>
            </a:extLst>
          </p:cNvPr>
          <p:cNvSpPr>
            <a:spLocks noGrp="1"/>
          </p:cNvSpPr>
          <p:nvPr>
            <p:ph type="pic" sz="quarter" idx="48" hasCustomPrompt="1"/>
          </p:nvPr>
        </p:nvSpPr>
        <p:spPr>
          <a:xfrm>
            <a:off x="9261948" y="4493151"/>
            <a:ext cx="1591575" cy="1591686"/>
          </a:xfrm>
          <a:prstGeom prst="chord">
            <a:avLst>
              <a:gd name="adj1" fmla="val 7092781"/>
              <a:gd name="adj2" fmla="val 3687944"/>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36" name="Picture Placeholder 335">
            <a:extLst>
              <a:ext uri="{FF2B5EF4-FFF2-40B4-BE49-F238E27FC236}">
                <a16:creationId xmlns:a16="http://schemas.microsoft.com/office/drawing/2014/main" id="{23659294-9793-3D45-B77F-EE11CA894C79}"/>
              </a:ext>
            </a:extLst>
          </p:cNvPr>
          <p:cNvSpPr>
            <a:spLocks noGrp="1"/>
          </p:cNvSpPr>
          <p:nvPr>
            <p:ph type="pic" sz="quarter" idx="49" hasCustomPrompt="1"/>
          </p:nvPr>
        </p:nvSpPr>
        <p:spPr>
          <a:xfrm>
            <a:off x="11868748" y="4504710"/>
            <a:ext cx="1591575" cy="1591686"/>
          </a:xfrm>
          <a:prstGeom prst="chord">
            <a:avLst>
              <a:gd name="adj1" fmla="val 7258539"/>
              <a:gd name="adj2" fmla="val 3575625"/>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38" name="Picture Placeholder 337">
            <a:extLst>
              <a:ext uri="{FF2B5EF4-FFF2-40B4-BE49-F238E27FC236}">
                <a16:creationId xmlns:a16="http://schemas.microsoft.com/office/drawing/2014/main" id="{DBE3C7A8-FE88-5B4A-85CC-86A6865F2EB2}"/>
              </a:ext>
            </a:extLst>
          </p:cNvPr>
          <p:cNvSpPr>
            <a:spLocks noGrp="1"/>
          </p:cNvSpPr>
          <p:nvPr>
            <p:ph type="pic" sz="quarter" idx="50" hasCustomPrompt="1"/>
          </p:nvPr>
        </p:nvSpPr>
        <p:spPr>
          <a:xfrm>
            <a:off x="14481234" y="4493151"/>
            <a:ext cx="1591575" cy="1591686"/>
          </a:xfrm>
          <a:prstGeom prst="chord">
            <a:avLst>
              <a:gd name="adj1" fmla="val 7099976"/>
              <a:gd name="adj2" fmla="val 3669930"/>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40" name="Picture Placeholder 339">
            <a:extLst>
              <a:ext uri="{FF2B5EF4-FFF2-40B4-BE49-F238E27FC236}">
                <a16:creationId xmlns:a16="http://schemas.microsoft.com/office/drawing/2014/main" id="{BA4002A2-9A7C-9F42-BCA8-0EAFCC7DE771}"/>
              </a:ext>
            </a:extLst>
          </p:cNvPr>
          <p:cNvSpPr>
            <a:spLocks noGrp="1"/>
          </p:cNvSpPr>
          <p:nvPr>
            <p:ph type="pic" sz="quarter" idx="51" hasCustomPrompt="1"/>
          </p:nvPr>
        </p:nvSpPr>
        <p:spPr>
          <a:xfrm>
            <a:off x="17131772" y="4484227"/>
            <a:ext cx="1591575" cy="1591686"/>
          </a:xfrm>
          <a:prstGeom prst="chord">
            <a:avLst>
              <a:gd name="adj1" fmla="val 7050346"/>
              <a:gd name="adj2" fmla="val 3757346"/>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42" name="Picture Placeholder 341">
            <a:extLst>
              <a:ext uri="{FF2B5EF4-FFF2-40B4-BE49-F238E27FC236}">
                <a16:creationId xmlns:a16="http://schemas.microsoft.com/office/drawing/2014/main" id="{0CE3D846-7CCE-CF44-8620-C1FC24FE6B4E}"/>
              </a:ext>
            </a:extLst>
          </p:cNvPr>
          <p:cNvSpPr>
            <a:spLocks noGrp="1"/>
          </p:cNvSpPr>
          <p:nvPr>
            <p:ph type="pic" sz="quarter" idx="52" hasCustomPrompt="1"/>
          </p:nvPr>
        </p:nvSpPr>
        <p:spPr>
          <a:xfrm>
            <a:off x="1418805" y="7673366"/>
            <a:ext cx="1591575" cy="1591686"/>
          </a:xfrm>
          <a:prstGeom prst="chord">
            <a:avLst>
              <a:gd name="adj1" fmla="val 7100542"/>
              <a:gd name="adj2" fmla="val 3702209"/>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44" name="Picture Placeholder 343">
            <a:extLst>
              <a:ext uri="{FF2B5EF4-FFF2-40B4-BE49-F238E27FC236}">
                <a16:creationId xmlns:a16="http://schemas.microsoft.com/office/drawing/2014/main" id="{F597D7F2-E8DA-004F-8DB8-7712E8B94275}"/>
              </a:ext>
            </a:extLst>
          </p:cNvPr>
          <p:cNvSpPr>
            <a:spLocks noGrp="1"/>
          </p:cNvSpPr>
          <p:nvPr>
            <p:ph type="pic" sz="quarter" idx="53" hasCustomPrompt="1"/>
          </p:nvPr>
        </p:nvSpPr>
        <p:spPr>
          <a:xfrm>
            <a:off x="4036417" y="7673366"/>
            <a:ext cx="1591575" cy="1591686"/>
          </a:xfrm>
          <a:prstGeom prst="chord">
            <a:avLst>
              <a:gd name="adj1" fmla="val 7083867"/>
              <a:gd name="adj2" fmla="val 3765655"/>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46" name="Picture Placeholder 345">
            <a:extLst>
              <a:ext uri="{FF2B5EF4-FFF2-40B4-BE49-F238E27FC236}">
                <a16:creationId xmlns:a16="http://schemas.microsoft.com/office/drawing/2014/main" id="{269417F7-F43F-DB4A-A07F-C03657AD8F48}"/>
              </a:ext>
            </a:extLst>
          </p:cNvPr>
          <p:cNvSpPr>
            <a:spLocks noGrp="1"/>
          </p:cNvSpPr>
          <p:nvPr>
            <p:ph type="pic" sz="quarter" idx="54" hasCustomPrompt="1"/>
          </p:nvPr>
        </p:nvSpPr>
        <p:spPr>
          <a:xfrm>
            <a:off x="6642075" y="7673142"/>
            <a:ext cx="1591575" cy="1591686"/>
          </a:xfrm>
          <a:prstGeom prst="chord">
            <a:avLst>
              <a:gd name="adj1" fmla="val 7080834"/>
              <a:gd name="adj2" fmla="val 3712028"/>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48" name="Picture Placeholder 347">
            <a:extLst>
              <a:ext uri="{FF2B5EF4-FFF2-40B4-BE49-F238E27FC236}">
                <a16:creationId xmlns:a16="http://schemas.microsoft.com/office/drawing/2014/main" id="{9CC075EF-5C1E-7B4B-9D48-CDEE6D0D1125}"/>
              </a:ext>
            </a:extLst>
          </p:cNvPr>
          <p:cNvSpPr>
            <a:spLocks noGrp="1"/>
          </p:cNvSpPr>
          <p:nvPr>
            <p:ph type="pic" sz="quarter" idx="55" hasCustomPrompt="1"/>
          </p:nvPr>
        </p:nvSpPr>
        <p:spPr>
          <a:xfrm>
            <a:off x="9252135" y="7673142"/>
            <a:ext cx="1591575" cy="1591686"/>
          </a:xfrm>
          <a:prstGeom prst="chord">
            <a:avLst>
              <a:gd name="adj1" fmla="val 7088669"/>
              <a:gd name="adj2" fmla="val 3722567"/>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50" name="Picture Placeholder 349">
            <a:extLst>
              <a:ext uri="{FF2B5EF4-FFF2-40B4-BE49-F238E27FC236}">
                <a16:creationId xmlns:a16="http://schemas.microsoft.com/office/drawing/2014/main" id="{5AD30BB1-DF98-4640-A2AA-9BC55B5D9F80}"/>
              </a:ext>
            </a:extLst>
          </p:cNvPr>
          <p:cNvSpPr>
            <a:spLocks noGrp="1"/>
          </p:cNvSpPr>
          <p:nvPr>
            <p:ph type="pic" sz="quarter" idx="56" hasCustomPrompt="1"/>
          </p:nvPr>
        </p:nvSpPr>
        <p:spPr>
          <a:xfrm>
            <a:off x="11871680" y="7673046"/>
            <a:ext cx="1591575" cy="1591686"/>
          </a:xfrm>
          <a:prstGeom prst="chord">
            <a:avLst>
              <a:gd name="adj1" fmla="val 7010172"/>
              <a:gd name="adj2" fmla="val 3714934"/>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52" name="Picture Placeholder 351">
            <a:extLst>
              <a:ext uri="{FF2B5EF4-FFF2-40B4-BE49-F238E27FC236}">
                <a16:creationId xmlns:a16="http://schemas.microsoft.com/office/drawing/2014/main" id="{97808E8E-CC11-DC4C-BC77-F281F97C0C72}"/>
              </a:ext>
            </a:extLst>
          </p:cNvPr>
          <p:cNvSpPr>
            <a:spLocks noGrp="1"/>
          </p:cNvSpPr>
          <p:nvPr>
            <p:ph type="pic" sz="quarter" idx="57" hasCustomPrompt="1"/>
          </p:nvPr>
        </p:nvSpPr>
        <p:spPr>
          <a:xfrm>
            <a:off x="14510470" y="7673046"/>
            <a:ext cx="1591575" cy="1591686"/>
          </a:xfrm>
          <a:prstGeom prst="chord">
            <a:avLst>
              <a:gd name="adj1" fmla="val 7066713"/>
              <a:gd name="adj2" fmla="val 3733568"/>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54" name="Picture Placeholder 353">
            <a:extLst>
              <a:ext uri="{FF2B5EF4-FFF2-40B4-BE49-F238E27FC236}">
                <a16:creationId xmlns:a16="http://schemas.microsoft.com/office/drawing/2014/main" id="{86113B24-BC7F-6740-B867-ED987936354B}"/>
              </a:ext>
            </a:extLst>
          </p:cNvPr>
          <p:cNvSpPr>
            <a:spLocks noGrp="1"/>
          </p:cNvSpPr>
          <p:nvPr>
            <p:ph type="pic" sz="quarter" idx="58" hasCustomPrompt="1"/>
          </p:nvPr>
        </p:nvSpPr>
        <p:spPr>
          <a:xfrm>
            <a:off x="17131772" y="7673046"/>
            <a:ext cx="1591575" cy="1591686"/>
          </a:xfrm>
          <a:prstGeom prst="chord">
            <a:avLst>
              <a:gd name="adj1" fmla="val 7114738"/>
              <a:gd name="adj2" fmla="val 3714252"/>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
        <p:nvSpPr>
          <p:cNvPr id="313" name="Picture Placeholder 312">
            <a:extLst>
              <a:ext uri="{FF2B5EF4-FFF2-40B4-BE49-F238E27FC236}">
                <a16:creationId xmlns:a16="http://schemas.microsoft.com/office/drawing/2014/main" id="{B30C5B67-F7E7-AF4F-ABC5-371D5C4E2D17}"/>
              </a:ext>
            </a:extLst>
          </p:cNvPr>
          <p:cNvSpPr>
            <a:spLocks noGrp="1"/>
          </p:cNvSpPr>
          <p:nvPr>
            <p:ph type="pic" sz="quarter" idx="45" hasCustomPrompt="1"/>
          </p:nvPr>
        </p:nvSpPr>
        <p:spPr>
          <a:xfrm>
            <a:off x="1419687" y="4510650"/>
            <a:ext cx="1591575" cy="1591686"/>
          </a:xfrm>
          <a:prstGeom prst="chord">
            <a:avLst>
              <a:gd name="adj1" fmla="val 7270325"/>
              <a:gd name="adj2" fmla="val 3580053"/>
            </a:avLst>
          </a:prstGeom>
          <a:solidFill>
            <a:schemeClr val="bg1">
              <a:lumMod val="50000"/>
            </a:schemeClr>
          </a:solidFill>
        </p:spPr>
        <p:txBody>
          <a:bodyPr anchor="ctr"/>
          <a:lstStyle>
            <a:lvl1pPr marL="0" marR="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sz="1979" b="0">
                <a:solidFill>
                  <a:schemeClr val="bg1"/>
                </a:solidFill>
              </a:defRPr>
            </a:lvl1pPr>
          </a:lstStyle>
          <a:p>
            <a:pPr marL="0" marR="0" lvl="0" indent="0" algn="ctr" defTabSz="2010411" rtl="0" eaLnBrk="1" fontAlgn="auto" latinLnBrk="0" hangingPunct="1">
              <a:lnSpc>
                <a:spcPct val="100000"/>
              </a:lnSpc>
              <a:spcBef>
                <a:spcPts val="1979"/>
              </a:spcBef>
              <a:spcAft>
                <a:spcPts val="0"/>
              </a:spcAft>
              <a:buClr>
                <a:schemeClr val="accent1"/>
              </a:buClr>
              <a:buSzTx/>
              <a:buFont typeface="Arial" pitchFamily="34" charset="0"/>
              <a:buNone/>
              <a:tabLst/>
              <a:defRPr/>
            </a:pPr>
            <a:r>
              <a:rPr lang="en-US"/>
              <a:t>Insert headshot</a:t>
            </a:r>
          </a:p>
        </p:txBody>
      </p:sp>
    </p:spTree>
    <p:extLst>
      <p:ext uri="{BB962C8B-B14F-4D97-AF65-F5344CB8AC3E}">
        <p14:creationId xmlns:p14="http://schemas.microsoft.com/office/powerpoint/2010/main" val="10435701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2 Text + Diagram">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C041E6-3C24-C343-8CBC-73BAE986DF5D}"/>
              </a:ext>
            </a:extLst>
          </p:cNvPr>
          <p:cNvSpPr>
            <a:spLocks noGrp="1"/>
          </p:cNvSpPr>
          <p:nvPr>
            <p:ph type="title"/>
          </p:nvPr>
        </p:nvSpPr>
        <p:spPr>
          <a:xfrm>
            <a:off x="908352" y="1083814"/>
            <a:ext cx="7837456" cy="1306335"/>
          </a:xfrm>
        </p:spPr>
        <p:txBody>
          <a:bodyPr/>
          <a:lstStyle/>
          <a:p>
            <a:r>
              <a:rPr lang="en-US"/>
              <a:t>Click to edit Master title style</a:t>
            </a:r>
          </a:p>
        </p:txBody>
      </p:sp>
      <p:sp>
        <p:nvSpPr>
          <p:cNvPr id="2" name="Date Placeholder 1">
            <a:extLst>
              <a:ext uri="{FF2B5EF4-FFF2-40B4-BE49-F238E27FC236}">
                <a16:creationId xmlns:a16="http://schemas.microsoft.com/office/drawing/2014/main" id="{0B9AC6CD-475E-FB48-AB2A-168CA47A101C}"/>
              </a:ext>
            </a:extLst>
          </p:cNvPr>
          <p:cNvSpPr>
            <a:spLocks noGrp="1"/>
          </p:cNvSpPr>
          <p:nvPr>
            <p:ph type="dt" sz="half" idx="10"/>
          </p:nvPr>
        </p:nvSpPr>
        <p:spPr/>
        <p:txBody>
          <a:bodyPr/>
          <a:lstStyle/>
          <a:p>
            <a:r>
              <a:rPr lang="en-AU"/>
              <a:t>DD MM YYYY</a:t>
            </a:r>
            <a:endParaRPr lang="en-US"/>
          </a:p>
        </p:txBody>
      </p:sp>
      <p:sp>
        <p:nvSpPr>
          <p:cNvPr id="8" name="Footer Placeholder 7">
            <a:extLst>
              <a:ext uri="{FF2B5EF4-FFF2-40B4-BE49-F238E27FC236}">
                <a16:creationId xmlns:a16="http://schemas.microsoft.com/office/drawing/2014/main" id="{659D59C1-5409-964F-A2C9-91800CC91D50}"/>
              </a:ext>
            </a:extLst>
          </p:cNvPr>
          <p:cNvSpPr>
            <a:spLocks noGrp="1"/>
          </p:cNvSpPr>
          <p:nvPr>
            <p:ph type="ftr" sz="quarter" idx="11"/>
          </p:nvPr>
        </p:nvSpPr>
        <p:spPr/>
        <p:txBody>
          <a:bodyPr/>
          <a:lstStyle/>
          <a:p>
            <a:r>
              <a:rPr lang="en-US"/>
              <a:t>Security classification here</a:t>
            </a:r>
          </a:p>
        </p:txBody>
      </p:sp>
      <p:sp>
        <p:nvSpPr>
          <p:cNvPr id="9" name="Slide Number Placeholder 8">
            <a:extLst>
              <a:ext uri="{FF2B5EF4-FFF2-40B4-BE49-F238E27FC236}">
                <a16:creationId xmlns:a16="http://schemas.microsoft.com/office/drawing/2014/main" id="{04BC2282-204A-1E4F-84AD-1A53CFB0DF00}"/>
              </a:ext>
            </a:extLst>
          </p:cNvPr>
          <p:cNvSpPr>
            <a:spLocks noGrp="1"/>
          </p:cNvSpPr>
          <p:nvPr>
            <p:ph type="sldNum" sz="quarter" idx="12"/>
          </p:nvPr>
        </p:nvSpPr>
        <p:spPr/>
        <p:txBody>
          <a:bodyPr/>
          <a:lstStyle/>
          <a:p>
            <a:fld id="{9EBEC7D2-4955-5E46-A2E6-70A78DC0C462}" type="slidenum">
              <a:rPr lang="en-US" smtClean="0"/>
              <a:pPr/>
              <a:t>‹#›</a:t>
            </a:fld>
            <a:endParaRPr lang="en-US"/>
          </a:p>
        </p:txBody>
      </p:sp>
      <p:sp>
        <p:nvSpPr>
          <p:cNvPr id="5" name="Text Placeholder 4">
            <a:extLst>
              <a:ext uri="{FF2B5EF4-FFF2-40B4-BE49-F238E27FC236}">
                <a16:creationId xmlns:a16="http://schemas.microsoft.com/office/drawing/2014/main" id="{C9B628C0-7CF4-AE48-B242-A8746874D60D}"/>
              </a:ext>
            </a:extLst>
          </p:cNvPr>
          <p:cNvSpPr>
            <a:spLocks noGrp="1"/>
          </p:cNvSpPr>
          <p:nvPr>
            <p:ph type="body" sz="quarter" idx="13"/>
          </p:nvPr>
        </p:nvSpPr>
        <p:spPr>
          <a:xfrm>
            <a:off x="908352" y="3317410"/>
            <a:ext cx="7837456" cy="690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martArt Placeholder 3">
            <a:extLst>
              <a:ext uri="{FF2B5EF4-FFF2-40B4-BE49-F238E27FC236}">
                <a16:creationId xmlns:a16="http://schemas.microsoft.com/office/drawing/2014/main" id="{802E9C75-7945-9F42-BA31-F1FA95E9EE17}"/>
              </a:ext>
            </a:extLst>
          </p:cNvPr>
          <p:cNvSpPr>
            <a:spLocks noGrp="1"/>
          </p:cNvSpPr>
          <p:nvPr>
            <p:ph type="dgm" sz="quarter" idx="14" hasCustomPrompt="1"/>
          </p:nvPr>
        </p:nvSpPr>
        <p:spPr>
          <a:xfrm>
            <a:off x="10052050" y="1083813"/>
            <a:ext cx="9143702" cy="9141725"/>
          </a:xfrm>
        </p:spPr>
        <p:txBody>
          <a:bodyPr bIns="756000" anchor="ctr"/>
          <a:lstStyle>
            <a:lvl1pPr algn="ctr">
              <a:defRPr/>
            </a:lvl1pPr>
          </a:lstStyle>
          <a:p>
            <a:r>
              <a:rPr lang="en-US"/>
              <a:t>Insert a diagram here</a:t>
            </a:r>
          </a:p>
        </p:txBody>
      </p:sp>
    </p:spTree>
    <p:extLst>
      <p:ext uri="{BB962C8B-B14F-4D97-AF65-F5344CB8AC3E}">
        <p14:creationId xmlns:p14="http://schemas.microsoft.com/office/powerpoint/2010/main" val="13454260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3 Thank You Slid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2261711" y="2390148"/>
            <a:ext cx="15627796" cy="3618395"/>
          </a:xfrm>
          <a:prstGeom prst="rect">
            <a:avLst/>
          </a:prstGeom>
        </p:spPr>
        <p:txBody>
          <a:bodyPr anchor="b"/>
          <a:lstStyle>
            <a:lvl1pPr algn="ctr">
              <a:defRPr sz="13192">
                <a:solidFill>
                  <a:schemeClr val="bg1"/>
                </a:solidFill>
              </a:defRPr>
            </a:lvl1pPr>
          </a:lstStyle>
          <a:p>
            <a:r>
              <a:rPr lang="en-GB"/>
              <a:t>Thank you</a:t>
            </a:r>
            <a:endParaRPr lang="en-US"/>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2214593" y="7612869"/>
            <a:ext cx="15674914" cy="2612669"/>
          </a:xfrm>
        </p:spPr>
        <p:txBody>
          <a:bodyPr anchor="t"/>
          <a:lstStyle>
            <a:lvl1pPr marL="18325" indent="0" algn="ctr">
              <a:spcBef>
                <a:spcPts val="0"/>
              </a:spcBef>
              <a:spcAft>
                <a:spcPts val="660"/>
              </a:spcAft>
              <a:buFont typeface="Arial" panose="020B0604020202020204" pitchFamily="34" charset="0"/>
              <a:buNone/>
              <a:tabLst/>
              <a:defRPr sz="2309" b="0" spc="0">
                <a:solidFill>
                  <a:schemeClr val="bg1"/>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Business Unit Name</a:t>
            </a:r>
            <a:br>
              <a:rPr lang="en-US" sz="1979" spc="0">
                <a:latin typeface="Arial" panose="020B0604020202020204" pitchFamily="34" charset="0"/>
              </a:rPr>
            </a:br>
            <a:r>
              <a:rPr lang="en-US" sz="1979" spc="0">
                <a:latin typeface="Arial" panose="020B0604020202020204" pitchFamily="34" charset="0"/>
              </a:rPr>
              <a:t>DD MM YYYY</a:t>
            </a:r>
          </a:p>
        </p:txBody>
      </p:sp>
      <p:pic>
        <p:nvPicPr>
          <p:cNvPr id="5" name="Online Image Placeholder 9" descr="A picture containing text&#10;&#10;Description automatically generated">
            <a:extLst>
              <a:ext uri="{FF2B5EF4-FFF2-40B4-BE49-F238E27FC236}">
                <a16:creationId xmlns:a16="http://schemas.microsoft.com/office/drawing/2014/main" id="{EB32AC95-53AF-1641-8A83-B94399B715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18606" y="549761"/>
            <a:ext cx="1986851" cy="1986991"/>
          </a:xfrm>
          <a:prstGeom prst="rect">
            <a:avLst/>
          </a:prstGeom>
        </p:spPr>
      </p:pic>
      <p:pic>
        <p:nvPicPr>
          <p:cNvPr id="6" name="Online Image Placeholder 9" descr="A picture containing text&#10;&#10;Description automatically generated">
            <a:extLst>
              <a:ext uri="{FF2B5EF4-FFF2-40B4-BE49-F238E27FC236}">
                <a16:creationId xmlns:a16="http://schemas.microsoft.com/office/drawing/2014/main" id="{8CF78EF5-26D4-1742-A380-12BA382151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18606" y="549761"/>
            <a:ext cx="1986851" cy="1986991"/>
          </a:xfrm>
          <a:prstGeom prst="rect">
            <a:avLst/>
          </a:prstGeom>
        </p:spPr>
      </p:pic>
      <p:pic>
        <p:nvPicPr>
          <p:cNvPr id="7" name="Online Image Placeholder 9" descr="A picture containing text&#10;&#10;Description automatically generated">
            <a:extLst>
              <a:ext uri="{FF2B5EF4-FFF2-40B4-BE49-F238E27FC236}">
                <a16:creationId xmlns:a16="http://schemas.microsoft.com/office/drawing/2014/main" id="{08ECCA35-8F9D-0347-B6D2-51F89E348B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18606" y="549761"/>
            <a:ext cx="1986851" cy="1986991"/>
          </a:xfrm>
          <a:prstGeom prst="rect">
            <a:avLst/>
          </a:prstGeom>
        </p:spPr>
      </p:pic>
    </p:spTree>
    <p:extLst>
      <p:ext uri="{BB962C8B-B14F-4D97-AF65-F5344CB8AC3E}">
        <p14:creationId xmlns:p14="http://schemas.microsoft.com/office/powerpoint/2010/main" val="368232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BD13-933B-3064-017B-BEADFFC12E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471CC7-E65E-EF2A-9FB2-F820C26EEA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FB17AF-522E-55F3-1BDE-01BCF8BE0051}"/>
              </a:ext>
            </a:extLst>
          </p:cNvPr>
          <p:cNvSpPr>
            <a:spLocks noGrp="1"/>
          </p:cNvSpPr>
          <p:nvPr>
            <p:ph type="dt" sz="half" idx="10"/>
          </p:nvPr>
        </p:nvSpPr>
        <p:spPr/>
        <p:txBody>
          <a:bodyPr/>
          <a:lstStyle/>
          <a:p>
            <a:fld id="{A944DB0E-7001-5B40-B170-949381BCBFA6}" type="datetimeFigureOut">
              <a:rPr lang="en-US" smtClean="0"/>
              <a:t>2/6/2025</a:t>
            </a:fld>
            <a:endParaRPr lang="en-US"/>
          </a:p>
        </p:txBody>
      </p:sp>
      <p:sp>
        <p:nvSpPr>
          <p:cNvPr id="5" name="Footer Placeholder 4">
            <a:extLst>
              <a:ext uri="{FF2B5EF4-FFF2-40B4-BE49-F238E27FC236}">
                <a16:creationId xmlns:a16="http://schemas.microsoft.com/office/drawing/2014/main" id="{5E159867-C0AD-4AD4-0527-73FECE1E3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29E3F-9734-A343-86A6-4C129242CDC7}"/>
              </a:ext>
            </a:extLst>
          </p:cNvPr>
          <p:cNvSpPr>
            <a:spLocks noGrp="1"/>
          </p:cNvSpPr>
          <p:nvPr>
            <p:ph type="sldNum" sz="quarter" idx="12"/>
          </p:nvPr>
        </p:nvSpPr>
        <p:spPr/>
        <p:txBody>
          <a:bodyPr/>
          <a:lstStyle/>
          <a:p>
            <a:fld id="{F31294BE-7E97-8C48-BA61-A070A4B67E3D}" type="slidenum">
              <a:rPr lang="en-US" smtClean="0"/>
              <a:t>‹#›</a:t>
            </a:fld>
            <a:endParaRPr lang="en-US"/>
          </a:p>
        </p:txBody>
      </p:sp>
    </p:spTree>
    <p:extLst>
      <p:ext uri="{BB962C8B-B14F-4D97-AF65-F5344CB8AC3E}">
        <p14:creationId xmlns:p14="http://schemas.microsoft.com/office/powerpoint/2010/main" val="409287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01 Cover Slide Opt. A_Warm Grey">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A44D-9426-9F42-9DF5-60D783641166}"/>
              </a:ext>
            </a:extLst>
          </p:cNvPr>
          <p:cNvSpPr>
            <a:spLocks noGrp="1"/>
          </p:cNvSpPr>
          <p:nvPr>
            <p:ph type="ctrTitle" hasCustomPrompt="1"/>
          </p:nvPr>
        </p:nvSpPr>
        <p:spPr>
          <a:xfrm>
            <a:off x="2261711" y="2390148"/>
            <a:ext cx="15627796" cy="3618395"/>
          </a:xfrm>
          <a:prstGeom prst="rect">
            <a:avLst/>
          </a:prstGeom>
        </p:spPr>
        <p:txBody>
          <a:bodyPr anchor="b"/>
          <a:lstStyle>
            <a:lvl1pPr algn="ctr">
              <a:defRPr sz="9894">
                <a:solidFill>
                  <a:schemeClr val="accent1"/>
                </a:solidFill>
              </a:defRPr>
            </a:lvl1pPr>
          </a:lstStyle>
          <a:p>
            <a:r>
              <a:rPr lang="en-GB"/>
              <a:t>Click to edit </a:t>
            </a:r>
            <a:br>
              <a:rPr lang="en-GB"/>
            </a:br>
            <a:r>
              <a:rPr lang="en-GB"/>
              <a:t>Master title style</a:t>
            </a:r>
            <a:endParaRPr lang="en-US"/>
          </a:p>
        </p:txBody>
      </p:sp>
      <p:sp>
        <p:nvSpPr>
          <p:cNvPr id="3" name="Subtitle">
            <a:extLst>
              <a:ext uri="{FF2B5EF4-FFF2-40B4-BE49-F238E27FC236}">
                <a16:creationId xmlns:a16="http://schemas.microsoft.com/office/drawing/2014/main" id="{210CDBFA-63F8-5048-851A-3353FBEDBDBE}"/>
              </a:ext>
            </a:extLst>
          </p:cNvPr>
          <p:cNvSpPr>
            <a:spLocks noGrp="1"/>
          </p:cNvSpPr>
          <p:nvPr>
            <p:ph type="subTitle" idx="1"/>
          </p:nvPr>
        </p:nvSpPr>
        <p:spPr>
          <a:xfrm>
            <a:off x="2261710" y="6306535"/>
            <a:ext cx="15674915" cy="2612669"/>
          </a:xfrm>
          <a:prstGeom prst="rect">
            <a:avLst/>
          </a:prstGeom>
        </p:spPr>
        <p:txBody>
          <a:bodyPr tIns="0"/>
          <a:lstStyle>
            <a:lvl1pPr marL="0" indent="0" algn="ctr">
              <a:buNone/>
              <a:defRPr sz="3298">
                <a:solidFill>
                  <a:schemeClr val="tx2"/>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8" name="Presentation Info">
            <a:extLst>
              <a:ext uri="{FF2B5EF4-FFF2-40B4-BE49-F238E27FC236}">
                <a16:creationId xmlns:a16="http://schemas.microsoft.com/office/drawing/2014/main" id="{2D2196F9-24F6-514F-AACC-6CF575D312F9}"/>
              </a:ext>
            </a:extLst>
          </p:cNvPr>
          <p:cNvSpPr>
            <a:spLocks noGrp="1"/>
          </p:cNvSpPr>
          <p:nvPr>
            <p:ph type="body" sz="quarter" idx="11" hasCustomPrompt="1"/>
          </p:nvPr>
        </p:nvSpPr>
        <p:spPr>
          <a:xfrm>
            <a:off x="908351" y="7612869"/>
            <a:ext cx="3918728" cy="2612669"/>
          </a:xfrm>
        </p:spPr>
        <p:txBody>
          <a:bodyPr anchor="b"/>
          <a:lstStyle>
            <a:lvl1pPr marL="18325" indent="0">
              <a:spcBef>
                <a:spcPts val="0"/>
              </a:spcBef>
              <a:spcAft>
                <a:spcPts val="660"/>
              </a:spcAft>
              <a:buFont typeface="Arial" panose="020B0604020202020204" pitchFamily="34" charset="0"/>
              <a:buNone/>
              <a:tabLst/>
              <a:defRPr sz="1979" b="0" spc="0">
                <a:solidFill>
                  <a:schemeClr val="tx2"/>
                </a:solidFill>
                <a:latin typeface="+mn-lt"/>
              </a:defRPr>
            </a:lvl1pPr>
            <a:lvl2pPr marL="18325" indent="0">
              <a:buFont typeface="Arial" panose="020B0604020202020204" pitchFamily="34" charset="0"/>
              <a:buNone/>
              <a:tabLst/>
              <a:defRPr sz="1979" b="0">
                <a:solidFill>
                  <a:schemeClr val="bg1"/>
                </a:solidFill>
                <a:latin typeface="+mn-lt"/>
              </a:defRPr>
            </a:lvl2pPr>
            <a:lvl3pPr marL="18325" indent="0">
              <a:buNone/>
              <a:tabLst/>
              <a:defRPr sz="1979" b="0">
                <a:solidFill>
                  <a:schemeClr val="bg1"/>
                </a:solidFill>
                <a:latin typeface="+mn-lt"/>
              </a:defRPr>
            </a:lvl3pPr>
            <a:lvl4pPr marL="18325" indent="0">
              <a:buNone/>
              <a:tabLst/>
              <a:defRPr sz="1979" b="0">
                <a:solidFill>
                  <a:schemeClr val="bg1"/>
                </a:solidFill>
                <a:latin typeface="+mn-lt"/>
              </a:defRPr>
            </a:lvl4pPr>
            <a:lvl5pPr marL="18325" indent="0">
              <a:buFont typeface="Arial" panose="020B0604020202020204" pitchFamily="34" charset="0"/>
              <a:buNone/>
              <a:tabLst/>
              <a:defRPr sz="1979" b="0">
                <a:solidFill>
                  <a:schemeClr val="bg1"/>
                </a:solidFill>
                <a:latin typeface="+mn-lt"/>
              </a:defRPr>
            </a:lvl5pPr>
          </a:lstStyle>
          <a:p>
            <a:pPr>
              <a:lnSpc>
                <a:spcPct val="110000"/>
              </a:lnSpc>
            </a:pPr>
            <a:r>
              <a:rPr lang="en-US" sz="1979" spc="0">
                <a:latin typeface="Arial" panose="020B0604020202020204" pitchFamily="34" charset="0"/>
              </a:rPr>
              <a:t>Name Surname</a:t>
            </a:r>
            <a:br>
              <a:rPr lang="en-US" sz="1979" spc="0">
                <a:latin typeface="Arial" panose="020B0604020202020204" pitchFamily="34" charset="0"/>
              </a:rPr>
            </a:br>
            <a:r>
              <a:rPr lang="en-US" sz="1979" spc="0">
                <a:latin typeface="Arial" panose="020B0604020202020204" pitchFamily="34" charset="0"/>
              </a:rPr>
              <a:t>Market / Business Unit Name </a:t>
            </a:r>
            <a:br>
              <a:rPr lang="en-US" sz="1979" spc="0">
                <a:latin typeface="Arial" panose="020B0604020202020204" pitchFamily="34" charset="0"/>
              </a:rPr>
            </a:br>
            <a:r>
              <a:rPr lang="en-US" sz="1979" spc="0">
                <a:latin typeface="Arial" panose="020B0604020202020204" pitchFamily="34" charset="0"/>
              </a:rPr>
              <a:t>DD MM YYYY</a:t>
            </a:r>
          </a:p>
        </p:txBody>
      </p:sp>
      <p:sp>
        <p:nvSpPr>
          <p:cNvPr id="10" name="Security classification">
            <a:extLst>
              <a:ext uri="{FF2B5EF4-FFF2-40B4-BE49-F238E27FC236}">
                <a16:creationId xmlns:a16="http://schemas.microsoft.com/office/drawing/2014/main" id="{F9CDC3A4-B8DB-8A4D-A8B2-36051811B481}"/>
              </a:ext>
            </a:extLst>
          </p:cNvPr>
          <p:cNvSpPr>
            <a:spLocks noGrp="1"/>
          </p:cNvSpPr>
          <p:nvPr>
            <p:ph type="body" sz="quarter" idx="12" hasCustomPrompt="1"/>
          </p:nvPr>
        </p:nvSpPr>
        <p:spPr>
          <a:xfrm>
            <a:off x="908351" y="10225537"/>
            <a:ext cx="3918728" cy="534053"/>
          </a:xfrm>
        </p:spPr>
        <p:txBody>
          <a:bodyPr anchor="b"/>
          <a:lstStyle>
            <a:lvl1pPr>
              <a:defRPr sz="1979" b="0" spc="0">
                <a:solidFill>
                  <a:schemeClr val="accent1"/>
                </a:solidFill>
              </a:defRPr>
            </a:lvl1pPr>
            <a:lvl2pPr>
              <a:defRPr sz="1979" b="0">
                <a:solidFill>
                  <a:schemeClr val="bg1"/>
                </a:solidFill>
              </a:defRPr>
            </a:lvl2pPr>
            <a:lvl3pPr>
              <a:defRPr sz="1979" b="0">
                <a:solidFill>
                  <a:schemeClr val="bg1"/>
                </a:solidFill>
              </a:defRPr>
            </a:lvl3pPr>
            <a:lvl4pPr>
              <a:defRPr sz="1979" b="0">
                <a:solidFill>
                  <a:schemeClr val="bg1"/>
                </a:solidFill>
              </a:defRPr>
            </a:lvl4pPr>
            <a:lvl5pPr>
              <a:defRPr sz="1979" b="0">
                <a:solidFill>
                  <a:schemeClr val="bg1"/>
                </a:solidFill>
              </a:defRPr>
            </a:lvl5pPr>
          </a:lstStyle>
          <a:p>
            <a:pPr lvl="0"/>
            <a:r>
              <a:rPr lang="en-GB"/>
              <a:t>Security classification here</a:t>
            </a:r>
          </a:p>
        </p:txBody>
      </p:sp>
      <p:pic>
        <p:nvPicPr>
          <p:cNvPr id="9" name="Online Image Placeholder 22" descr="Graphical user interface, text&#10;&#10;Description automatically generated with medium confidence">
            <a:extLst>
              <a:ext uri="{FF2B5EF4-FFF2-40B4-BE49-F238E27FC236}">
                <a16:creationId xmlns:a16="http://schemas.microsoft.com/office/drawing/2014/main" id="{277E0483-4AEA-984C-8CA3-FA94FAC545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00206" y="549761"/>
            <a:ext cx="1889995" cy="1890127"/>
          </a:xfrm>
          <a:prstGeom prst="rect">
            <a:avLst/>
          </a:prstGeom>
        </p:spPr>
      </p:pic>
      <p:pic>
        <p:nvPicPr>
          <p:cNvPr id="7" name="Online Image Placeholder 22" descr="Graphical user interface, text&#10;&#10;Description automatically generated with medium confidence">
            <a:extLst>
              <a:ext uri="{FF2B5EF4-FFF2-40B4-BE49-F238E27FC236}">
                <a16:creationId xmlns:a16="http://schemas.microsoft.com/office/drawing/2014/main" id="{9A0D7964-A3C7-E742-A141-E3F9DEA483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00206" y="549761"/>
            <a:ext cx="1889995" cy="1890127"/>
          </a:xfrm>
          <a:prstGeom prst="rect">
            <a:avLst/>
          </a:prstGeom>
        </p:spPr>
      </p:pic>
      <p:pic>
        <p:nvPicPr>
          <p:cNvPr id="11" name="Online Image Placeholder 15" descr="Graphical user interface, text&#10;&#10;Description automatically generated with medium confidence">
            <a:extLst>
              <a:ext uri="{FF2B5EF4-FFF2-40B4-BE49-F238E27FC236}">
                <a16:creationId xmlns:a16="http://schemas.microsoft.com/office/drawing/2014/main" id="{58406B3A-0ABF-6A43-B0C3-07379A246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1033" y="549761"/>
            <a:ext cx="1889995" cy="1890127"/>
          </a:xfrm>
          <a:prstGeom prst="rect">
            <a:avLst/>
          </a:prstGeom>
        </p:spPr>
      </p:pic>
    </p:spTree>
    <p:extLst>
      <p:ext uri="{BB962C8B-B14F-4D97-AF65-F5344CB8AC3E}">
        <p14:creationId xmlns:p14="http://schemas.microsoft.com/office/powerpoint/2010/main" val="717091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76" Type="http://schemas.openxmlformats.org/officeDocument/2006/relationships/slideLayout" Target="../slideLayouts/slideLayout82.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slideLayout" Target="../slideLayouts/slideLayout72.xml"/><Relationship Id="rId74" Type="http://schemas.openxmlformats.org/officeDocument/2006/relationships/slideLayout" Target="../slideLayouts/slideLayout80.xml"/><Relationship Id="rId79" Type="http://schemas.openxmlformats.org/officeDocument/2006/relationships/slideLayout" Target="../slideLayouts/slideLayout85.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78" Type="http://schemas.openxmlformats.org/officeDocument/2006/relationships/slideLayout" Target="../slideLayouts/slideLayout84.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77" Type="http://schemas.openxmlformats.org/officeDocument/2006/relationships/slideLayout" Target="../slideLayouts/slideLayout83.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80" Type="http://schemas.openxmlformats.org/officeDocument/2006/relationships/theme" Target="../theme/theme2.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47736" y="2835498"/>
            <a:ext cx="14008626" cy="4748562"/>
          </a:xfrm>
          <a:prstGeom prst="rect">
            <a:avLst/>
          </a:prstGeom>
        </p:spPr>
        <p:txBody>
          <a:bodyPr wrap="square" lIns="0" tIns="0" rIns="0" bIns="0">
            <a:spAutoFit/>
          </a:bodyPr>
          <a:lstStyle>
            <a:lvl1pPr>
              <a:defRPr sz="7400" b="0" i="0">
                <a:solidFill>
                  <a:srgbClr val="0D1746"/>
                </a:solidFill>
                <a:latin typeface="Arial Black"/>
                <a:cs typeface="Arial Black"/>
              </a:defRPr>
            </a:lvl1pPr>
          </a:lstStyle>
          <a:p>
            <a:endParaRPr/>
          </a:p>
        </p:txBody>
      </p:sp>
      <p:sp>
        <p:nvSpPr>
          <p:cNvPr id="3" name="Holder 3"/>
          <p:cNvSpPr>
            <a:spLocks noGrp="1"/>
          </p:cNvSpPr>
          <p:nvPr>
            <p:ph type="body" idx="1"/>
          </p:nvPr>
        </p:nvSpPr>
        <p:spPr>
          <a:xfrm>
            <a:off x="897008" y="4241795"/>
            <a:ext cx="13870940" cy="2611754"/>
          </a:xfrm>
          <a:prstGeom prst="rect">
            <a:avLst/>
          </a:prstGeom>
        </p:spPr>
        <p:txBody>
          <a:bodyPr wrap="square" lIns="0" tIns="0" rIns="0" bIns="0">
            <a:spAutoFit/>
          </a:bodyPr>
          <a:lstStyle>
            <a:lvl1pPr>
              <a:defRPr sz="9050" b="0" i="0">
                <a:solidFill>
                  <a:srgbClr val="0D1746"/>
                </a:solidFill>
                <a:latin typeface="Arial Black"/>
                <a:cs typeface="Arial Black"/>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4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8352" y="1083813"/>
            <a:ext cx="18287400" cy="2623115"/>
          </a:xfrm>
          <a:prstGeom prst="rect">
            <a:avLst/>
          </a:prstGeom>
        </p:spPr>
        <p:txBody>
          <a:bodyPr vert="horz" wrap="square" lIns="0" tIns="0" rIns="0" bIns="0" rtlCol="0" anchor="t" anchorCtr="0">
            <a:noAutofit/>
          </a:bodyPr>
          <a:lstStyle/>
          <a:p>
            <a:r>
              <a:rPr lang="en-US"/>
              <a:t>Click to edit Master title style</a:t>
            </a:r>
            <a:endParaRPr lang="en-AU"/>
          </a:p>
        </p:txBody>
      </p:sp>
      <p:sp>
        <p:nvSpPr>
          <p:cNvPr id="3" name="Text Placeholder 2"/>
          <p:cNvSpPr>
            <a:spLocks noGrp="1"/>
          </p:cNvSpPr>
          <p:nvPr>
            <p:ph type="body" idx="1"/>
          </p:nvPr>
        </p:nvSpPr>
        <p:spPr>
          <a:xfrm>
            <a:off x="908352" y="3706928"/>
            <a:ext cx="9143698" cy="651861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12657132" y="10734679"/>
            <a:ext cx="5222845" cy="203004"/>
          </a:xfrm>
          <a:prstGeom prst="rect">
            <a:avLst/>
          </a:prstGeom>
        </p:spPr>
        <p:txBody>
          <a:bodyPr vert="horz" wrap="square" lIns="0" tIns="0" rIns="0" bIns="0" rtlCol="0" anchor="ctr">
            <a:spAutoFit/>
          </a:bodyPr>
          <a:lstStyle>
            <a:lvl1pPr algn="r">
              <a:defRPr sz="1319" b="0">
                <a:solidFill>
                  <a:schemeClr val="tx2"/>
                </a:solidFill>
              </a:defRPr>
            </a:lvl1pPr>
          </a:lstStyle>
          <a:p>
            <a:r>
              <a:rPr lang="en-AU"/>
              <a:t>DD MM YYYY</a:t>
            </a:r>
            <a:endParaRPr lang="en-US"/>
          </a:p>
        </p:txBody>
      </p:sp>
      <p:sp>
        <p:nvSpPr>
          <p:cNvPr id="5" name="Footer Placeholder 4"/>
          <p:cNvSpPr>
            <a:spLocks noGrp="1"/>
          </p:cNvSpPr>
          <p:nvPr>
            <p:ph type="ftr" sz="quarter" idx="3"/>
          </p:nvPr>
        </p:nvSpPr>
        <p:spPr>
          <a:xfrm>
            <a:off x="908353" y="10734673"/>
            <a:ext cx="11756184" cy="203019"/>
          </a:xfrm>
          <a:prstGeom prst="rect">
            <a:avLst/>
          </a:prstGeom>
        </p:spPr>
        <p:txBody>
          <a:bodyPr vert="horz" wrap="square" lIns="0" tIns="0" rIns="0" bIns="0" rtlCol="0" anchor="ctr">
            <a:spAutoFit/>
          </a:bodyPr>
          <a:lstStyle>
            <a:lvl1pPr algn="l">
              <a:defRPr sz="1319" b="0">
                <a:solidFill>
                  <a:schemeClr val="tx2"/>
                </a:solidFill>
              </a:defRPr>
            </a:lvl1pPr>
          </a:lstStyle>
          <a:p>
            <a:r>
              <a:rPr lang="en-US"/>
              <a:t>Security classification here</a:t>
            </a:r>
          </a:p>
        </p:txBody>
      </p:sp>
      <p:sp>
        <p:nvSpPr>
          <p:cNvPr id="6" name="Slide Number Placeholder 5"/>
          <p:cNvSpPr>
            <a:spLocks noGrp="1"/>
          </p:cNvSpPr>
          <p:nvPr>
            <p:ph type="sldNum" sz="quarter" idx="4"/>
          </p:nvPr>
        </p:nvSpPr>
        <p:spPr>
          <a:xfrm>
            <a:off x="17929865" y="10734679"/>
            <a:ext cx="1265026" cy="203004"/>
          </a:xfrm>
          <a:prstGeom prst="rect">
            <a:avLst/>
          </a:prstGeom>
        </p:spPr>
        <p:txBody>
          <a:bodyPr vert="horz" wrap="square" lIns="0" tIns="0" rIns="0" bIns="0" rtlCol="0" anchor="ctr">
            <a:spAutoFit/>
          </a:bodyPr>
          <a:lstStyle>
            <a:lvl1pPr algn="r">
              <a:defRPr sz="1319" b="1">
                <a:solidFill>
                  <a:schemeClr val="tx2"/>
                </a:solidFill>
                <a:latin typeface="+mj-lt"/>
              </a:defRPr>
            </a:lvl1pPr>
          </a:lstStyle>
          <a:p>
            <a:fld id="{9EBEC7D2-4955-5E46-A2E6-70A78DC0C462}" type="slidenum">
              <a:rPr lang="en-US" smtClean="0"/>
              <a:pPr/>
              <a:t>‹#›</a:t>
            </a:fld>
            <a:endParaRPr lang="en-US"/>
          </a:p>
        </p:txBody>
      </p:sp>
    </p:spTree>
    <p:extLst>
      <p:ext uri="{BB962C8B-B14F-4D97-AF65-F5344CB8AC3E}">
        <p14:creationId xmlns:p14="http://schemas.microsoft.com/office/powerpoint/2010/main" val="34181418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 id="2147483729" r:id="rId63"/>
    <p:sldLayoutId id="2147483730" r:id="rId64"/>
    <p:sldLayoutId id="2147483731" r:id="rId65"/>
    <p:sldLayoutId id="2147483732" r:id="rId66"/>
    <p:sldLayoutId id="2147483733" r:id="rId67"/>
    <p:sldLayoutId id="2147483734" r:id="rId68"/>
    <p:sldLayoutId id="2147483735" r:id="rId69"/>
    <p:sldLayoutId id="2147483736" r:id="rId70"/>
    <p:sldLayoutId id="2147483737" r:id="rId71"/>
    <p:sldLayoutId id="2147483738" r:id="rId72"/>
    <p:sldLayoutId id="2147483739" r:id="rId73"/>
    <p:sldLayoutId id="2147483740" r:id="rId74"/>
    <p:sldLayoutId id="2147483741" r:id="rId75"/>
    <p:sldLayoutId id="2147483742" r:id="rId76"/>
    <p:sldLayoutId id="2147483743" r:id="rId77"/>
    <p:sldLayoutId id="2147483744" r:id="rId78"/>
    <p:sldLayoutId id="2147483745" r:id="rId79"/>
  </p:sldLayoutIdLst>
  <p:hf hdr="0"/>
  <p:txStyles>
    <p:titleStyle>
      <a:lvl1pPr algn="l" defTabSz="2010411" rtl="0" eaLnBrk="1" latinLnBrk="0" hangingPunct="1">
        <a:lnSpc>
          <a:spcPct val="90000"/>
        </a:lnSpc>
        <a:spcBef>
          <a:spcPct val="0"/>
        </a:spcBef>
        <a:buNone/>
        <a:defRPr sz="4617" b="1" i="0" kern="1200" spc="-82" baseline="0">
          <a:solidFill>
            <a:schemeClr val="accent1"/>
          </a:solidFill>
          <a:latin typeface="Arial Black" panose="020B0604020202020204" pitchFamily="34" charset="0"/>
          <a:ea typeface="+mj-ea"/>
          <a:cs typeface="Arial Black" panose="020B0604020202020204" pitchFamily="34" charset="0"/>
        </a:defRPr>
      </a:lvl1pPr>
    </p:titleStyle>
    <p:bodyStyle>
      <a:lvl1pPr marL="0" indent="0" algn="l" defTabSz="2010411" rtl="0" eaLnBrk="1" latinLnBrk="0" hangingPunct="1">
        <a:spcBef>
          <a:spcPts val="1979"/>
        </a:spcBef>
        <a:spcAft>
          <a:spcPts val="0"/>
        </a:spcAft>
        <a:buClr>
          <a:schemeClr val="accent1"/>
        </a:buClr>
        <a:buFont typeface="Arial" pitchFamily="34" charset="0"/>
        <a:buNone/>
        <a:defRPr sz="2968" b="1" kern="1200" spc="-49" baseline="0">
          <a:solidFill>
            <a:schemeClr val="tx2"/>
          </a:solidFill>
          <a:latin typeface="+mn-lt"/>
          <a:ea typeface="+mn-ea"/>
          <a:cs typeface="+mn-cs"/>
        </a:defRPr>
      </a:lvl1pPr>
      <a:lvl2pPr marL="0" indent="0" algn="l" defTabSz="2010411" rtl="0" eaLnBrk="1" latinLnBrk="0" hangingPunct="1">
        <a:lnSpc>
          <a:spcPct val="110000"/>
        </a:lnSpc>
        <a:spcBef>
          <a:spcPts val="989"/>
        </a:spcBef>
        <a:spcAft>
          <a:spcPts val="989"/>
        </a:spcAft>
        <a:buClr>
          <a:schemeClr val="accent1"/>
        </a:buClr>
        <a:buFont typeface="Arial" pitchFamily="34" charset="0"/>
        <a:buNone/>
        <a:defRPr sz="2309" b="0" kern="1200">
          <a:solidFill>
            <a:schemeClr val="tx1"/>
          </a:solidFill>
          <a:latin typeface="+mn-lt"/>
          <a:ea typeface="+mn-ea"/>
          <a:cs typeface="+mn-cs"/>
        </a:defRPr>
      </a:lvl2pPr>
      <a:lvl3pPr marL="474900" indent="-474900" algn="l" defTabSz="2010411" rtl="0" eaLnBrk="1" latinLnBrk="0" hangingPunct="1">
        <a:lnSpc>
          <a:spcPct val="110000"/>
        </a:lnSpc>
        <a:spcBef>
          <a:spcPts val="989"/>
        </a:spcBef>
        <a:spcAft>
          <a:spcPts val="989"/>
        </a:spcAft>
        <a:buClr>
          <a:schemeClr val="accent1"/>
        </a:buClr>
        <a:buFont typeface="Arial" pitchFamily="34" charset="0"/>
        <a:buChar char="•"/>
        <a:defRPr sz="2309" kern="1200">
          <a:solidFill>
            <a:schemeClr val="tx1"/>
          </a:solidFill>
          <a:latin typeface="+mn-lt"/>
          <a:ea typeface="+mn-ea"/>
          <a:cs typeface="+mn-cs"/>
        </a:defRPr>
      </a:lvl3pPr>
      <a:lvl4pPr marL="949801" indent="-474900" algn="l" defTabSz="2010411" rtl="0" eaLnBrk="1" latinLnBrk="0" hangingPunct="1">
        <a:spcBef>
          <a:spcPts val="0"/>
        </a:spcBef>
        <a:spcAft>
          <a:spcPts val="989"/>
        </a:spcAft>
        <a:buClr>
          <a:schemeClr val="accent1"/>
        </a:buClr>
        <a:buFont typeface="Arial" panose="020B0604020202020204" pitchFamily="34" charset="0"/>
        <a:buChar char="–"/>
        <a:defRPr sz="2309" kern="1200">
          <a:solidFill>
            <a:schemeClr val="tx1"/>
          </a:solidFill>
          <a:latin typeface="+mn-lt"/>
          <a:ea typeface="+mn-ea"/>
          <a:cs typeface="+mn-cs"/>
        </a:defRPr>
      </a:lvl4pPr>
      <a:lvl5pPr marL="1701725" indent="-751926" algn="l" defTabSz="2010411" rtl="0" eaLnBrk="1" latinLnBrk="0" hangingPunct="1">
        <a:spcBef>
          <a:spcPts val="0"/>
        </a:spcBef>
        <a:spcAft>
          <a:spcPts val="989"/>
        </a:spcAft>
        <a:buClr>
          <a:schemeClr val="accent1"/>
        </a:buClr>
        <a:buFont typeface="+mj-lt"/>
        <a:buAutoNum type="alphaLcPeriod"/>
        <a:defRPr sz="2309" kern="1200">
          <a:solidFill>
            <a:schemeClr val="tx1"/>
          </a:solidFill>
          <a:latin typeface="+mn-lt"/>
          <a:ea typeface="+mn-ea"/>
          <a:cs typeface="+mn-cs"/>
        </a:defRPr>
      </a:lvl5pPr>
      <a:lvl6pPr marL="5528629" indent="-502602" algn="l" defTabSz="2010411" rtl="0" eaLnBrk="1" latinLnBrk="0" hangingPunct="1">
        <a:spcBef>
          <a:spcPct val="20000"/>
        </a:spcBef>
        <a:buFont typeface="Arial" pitchFamily="34" charset="0"/>
        <a:buChar char="•"/>
        <a:defRPr sz="4398" kern="1200">
          <a:solidFill>
            <a:schemeClr val="tx1"/>
          </a:solidFill>
          <a:latin typeface="+mn-lt"/>
          <a:ea typeface="+mn-ea"/>
          <a:cs typeface="+mn-cs"/>
        </a:defRPr>
      </a:lvl6pPr>
      <a:lvl7pPr marL="6533834" indent="-502602" algn="l" defTabSz="2010411" rtl="0" eaLnBrk="1" latinLnBrk="0" hangingPunct="1">
        <a:spcBef>
          <a:spcPct val="20000"/>
        </a:spcBef>
        <a:buFont typeface="Arial" pitchFamily="34" charset="0"/>
        <a:buChar char="•"/>
        <a:defRPr sz="4398" kern="1200">
          <a:solidFill>
            <a:schemeClr val="tx1"/>
          </a:solidFill>
          <a:latin typeface="+mn-lt"/>
          <a:ea typeface="+mn-ea"/>
          <a:cs typeface="+mn-cs"/>
        </a:defRPr>
      </a:lvl7pPr>
      <a:lvl8pPr marL="7539040" indent="-502602" algn="l" defTabSz="2010411" rtl="0" eaLnBrk="1" latinLnBrk="0" hangingPunct="1">
        <a:spcBef>
          <a:spcPct val="20000"/>
        </a:spcBef>
        <a:buFont typeface="Arial" pitchFamily="34" charset="0"/>
        <a:buChar char="•"/>
        <a:defRPr sz="4398" kern="1200">
          <a:solidFill>
            <a:schemeClr val="tx1"/>
          </a:solidFill>
          <a:latin typeface="+mn-lt"/>
          <a:ea typeface="+mn-ea"/>
          <a:cs typeface="+mn-cs"/>
        </a:defRPr>
      </a:lvl8pPr>
      <a:lvl9pPr marL="8544244" indent="-502602" algn="l" defTabSz="2010411" rtl="0" eaLnBrk="1" latinLnBrk="0" hangingPunct="1">
        <a:spcBef>
          <a:spcPct val="20000"/>
        </a:spcBef>
        <a:buFont typeface="Arial" pitchFamily="34" charset="0"/>
        <a:buChar char="•"/>
        <a:defRPr sz="4398" kern="1200">
          <a:solidFill>
            <a:schemeClr val="tx1"/>
          </a:solidFill>
          <a:latin typeface="+mn-lt"/>
          <a:ea typeface="+mn-ea"/>
          <a:cs typeface="+mn-cs"/>
        </a:defRPr>
      </a:lvl9pPr>
    </p:bodyStyle>
    <p:otherStyle>
      <a:defPPr>
        <a:defRPr lang="en-US"/>
      </a:defPPr>
      <a:lvl1pPr marL="0" algn="l" defTabSz="2010411" rtl="0" eaLnBrk="1" latinLnBrk="0" hangingPunct="1">
        <a:defRPr sz="3958" kern="1200">
          <a:solidFill>
            <a:schemeClr val="tx1"/>
          </a:solidFill>
          <a:latin typeface="+mn-lt"/>
          <a:ea typeface="+mn-ea"/>
          <a:cs typeface="+mn-cs"/>
        </a:defRPr>
      </a:lvl1pPr>
      <a:lvl2pPr marL="1005206" algn="l" defTabSz="2010411" rtl="0" eaLnBrk="1" latinLnBrk="0" hangingPunct="1">
        <a:defRPr sz="3958" kern="1200">
          <a:solidFill>
            <a:schemeClr val="tx1"/>
          </a:solidFill>
          <a:latin typeface="+mn-lt"/>
          <a:ea typeface="+mn-ea"/>
          <a:cs typeface="+mn-cs"/>
        </a:defRPr>
      </a:lvl2pPr>
      <a:lvl3pPr marL="2010411" algn="l" defTabSz="2010411" rtl="0" eaLnBrk="1" latinLnBrk="0" hangingPunct="1">
        <a:defRPr sz="3958" kern="1200">
          <a:solidFill>
            <a:schemeClr val="tx1"/>
          </a:solidFill>
          <a:latin typeface="+mn-lt"/>
          <a:ea typeface="+mn-ea"/>
          <a:cs typeface="+mn-cs"/>
        </a:defRPr>
      </a:lvl3pPr>
      <a:lvl4pPr marL="3015615" algn="l" defTabSz="2010411" rtl="0" eaLnBrk="1" latinLnBrk="0" hangingPunct="1">
        <a:defRPr sz="3958" kern="1200">
          <a:solidFill>
            <a:schemeClr val="tx1"/>
          </a:solidFill>
          <a:latin typeface="+mn-lt"/>
          <a:ea typeface="+mn-ea"/>
          <a:cs typeface="+mn-cs"/>
        </a:defRPr>
      </a:lvl4pPr>
      <a:lvl5pPr marL="4020821" algn="l" defTabSz="2010411" rtl="0" eaLnBrk="1" latinLnBrk="0" hangingPunct="1">
        <a:defRPr sz="3958" kern="1200">
          <a:solidFill>
            <a:schemeClr val="tx1"/>
          </a:solidFill>
          <a:latin typeface="+mn-lt"/>
          <a:ea typeface="+mn-ea"/>
          <a:cs typeface="+mn-cs"/>
        </a:defRPr>
      </a:lvl5pPr>
      <a:lvl6pPr marL="5026027" algn="l" defTabSz="2010411" rtl="0" eaLnBrk="1" latinLnBrk="0" hangingPunct="1">
        <a:defRPr sz="3958" kern="1200">
          <a:solidFill>
            <a:schemeClr val="tx1"/>
          </a:solidFill>
          <a:latin typeface="+mn-lt"/>
          <a:ea typeface="+mn-ea"/>
          <a:cs typeface="+mn-cs"/>
        </a:defRPr>
      </a:lvl6pPr>
      <a:lvl7pPr marL="6031232" algn="l" defTabSz="2010411" rtl="0" eaLnBrk="1" latinLnBrk="0" hangingPunct="1">
        <a:defRPr sz="3958" kern="1200">
          <a:solidFill>
            <a:schemeClr val="tx1"/>
          </a:solidFill>
          <a:latin typeface="+mn-lt"/>
          <a:ea typeface="+mn-ea"/>
          <a:cs typeface="+mn-cs"/>
        </a:defRPr>
      </a:lvl7pPr>
      <a:lvl8pPr marL="7036436" algn="l" defTabSz="2010411" rtl="0" eaLnBrk="1" latinLnBrk="0" hangingPunct="1">
        <a:defRPr sz="3958" kern="1200">
          <a:solidFill>
            <a:schemeClr val="tx1"/>
          </a:solidFill>
          <a:latin typeface="+mn-lt"/>
          <a:ea typeface="+mn-ea"/>
          <a:cs typeface="+mn-cs"/>
        </a:defRPr>
      </a:lvl8pPr>
      <a:lvl9pPr marL="8041642" algn="l" defTabSz="2010411" rtl="0" eaLnBrk="1" latinLnBrk="0" hangingPunct="1">
        <a:defRPr sz="3958" kern="1200">
          <a:solidFill>
            <a:schemeClr val="tx1"/>
          </a:solidFill>
          <a:latin typeface="+mn-lt"/>
          <a:ea typeface="+mn-ea"/>
          <a:cs typeface="+mn-cs"/>
        </a:defRPr>
      </a:lvl9pPr>
    </p:otherStyle>
  </p:txStyles>
  <p:extLst>
    <p:ext uri="{27BBF7A9-308A-43DC-89C8-2F10F3537804}">
      <p15:sldGuideLst xmlns:p15="http://schemas.microsoft.com/office/powerpoint/2012/main">
        <p15:guide id="69" orient="horz" pos="2409">
          <p15:clr>
            <a:srgbClr val="FBAE40"/>
          </p15:clr>
        </p15:guide>
        <p15:guide id="70" orient="horz" pos="414">
          <p15:clr>
            <a:srgbClr val="FBAE40"/>
          </p15:clr>
        </p15:guide>
        <p15:guide id="71" pos="846">
          <p15:clr>
            <a:srgbClr val="FBAE40"/>
          </p15:clr>
        </p15:guide>
        <p15:guide id="72" pos="1844">
          <p15:clr>
            <a:srgbClr val="FBAE40"/>
          </p15:clr>
        </p15:guide>
        <p15:guide id="73" pos="2343">
          <p15:clr>
            <a:srgbClr val="FBAE40"/>
          </p15:clr>
        </p15:guide>
        <p15:guide id="74" pos="2842">
          <p15:clr>
            <a:srgbClr val="FBAE40"/>
          </p15:clr>
        </p15:guide>
        <p15:guide id="75" pos="3341">
          <p15:clr>
            <a:srgbClr val="FBAE40"/>
          </p15:clr>
        </p15:guide>
        <p15:guide id="76" pos="3840">
          <p15:clr>
            <a:srgbClr val="FBAE40"/>
          </p15:clr>
        </p15:guide>
        <p15:guide id="77" pos="4339">
          <p15:clr>
            <a:srgbClr val="FBAE40"/>
          </p15:clr>
        </p15:guide>
        <p15:guide id="78" pos="4838">
          <p15:clr>
            <a:srgbClr val="FBAE40"/>
          </p15:clr>
        </p15:guide>
        <p15:guide id="79" pos="5337">
          <p15:clr>
            <a:srgbClr val="FBAE40"/>
          </p15:clr>
        </p15:guide>
        <p15:guide id="80" pos="5836">
          <p15:clr>
            <a:srgbClr val="FBAE40"/>
          </p15:clr>
        </p15:guide>
        <p15:guide id="81" pos="6335">
          <p15:clr>
            <a:srgbClr val="FBAE40"/>
          </p15:clr>
        </p15:guide>
        <p15:guide id="82" orient="horz" pos="1911">
          <p15:clr>
            <a:srgbClr val="FBAE40"/>
          </p15:clr>
        </p15:guide>
        <p15:guide id="83" orient="horz" pos="2908">
          <p15:clr>
            <a:srgbClr val="FBAE40"/>
          </p15:clr>
        </p15:guide>
        <p15:guide id="84" orient="horz" pos="1412">
          <p15:clr>
            <a:srgbClr val="FBAE40"/>
          </p15:clr>
        </p15:guide>
        <p15:guide id="85" orient="horz" pos="913">
          <p15:clr>
            <a:srgbClr val="FBAE40"/>
          </p15:clr>
        </p15:guide>
        <p15:guide id="86" orient="horz" pos="3407">
          <p15:clr>
            <a:srgbClr val="FBAE40"/>
          </p15:clr>
        </p15:guide>
        <p15:guide id="87" orient="horz" pos="3906">
          <p15:clr>
            <a:srgbClr val="FBAE40"/>
          </p15:clr>
        </p15:guide>
        <p15:guide id="88" orient="horz" pos="4110">
          <p15:clr>
            <a:srgbClr val="9FCC3B"/>
          </p15:clr>
        </p15:guide>
        <p15:guide id="89" pos="7514">
          <p15:clr>
            <a:srgbClr val="9FCC3B"/>
          </p15:clr>
        </p15:guide>
        <p15:guide id="90" orient="horz" pos="2160">
          <p15:clr>
            <a:srgbClr val="FDE53C"/>
          </p15:clr>
        </p15:guide>
        <p15:guide id="91" pos="7333">
          <p15:clr>
            <a:srgbClr val="FBAE40"/>
          </p15:clr>
        </p15:guide>
        <p15:guide id="92" pos="347">
          <p15:clr>
            <a:srgbClr val="FBAE40"/>
          </p15:clr>
        </p15:guide>
        <p15:guide id="93" pos="1345">
          <p15:clr>
            <a:srgbClr val="FBAE40"/>
          </p15:clr>
        </p15:guide>
        <p15:guide id="94" pos="6834">
          <p15:clr>
            <a:srgbClr val="FBAE40"/>
          </p15:clr>
        </p15:guide>
        <p15:guide id="95" pos="166">
          <p15:clr>
            <a:srgbClr val="9FCC3B"/>
          </p15:clr>
        </p15:guide>
        <p15:guide id="96" orient="horz" pos="210">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5.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emf"/><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9C7"/>
          </a:solidFill>
        </p:spPr>
        <p:txBody>
          <a:bodyPr wrap="square" lIns="0" tIns="0" rIns="0" bIns="0" rtlCol="0"/>
          <a:lstStyle/>
          <a:p>
            <a:endParaRPr/>
          </a:p>
        </p:txBody>
      </p:sp>
      <p:sp>
        <p:nvSpPr>
          <p:cNvPr id="5" name="object 5"/>
          <p:cNvSpPr/>
          <p:nvPr/>
        </p:nvSpPr>
        <p:spPr>
          <a:xfrm>
            <a:off x="5937250" y="4454638"/>
            <a:ext cx="401955" cy="1443355"/>
          </a:xfrm>
          <a:custGeom>
            <a:avLst/>
            <a:gdLst/>
            <a:ahLst/>
            <a:cxnLst/>
            <a:rect l="l" t="t" r="r" b="b"/>
            <a:pathLst>
              <a:path w="401954" h="1443354">
                <a:moveTo>
                  <a:pt x="401924" y="0"/>
                </a:moveTo>
                <a:lnTo>
                  <a:pt x="0" y="0"/>
                </a:lnTo>
                <a:lnTo>
                  <a:pt x="0" y="1442835"/>
                </a:lnTo>
                <a:lnTo>
                  <a:pt x="401924" y="1442835"/>
                </a:lnTo>
                <a:lnTo>
                  <a:pt x="401924" y="0"/>
                </a:lnTo>
                <a:close/>
              </a:path>
            </a:pathLst>
          </a:custGeom>
          <a:solidFill>
            <a:srgbClr val="FFFFFF"/>
          </a:solidFill>
        </p:spPr>
        <p:txBody>
          <a:bodyPr wrap="square" lIns="0" tIns="0" rIns="0" bIns="0" rtlCol="0"/>
          <a:lstStyle/>
          <a:p>
            <a:endParaRPr/>
          </a:p>
        </p:txBody>
      </p:sp>
      <p:sp>
        <p:nvSpPr>
          <p:cNvPr id="6" name="object 6"/>
          <p:cNvSpPr/>
          <p:nvPr/>
        </p:nvSpPr>
        <p:spPr>
          <a:xfrm>
            <a:off x="6421629" y="4757635"/>
            <a:ext cx="1104900" cy="1140460"/>
          </a:xfrm>
          <a:custGeom>
            <a:avLst/>
            <a:gdLst/>
            <a:ahLst/>
            <a:cxnLst/>
            <a:rect l="l" t="t" r="r" b="b"/>
            <a:pathLst>
              <a:path w="1104900" h="1140460">
                <a:moveTo>
                  <a:pt x="725538" y="0"/>
                </a:moveTo>
                <a:lnTo>
                  <a:pt x="668579" y="3989"/>
                </a:lnTo>
                <a:lnTo>
                  <a:pt x="616549" y="15298"/>
                </a:lnTo>
                <a:lnTo>
                  <a:pt x="569158" y="32936"/>
                </a:lnTo>
                <a:lnTo>
                  <a:pt x="526114" y="55911"/>
                </a:lnTo>
                <a:lnTo>
                  <a:pt x="487129" y="83235"/>
                </a:lnTo>
                <a:lnTo>
                  <a:pt x="451912" y="113916"/>
                </a:lnTo>
                <a:lnTo>
                  <a:pt x="420172" y="146963"/>
                </a:lnTo>
                <a:lnTo>
                  <a:pt x="391621" y="181387"/>
                </a:lnTo>
                <a:lnTo>
                  <a:pt x="391621" y="24732"/>
                </a:lnTo>
                <a:lnTo>
                  <a:pt x="0" y="24732"/>
                </a:lnTo>
                <a:lnTo>
                  <a:pt x="0" y="1139839"/>
                </a:lnTo>
                <a:lnTo>
                  <a:pt x="391621" y="1139839"/>
                </a:lnTo>
                <a:lnTo>
                  <a:pt x="391621" y="535910"/>
                </a:lnTo>
                <a:lnTo>
                  <a:pt x="397251" y="479791"/>
                </a:lnTo>
                <a:lnTo>
                  <a:pt x="413302" y="433234"/>
                </a:lnTo>
                <a:lnTo>
                  <a:pt x="438514" y="396524"/>
                </a:lnTo>
                <a:lnTo>
                  <a:pt x="471626" y="369949"/>
                </a:lnTo>
                <a:lnTo>
                  <a:pt x="511381" y="353794"/>
                </a:lnTo>
                <a:lnTo>
                  <a:pt x="556517" y="348345"/>
                </a:lnTo>
                <a:lnTo>
                  <a:pt x="600325" y="353794"/>
                </a:lnTo>
                <a:lnTo>
                  <a:pt x="638351" y="369949"/>
                </a:lnTo>
                <a:lnTo>
                  <a:pt x="669620" y="396524"/>
                </a:lnTo>
                <a:lnTo>
                  <a:pt x="693161" y="433234"/>
                </a:lnTo>
                <a:lnTo>
                  <a:pt x="707999" y="479791"/>
                </a:lnTo>
                <a:lnTo>
                  <a:pt x="713161" y="535910"/>
                </a:lnTo>
                <a:lnTo>
                  <a:pt x="713161" y="1139839"/>
                </a:lnTo>
                <a:lnTo>
                  <a:pt x="1104793" y="1139839"/>
                </a:lnTo>
                <a:lnTo>
                  <a:pt x="1104793" y="410175"/>
                </a:lnTo>
                <a:lnTo>
                  <a:pt x="1102634" y="357354"/>
                </a:lnTo>
                <a:lnTo>
                  <a:pt x="1096224" y="307628"/>
                </a:lnTo>
                <a:lnTo>
                  <a:pt x="1085668" y="261130"/>
                </a:lnTo>
                <a:lnTo>
                  <a:pt x="1071070" y="217989"/>
                </a:lnTo>
                <a:lnTo>
                  <a:pt x="1052533" y="178336"/>
                </a:lnTo>
                <a:lnTo>
                  <a:pt x="1030160" y="142301"/>
                </a:lnTo>
                <a:lnTo>
                  <a:pt x="1004055" y="110017"/>
                </a:lnTo>
                <a:lnTo>
                  <a:pt x="974323" y="81613"/>
                </a:lnTo>
                <a:lnTo>
                  <a:pt x="941065" y="57220"/>
                </a:lnTo>
                <a:lnTo>
                  <a:pt x="904387" y="36969"/>
                </a:lnTo>
                <a:lnTo>
                  <a:pt x="864392" y="20991"/>
                </a:lnTo>
                <a:lnTo>
                  <a:pt x="821182" y="9416"/>
                </a:lnTo>
                <a:lnTo>
                  <a:pt x="774863" y="2375"/>
                </a:lnTo>
                <a:lnTo>
                  <a:pt x="725538" y="0"/>
                </a:lnTo>
                <a:close/>
              </a:path>
            </a:pathLst>
          </a:custGeom>
          <a:solidFill>
            <a:srgbClr val="FFFFFF"/>
          </a:solidFill>
        </p:spPr>
        <p:txBody>
          <a:bodyPr wrap="square" lIns="0" tIns="0" rIns="0" bIns="0" rtlCol="0"/>
          <a:lstStyle/>
          <a:p>
            <a:endParaRPr/>
          </a:p>
        </p:txBody>
      </p:sp>
      <p:sp>
        <p:nvSpPr>
          <p:cNvPr id="7" name="object 7"/>
          <p:cNvSpPr/>
          <p:nvPr/>
        </p:nvSpPr>
        <p:spPr>
          <a:xfrm>
            <a:off x="7615038" y="4757635"/>
            <a:ext cx="1104900" cy="1140460"/>
          </a:xfrm>
          <a:custGeom>
            <a:avLst/>
            <a:gdLst/>
            <a:ahLst/>
            <a:cxnLst/>
            <a:rect l="l" t="t" r="r" b="b"/>
            <a:pathLst>
              <a:path w="1104900" h="1140460">
                <a:moveTo>
                  <a:pt x="725548" y="0"/>
                </a:moveTo>
                <a:lnTo>
                  <a:pt x="668590" y="3989"/>
                </a:lnTo>
                <a:lnTo>
                  <a:pt x="616560" y="15298"/>
                </a:lnTo>
                <a:lnTo>
                  <a:pt x="569168" y="32936"/>
                </a:lnTo>
                <a:lnTo>
                  <a:pt x="526125" y="55911"/>
                </a:lnTo>
                <a:lnTo>
                  <a:pt x="487140" y="83235"/>
                </a:lnTo>
                <a:lnTo>
                  <a:pt x="451922" y="113916"/>
                </a:lnTo>
                <a:lnTo>
                  <a:pt x="420183" y="146963"/>
                </a:lnTo>
                <a:lnTo>
                  <a:pt x="391632" y="181387"/>
                </a:lnTo>
                <a:lnTo>
                  <a:pt x="391632" y="24732"/>
                </a:lnTo>
                <a:lnTo>
                  <a:pt x="0" y="24732"/>
                </a:lnTo>
                <a:lnTo>
                  <a:pt x="0" y="1139839"/>
                </a:lnTo>
                <a:lnTo>
                  <a:pt x="391632" y="1139839"/>
                </a:lnTo>
                <a:lnTo>
                  <a:pt x="391632" y="535910"/>
                </a:lnTo>
                <a:lnTo>
                  <a:pt x="397262" y="479791"/>
                </a:lnTo>
                <a:lnTo>
                  <a:pt x="413312" y="433234"/>
                </a:lnTo>
                <a:lnTo>
                  <a:pt x="438524" y="396524"/>
                </a:lnTo>
                <a:lnTo>
                  <a:pt x="471637" y="369949"/>
                </a:lnTo>
                <a:lnTo>
                  <a:pt x="511391" y="353794"/>
                </a:lnTo>
                <a:lnTo>
                  <a:pt x="556527" y="348345"/>
                </a:lnTo>
                <a:lnTo>
                  <a:pt x="600336" y="353794"/>
                </a:lnTo>
                <a:lnTo>
                  <a:pt x="638361" y="369949"/>
                </a:lnTo>
                <a:lnTo>
                  <a:pt x="669631" y="396524"/>
                </a:lnTo>
                <a:lnTo>
                  <a:pt x="693171" y="433234"/>
                </a:lnTo>
                <a:lnTo>
                  <a:pt x="708009" y="479791"/>
                </a:lnTo>
                <a:lnTo>
                  <a:pt x="713172" y="535910"/>
                </a:lnTo>
                <a:lnTo>
                  <a:pt x="713172" y="1139839"/>
                </a:lnTo>
                <a:lnTo>
                  <a:pt x="1104804" y="1139839"/>
                </a:lnTo>
                <a:lnTo>
                  <a:pt x="1104804" y="410175"/>
                </a:lnTo>
                <a:lnTo>
                  <a:pt x="1102644" y="357354"/>
                </a:lnTo>
                <a:lnTo>
                  <a:pt x="1096234" y="307628"/>
                </a:lnTo>
                <a:lnTo>
                  <a:pt x="1085678" y="261130"/>
                </a:lnTo>
                <a:lnTo>
                  <a:pt x="1071079" y="217989"/>
                </a:lnTo>
                <a:lnTo>
                  <a:pt x="1052541" y="178336"/>
                </a:lnTo>
                <a:lnTo>
                  <a:pt x="1030167" y="142301"/>
                </a:lnTo>
                <a:lnTo>
                  <a:pt x="1004062" y="110017"/>
                </a:lnTo>
                <a:lnTo>
                  <a:pt x="974329" y="81613"/>
                </a:lnTo>
                <a:lnTo>
                  <a:pt x="941071" y="57220"/>
                </a:lnTo>
                <a:lnTo>
                  <a:pt x="904393" y="36969"/>
                </a:lnTo>
                <a:lnTo>
                  <a:pt x="864398" y="20991"/>
                </a:lnTo>
                <a:lnTo>
                  <a:pt x="821190" y="9416"/>
                </a:lnTo>
                <a:lnTo>
                  <a:pt x="774872" y="2375"/>
                </a:lnTo>
                <a:lnTo>
                  <a:pt x="725548" y="0"/>
                </a:lnTo>
                <a:close/>
              </a:path>
            </a:pathLst>
          </a:custGeom>
          <a:solidFill>
            <a:srgbClr val="FFFFFF"/>
          </a:solidFill>
        </p:spPr>
        <p:txBody>
          <a:bodyPr wrap="square" lIns="0" tIns="0" rIns="0" bIns="0" rtlCol="0"/>
          <a:lstStyle/>
          <a:p>
            <a:endParaRPr/>
          </a:p>
        </p:txBody>
      </p:sp>
      <p:sp>
        <p:nvSpPr>
          <p:cNvPr id="8" name="object 8"/>
          <p:cNvSpPr/>
          <p:nvPr/>
        </p:nvSpPr>
        <p:spPr>
          <a:xfrm>
            <a:off x="12409359" y="4499991"/>
            <a:ext cx="783590" cy="1420495"/>
          </a:xfrm>
          <a:custGeom>
            <a:avLst/>
            <a:gdLst/>
            <a:ahLst/>
            <a:cxnLst/>
            <a:rect l="l" t="t" r="r" b="b"/>
            <a:pathLst>
              <a:path w="783590" h="1420495">
                <a:moveTo>
                  <a:pt x="523544" y="0"/>
                </a:moveTo>
                <a:lnTo>
                  <a:pt x="131922" y="0"/>
                </a:lnTo>
                <a:lnTo>
                  <a:pt x="131922" y="282378"/>
                </a:lnTo>
                <a:lnTo>
                  <a:pt x="0" y="282378"/>
                </a:lnTo>
                <a:lnTo>
                  <a:pt x="0" y="597740"/>
                </a:lnTo>
                <a:lnTo>
                  <a:pt x="131922" y="597740"/>
                </a:lnTo>
                <a:lnTo>
                  <a:pt x="131922" y="1051203"/>
                </a:lnTo>
                <a:lnTo>
                  <a:pt x="134389" y="1109701"/>
                </a:lnTo>
                <a:lnTo>
                  <a:pt x="141709" y="1162580"/>
                </a:lnTo>
                <a:lnTo>
                  <a:pt x="153757" y="1210004"/>
                </a:lnTo>
                <a:lnTo>
                  <a:pt x="170409" y="1252137"/>
                </a:lnTo>
                <a:lnTo>
                  <a:pt x="191542" y="1289142"/>
                </a:lnTo>
                <a:lnTo>
                  <a:pt x="217032" y="1321182"/>
                </a:lnTo>
                <a:lnTo>
                  <a:pt x="246755" y="1348420"/>
                </a:lnTo>
                <a:lnTo>
                  <a:pt x="280588" y="1371019"/>
                </a:lnTo>
                <a:lnTo>
                  <a:pt x="318406" y="1389144"/>
                </a:lnTo>
                <a:lnTo>
                  <a:pt x="360087" y="1402956"/>
                </a:lnTo>
                <a:lnTo>
                  <a:pt x="405506" y="1412620"/>
                </a:lnTo>
                <a:lnTo>
                  <a:pt x="454539" y="1418299"/>
                </a:lnTo>
                <a:lnTo>
                  <a:pt x="507063" y="1420155"/>
                </a:lnTo>
                <a:lnTo>
                  <a:pt x="560277" y="1418142"/>
                </a:lnTo>
                <a:lnTo>
                  <a:pt x="610575" y="1412293"/>
                </a:lnTo>
                <a:lnTo>
                  <a:pt x="657782" y="1402894"/>
                </a:lnTo>
                <a:lnTo>
                  <a:pt x="701726" y="1390232"/>
                </a:lnTo>
                <a:lnTo>
                  <a:pt x="742236" y="1374592"/>
                </a:lnTo>
                <a:lnTo>
                  <a:pt x="779138" y="1356262"/>
                </a:lnTo>
                <a:lnTo>
                  <a:pt x="779138" y="1049140"/>
                </a:lnTo>
                <a:lnTo>
                  <a:pt x="743194" y="1064501"/>
                </a:lnTo>
                <a:lnTo>
                  <a:pt x="706478" y="1076191"/>
                </a:lnTo>
                <a:lnTo>
                  <a:pt x="668989" y="1083630"/>
                </a:lnTo>
                <a:lnTo>
                  <a:pt x="630724" y="1086239"/>
                </a:lnTo>
                <a:lnTo>
                  <a:pt x="583545" y="1079863"/>
                </a:lnTo>
                <a:lnTo>
                  <a:pt x="550084" y="1059961"/>
                </a:lnTo>
                <a:lnTo>
                  <a:pt x="530147" y="1025371"/>
                </a:lnTo>
                <a:lnTo>
                  <a:pt x="523544" y="974933"/>
                </a:lnTo>
                <a:lnTo>
                  <a:pt x="523544" y="597740"/>
                </a:lnTo>
                <a:lnTo>
                  <a:pt x="783253" y="597740"/>
                </a:lnTo>
                <a:lnTo>
                  <a:pt x="783253" y="282378"/>
                </a:lnTo>
                <a:lnTo>
                  <a:pt x="523544" y="282378"/>
                </a:lnTo>
                <a:lnTo>
                  <a:pt x="523544" y="0"/>
                </a:lnTo>
                <a:close/>
              </a:path>
            </a:pathLst>
          </a:custGeom>
          <a:solidFill>
            <a:srgbClr val="FFFFFF"/>
          </a:solidFill>
        </p:spPr>
        <p:txBody>
          <a:bodyPr wrap="square" lIns="0" tIns="0" rIns="0" bIns="0" rtlCol="0"/>
          <a:lstStyle/>
          <a:p>
            <a:endParaRPr/>
          </a:p>
        </p:txBody>
      </p:sp>
      <p:sp>
        <p:nvSpPr>
          <p:cNvPr id="9" name="object 9"/>
          <p:cNvSpPr/>
          <p:nvPr/>
        </p:nvSpPr>
        <p:spPr>
          <a:xfrm>
            <a:off x="13275074" y="4757640"/>
            <a:ext cx="1125855" cy="1167130"/>
          </a:xfrm>
          <a:custGeom>
            <a:avLst/>
            <a:gdLst/>
            <a:ahLst/>
            <a:cxnLst/>
            <a:rect l="l" t="t" r="r" b="b"/>
            <a:pathLst>
              <a:path w="1125855" h="1167129">
                <a:moveTo>
                  <a:pt x="562705" y="0"/>
                </a:moveTo>
                <a:lnTo>
                  <a:pt x="513980" y="1908"/>
                </a:lnTo>
                <a:lnTo>
                  <a:pt x="466810" y="7539"/>
                </a:lnTo>
                <a:lnTo>
                  <a:pt x="421297" y="16751"/>
                </a:lnTo>
                <a:lnTo>
                  <a:pt x="377544" y="29400"/>
                </a:lnTo>
                <a:lnTo>
                  <a:pt x="335652" y="45345"/>
                </a:lnTo>
                <a:lnTo>
                  <a:pt x="295723" y="64444"/>
                </a:lnTo>
                <a:lnTo>
                  <a:pt x="257859" y="86554"/>
                </a:lnTo>
                <a:lnTo>
                  <a:pt x="222163" y="111534"/>
                </a:lnTo>
                <a:lnTo>
                  <a:pt x="188736" y="139240"/>
                </a:lnTo>
                <a:lnTo>
                  <a:pt x="157681" y="169531"/>
                </a:lnTo>
                <a:lnTo>
                  <a:pt x="129099" y="202264"/>
                </a:lnTo>
                <a:lnTo>
                  <a:pt x="103092" y="237298"/>
                </a:lnTo>
                <a:lnTo>
                  <a:pt x="79763" y="274490"/>
                </a:lnTo>
                <a:lnTo>
                  <a:pt x="59213" y="313698"/>
                </a:lnTo>
                <a:lnTo>
                  <a:pt x="41545" y="354779"/>
                </a:lnTo>
                <a:lnTo>
                  <a:pt x="26950" y="397331"/>
                </a:lnTo>
                <a:lnTo>
                  <a:pt x="15262" y="441993"/>
                </a:lnTo>
                <a:lnTo>
                  <a:pt x="6851" y="487842"/>
                </a:lnTo>
                <a:lnTo>
                  <a:pt x="1729" y="534996"/>
                </a:lnTo>
                <a:lnTo>
                  <a:pt x="0" y="583312"/>
                </a:lnTo>
                <a:lnTo>
                  <a:pt x="0" y="587437"/>
                </a:lnTo>
                <a:lnTo>
                  <a:pt x="1837" y="638514"/>
                </a:lnTo>
                <a:lnTo>
                  <a:pt x="7276" y="687801"/>
                </a:lnTo>
                <a:lnTo>
                  <a:pt x="16208" y="735208"/>
                </a:lnTo>
                <a:lnTo>
                  <a:pt x="28526" y="780646"/>
                </a:lnTo>
                <a:lnTo>
                  <a:pt x="44122" y="824025"/>
                </a:lnTo>
                <a:lnTo>
                  <a:pt x="62886" y="865254"/>
                </a:lnTo>
                <a:lnTo>
                  <a:pt x="84712" y="904246"/>
                </a:lnTo>
                <a:lnTo>
                  <a:pt x="109490" y="940909"/>
                </a:lnTo>
                <a:lnTo>
                  <a:pt x="137112" y="975154"/>
                </a:lnTo>
                <a:lnTo>
                  <a:pt x="167471" y="1006892"/>
                </a:lnTo>
                <a:lnTo>
                  <a:pt x="200457" y="1036032"/>
                </a:lnTo>
                <a:lnTo>
                  <a:pt x="235964" y="1062486"/>
                </a:lnTo>
                <a:lnTo>
                  <a:pt x="273882" y="1086164"/>
                </a:lnTo>
                <a:lnTo>
                  <a:pt x="314103" y="1106975"/>
                </a:lnTo>
                <a:lnTo>
                  <a:pt x="356519" y="1124831"/>
                </a:lnTo>
                <a:lnTo>
                  <a:pt x="401023" y="1139641"/>
                </a:lnTo>
                <a:lnTo>
                  <a:pt x="447505" y="1151316"/>
                </a:lnTo>
                <a:lnTo>
                  <a:pt x="495857" y="1159766"/>
                </a:lnTo>
                <a:lnTo>
                  <a:pt x="545972" y="1164902"/>
                </a:lnTo>
                <a:lnTo>
                  <a:pt x="597740" y="1166634"/>
                </a:lnTo>
                <a:lnTo>
                  <a:pt x="656781" y="1164419"/>
                </a:lnTo>
                <a:lnTo>
                  <a:pt x="712542" y="1157912"/>
                </a:lnTo>
                <a:lnTo>
                  <a:pt x="765115" y="1147316"/>
                </a:lnTo>
                <a:lnTo>
                  <a:pt x="814594" y="1132836"/>
                </a:lnTo>
                <a:lnTo>
                  <a:pt x="861072" y="1114676"/>
                </a:lnTo>
                <a:lnTo>
                  <a:pt x="904642" y="1093041"/>
                </a:lnTo>
                <a:lnTo>
                  <a:pt x="945396" y="1068136"/>
                </a:lnTo>
                <a:lnTo>
                  <a:pt x="983429" y="1040164"/>
                </a:lnTo>
                <a:lnTo>
                  <a:pt x="1018832" y="1009331"/>
                </a:lnTo>
                <a:lnTo>
                  <a:pt x="1051699" y="975841"/>
                </a:lnTo>
                <a:lnTo>
                  <a:pt x="1082124" y="939898"/>
                </a:lnTo>
                <a:lnTo>
                  <a:pt x="1002523" y="873941"/>
                </a:lnTo>
                <a:lnTo>
                  <a:pt x="618358" y="873941"/>
                </a:lnTo>
                <a:lnTo>
                  <a:pt x="568327" y="870161"/>
                </a:lnTo>
                <a:lnTo>
                  <a:pt x="522769" y="858845"/>
                </a:lnTo>
                <a:lnTo>
                  <a:pt x="482115" y="840029"/>
                </a:lnTo>
                <a:lnTo>
                  <a:pt x="446799" y="813749"/>
                </a:lnTo>
                <a:lnTo>
                  <a:pt x="417251" y="780042"/>
                </a:lnTo>
                <a:lnTo>
                  <a:pt x="393905" y="738944"/>
                </a:lnTo>
                <a:lnTo>
                  <a:pt x="377192" y="690492"/>
                </a:lnTo>
                <a:lnTo>
                  <a:pt x="1123347" y="690492"/>
                </a:lnTo>
                <a:lnTo>
                  <a:pt x="1124540" y="670105"/>
                </a:lnTo>
                <a:lnTo>
                  <a:pt x="1125152" y="649526"/>
                </a:lnTo>
                <a:lnTo>
                  <a:pt x="1125275" y="638514"/>
                </a:lnTo>
                <a:lnTo>
                  <a:pt x="1125378" y="629333"/>
                </a:lnTo>
                <a:lnTo>
                  <a:pt x="1125410" y="610107"/>
                </a:lnTo>
                <a:lnTo>
                  <a:pt x="1124201" y="563622"/>
                </a:lnTo>
                <a:lnTo>
                  <a:pt x="1120560" y="517909"/>
                </a:lnTo>
                <a:lnTo>
                  <a:pt x="1116840" y="490560"/>
                </a:lnTo>
                <a:lnTo>
                  <a:pt x="371004" y="490560"/>
                </a:lnTo>
                <a:lnTo>
                  <a:pt x="382820" y="441080"/>
                </a:lnTo>
                <a:lnTo>
                  <a:pt x="400300" y="397592"/>
                </a:lnTo>
                <a:lnTo>
                  <a:pt x="400405" y="397331"/>
                </a:lnTo>
                <a:lnTo>
                  <a:pt x="423469" y="360000"/>
                </a:lnTo>
                <a:lnTo>
                  <a:pt x="451725" y="329771"/>
                </a:lnTo>
                <a:lnTo>
                  <a:pt x="484884" y="307331"/>
                </a:lnTo>
                <a:lnTo>
                  <a:pt x="522658" y="293364"/>
                </a:lnTo>
                <a:lnTo>
                  <a:pt x="564757" y="288556"/>
                </a:lnTo>
                <a:lnTo>
                  <a:pt x="1056450" y="288556"/>
                </a:lnTo>
                <a:lnTo>
                  <a:pt x="1046526" y="268408"/>
                </a:lnTo>
                <a:lnTo>
                  <a:pt x="1025302" y="232388"/>
                </a:lnTo>
                <a:lnTo>
                  <a:pt x="1001485" y="198368"/>
                </a:lnTo>
                <a:lnTo>
                  <a:pt x="975057" y="166500"/>
                </a:lnTo>
                <a:lnTo>
                  <a:pt x="945997" y="136938"/>
                </a:lnTo>
                <a:lnTo>
                  <a:pt x="914284" y="109836"/>
                </a:lnTo>
                <a:lnTo>
                  <a:pt x="879900" y="85347"/>
                </a:lnTo>
                <a:lnTo>
                  <a:pt x="842823" y="63625"/>
                </a:lnTo>
                <a:lnTo>
                  <a:pt x="803034" y="44824"/>
                </a:lnTo>
                <a:lnTo>
                  <a:pt x="760513" y="29097"/>
                </a:lnTo>
                <a:lnTo>
                  <a:pt x="715239" y="16597"/>
                </a:lnTo>
                <a:lnTo>
                  <a:pt x="667514" y="7539"/>
                </a:lnTo>
                <a:lnTo>
                  <a:pt x="667747" y="7539"/>
                </a:lnTo>
                <a:lnTo>
                  <a:pt x="616476" y="1908"/>
                </a:lnTo>
                <a:lnTo>
                  <a:pt x="616732" y="1908"/>
                </a:lnTo>
                <a:lnTo>
                  <a:pt x="562705" y="0"/>
                </a:lnTo>
                <a:close/>
              </a:path>
              <a:path w="1125855" h="1167129">
                <a:moveTo>
                  <a:pt x="865701" y="760573"/>
                </a:moveTo>
                <a:lnTo>
                  <a:pt x="825909" y="796170"/>
                </a:lnTo>
                <a:lnTo>
                  <a:pt x="786460" y="824780"/>
                </a:lnTo>
                <a:lnTo>
                  <a:pt x="746667" y="846632"/>
                </a:lnTo>
                <a:lnTo>
                  <a:pt x="705843" y="861957"/>
                </a:lnTo>
                <a:lnTo>
                  <a:pt x="663302" y="870984"/>
                </a:lnTo>
                <a:lnTo>
                  <a:pt x="618358" y="873941"/>
                </a:lnTo>
                <a:lnTo>
                  <a:pt x="1002523" y="873941"/>
                </a:lnTo>
                <a:lnTo>
                  <a:pt x="865701" y="760573"/>
                </a:lnTo>
                <a:close/>
              </a:path>
              <a:path w="1125855" h="1167129">
                <a:moveTo>
                  <a:pt x="1056450" y="288556"/>
                </a:moveTo>
                <a:lnTo>
                  <a:pt x="564757" y="288556"/>
                </a:lnTo>
                <a:lnTo>
                  <a:pt x="609491" y="293364"/>
                </a:lnTo>
                <a:lnTo>
                  <a:pt x="608792" y="293364"/>
                </a:lnTo>
                <a:lnTo>
                  <a:pt x="647523" y="306970"/>
                </a:lnTo>
                <a:lnTo>
                  <a:pt x="681477" y="329122"/>
                </a:lnTo>
                <a:lnTo>
                  <a:pt x="709950" y="359134"/>
                </a:lnTo>
                <a:lnTo>
                  <a:pt x="732544" y="396429"/>
                </a:lnTo>
                <a:lnTo>
                  <a:pt x="748863" y="440430"/>
                </a:lnTo>
                <a:lnTo>
                  <a:pt x="758510" y="490560"/>
                </a:lnTo>
                <a:lnTo>
                  <a:pt x="1116840" y="490560"/>
                </a:lnTo>
                <a:lnTo>
                  <a:pt x="1105903" y="429407"/>
                </a:lnTo>
                <a:lnTo>
                  <a:pt x="1094846" y="386927"/>
                </a:lnTo>
                <a:lnTo>
                  <a:pt x="1081278" y="345831"/>
                </a:lnTo>
                <a:lnTo>
                  <a:pt x="1065178" y="306274"/>
                </a:lnTo>
                <a:lnTo>
                  <a:pt x="1056450" y="288556"/>
                </a:lnTo>
                <a:close/>
              </a:path>
            </a:pathLst>
          </a:custGeom>
          <a:solidFill>
            <a:srgbClr val="FFFFFF"/>
          </a:solidFill>
        </p:spPr>
        <p:txBody>
          <a:bodyPr wrap="square" lIns="0" tIns="0" rIns="0" bIns="0" rtlCol="0"/>
          <a:lstStyle/>
          <a:p>
            <a:endParaRPr/>
          </a:p>
        </p:txBody>
      </p:sp>
      <p:sp>
        <p:nvSpPr>
          <p:cNvPr id="10" name="object 10"/>
          <p:cNvSpPr/>
          <p:nvPr/>
        </p:nvSpPr>
        <p:spPr>
          <a:xfrm>
            <a:off x="9279201" y="6400947"/>
            <a:ext cx="307975" cy="120014"/>
          </a:xfrm>
          <a:custGeom>
            <a:avLst/>
            <a:gdLst/>
            <a:ahLst/>
            <a:cxnLst/>
            <a:rect l="l" t="t" r="r" b="b"/>
            <a:pathLst>
              <a:path w="307975" h="120014">
                <a:moveTo>
                  <a:pt x="307592" y="0"/>
                </a:moveTo>
                <a:lnTo>
                  <a:pt x="0" y="0"/>
                </a:lnTo>
                <a:lnTo>
                  <a:pt x="7840" y="37872"/>
                </a:lnTo>
                <a:lnTo>
                  <a:pt x="29673" y="70764"/>
                </a:lnTo>
                <a:lnTo>
                  <a:pt x="62966" y="96700"/>
                </a:lnTo>
                <a:lnTo>
                  <a:pt x="105184" y="113710"/>
                </a:lnTo>
                <a:lnTo>
                  <a:pt x="153796" y="119818"/>
                </a:lnTo>
                <a:lnTo>
                  <a:pt x="202408" y="113710"/>
                </a:lnTo>
                <a:lnTo>
                  <a:pt x="244626" y="96700"/>
                </a:lnTo>
                <a:lnTo>
                  <a:pt x="277919" y="70764"/>
                </a:lnTo>
                <a:lnTo>
                  <a:pt x="299752" y="37872"/>
                </a:lnTo>
                <a:lnTo>
                  <a:pt x="307592" y="0"/>
                </a:lnTo>
                <a:close/>
              </a:path>
            </a:pathLst>
          </a:custGeom>
          <a:solidFill>
            <a:srgbClr val="B5D7EE"/>
          </a:solidFill>
        </p:spPr>
        <p:txBody>
          <a:bodyPr wrap="square" lIns="0" tIns="0" rIns="0" bIns="0" rtlCol="0"/>
          <a:lstStyle/>
          <a:p>
            <a:endParaRPr/>
          </a:p>
        </p:txBody>
      </p:sp>
      <p:grpSp>
        <p:nvGrpSpPr>
          <p:cNvPr id="11" name="object 11"/>
          <p:cNvGrpSpPr/>
          <p:nvPr/>
        </p:nvGrpSpPr>
        <p:grpSpPr>
          <a:xfrm>
            <a:off x="8816701" y="4757637"/>
            <a:ext cx="3504565" cy="1223645"/>
            <a:chOff x="8804956" y="3586626"/>
            <a:chExt cx="3504565" cy="1223645"/>
          </a:xfrm>
        </p:grpSpPr>
        <p:sp>
          <p:nvSpPr>
            <p:cNvPr id="12" name="object 12"/>
            <p:cNvSpPr/>
            <p:nvPr/>
          </p:nvSpPr>
          <p:spPr>
            <a:xfrm>
              <a:off x="9965386" y="3594868"/>
              <a:ext cx="2343785" cy="1156335"/>
            </a:xfrm>
            <a:custGeom>
              <a:avLst/>
              <a:gdLst/>
              <a:ahLst/>
              <a:cxnLst/>
              <a:rect l="l" t="t" r="r" b="b"/>
              <a:pathLst>
                <a:path w="2343784" h="1156335">
                  <a:moveTo>
                    <a:pt x="1247025" y="16497"/>
                  </a:moveTo>
                  <a:lnTo>
                    <a:pt x="840968" y="16497"/>
                  </a:lnTo>
                  <a:lnTo>
                    <a:pt x="626605" y="667842"/>
                  </a:lnTo>
                  <a:lnTo>
                    <a:pt x="412242" y="16497"/>
                  </a:lnTo>
                  <a:lnTo>
                    <a:pt x="0" y="16497"/>
                  </a:lnTo>
                  <a:lnTo>
                    <a:pt x="445223" y="1139837"/>
                  </a:lnTo>
                  <a:lnTo>
                    <a:pt x="801814" y="1139837"/>
                  </a:lnTo>
                  <a:lnTo>
                    <a:pt x="1247025" y="16497"/>
                  </a:lnTo>
                  <a:close/>
                </a:path>
                <a:path w="2343784" h="1156335">
                  <a:moveTo>
                    <a:pt x="2343594" y="500875"/>
                  </a:moveTo>
                  <a:lnTo>
                    <a:pt x="2343480" y="486676"/>
                  </a:lnTo>
                  <a:lnTo>
                    <a:pt x="2341981" y="435927"/>
                  </a:lnTo>
                  <a:lnTo>
                    <a:pt x="2341918" y="433743"/>
                  </a:lnTo>
                  <a:lnTo>
                    <a:pt x="2336800" y="380682"/>
                  </a:lnTo>
                  <a:lnTo>
                    <a:pt x="2328049" y="331292"/>
                  </a:lnTo>
                  <a:lnTo>
                    <a:pt x="2319731" y="300939"/>
                  </a:lnTo>
                  <a:lnTo>
                    <a:pt x="2315502" y="285483"/>
                  </a:lnTo>
                  <a:lnTo>
                    <a:pt x="2299004" y="243141"/>
                  </a:lnTo>
                  <a:lnTo>
                    <a:pt x="2278367" y="204190"/>
                  </a:lnTo>
                  <a:lnTo>
                    <a:pt x="2253437" y="168529"/>
                  </a:lnTo>
                  <a:lnTo>
                    <a:pt x="2224036" y="136042"/>
                  </a:lnTo>
                  <a:lnTo>
                    <a:pt x="2192718" y="108038"/>
                  </a:lnTo>
                  <a:lnTo>
                    <a:pt x="2157742" y="83134"/>
                  </a:lnTo>
                  <a:lnTo>
                    <a:pt x="2118995" y="61379"/>
                  </a:lnTo>
                  <a:lnTo>
                    <a:pt x="2076323" y="42837"/>
                  </a:lnTo>
                  <a:lnTo>
                    <a:pt x="2029599" y="27559"/>
                  </a:lnTo>
                  <a:lnTo>
                    <a:pt x="1978685" y="15582"/>
                  </a:lnTo>
                  <a:lnTo>
                    <a:pt x="1962264" y="13030"/>
                  </a:lnTo>
                  <a:lnTo>
                    <a:pt x="1962264" y="676084"/>
                  </a:lnTo>
                  <a:lnTo>
                    <a:pt x="1962264" y="727608"/>
                  </a:lnTo>
                  <a:lnTo>
                    <a:pt x="1957476" y="772820"/>
                  </a:lnTo>
                  <a:lnTo>
                    <a:pt x="1943684" y="812647"/>
                  </a:lnTo>
                  <a:lnTo>
                    <a:pt x="1921700" y="846543"/>
                  </a:lnTo>
                  <a:lnTo>
                    <a:pt x="1892363" y="873899"/>
                  </a:lnTo>
                  <a:lnTo>
                    <a:pt x="1856498" y="894156"/>
                  </a:lnTo>
                  <a:lnTo>
                    <a:pt x="1814944" y="906729"/>
                  </a:lnTo>
                  <a:lnTo>
                    <a:pt x="1768513" y="911059"/>
                  </a:lnTo>
                  <a:lnTo>
                    <a:pt x="1723275" y="905725"/>
                  </a:lnTo>
                  <a:lnTo>
                    <a:pt x="1685175" y="890206"/>
                  </a:lnTo>
                  <a:lnTo>
                    <a:pt x="1655876" y="865200"/>
                  </a:lnTo>
                  <a:lnTo>
                    <a:pt x="1637068" y="831380"/>
                  </a:lnTo>
                  <a:lnTo>
                    <a:pt x="1630426" y="789444"/>
                  </a:lnTo>
                  <a:lnTo>
                    <a:pt x="1630426" y="785317"/>
                  </a:lnTo>
                  <a:lnTo>
                    <a:pt x="1635836" y="746467"/>
                  </a:lnTo>
                  <a:lnTo>
                    <a:pt x="1677568" y="685355"/>
                  </a:lnTo>
                  <a:lnTo>
                    <a:pt x="1712861" y="664705"/>
                  </a:lnTo>
                  <a:lnTo>
                    <a:pt x="1757095" y="651725"/>
                  </a:lnTo>
                  <a:lnTo>
                    <a:pt x="1809750" y="647217"/>
                  </a:lnTo>
                  <a:lnTo>
                    <a:pt x="1852409" y="649414"/>
                  </a:lnTo>
                  <a:lnTo>
                    <a:pt x="1892960" y="655459"/>
                  </a:lnTo>
                  <a:lnTo>
                    <a:pt x="1930285" y="664705"/>
                  </a:lnTo>
                  <a:lnTo>
                    <a:pt x="1962264" y="676084"/>
                  </a:lnTo>
                  <a:lnTo>
                    <a:pt x="1962264" y="13030"/>
                  </a:lnTo>
                  <a:lnTo>
                    <a:pt x="1923440" y="6959"/>
                  </a:lnTo>
                  <a:lnTo>
                    <a:pt x="1863737" y="1752"/>
                  </a:lnTo>
                  <a:lnTo>
                    <a:pt x="1799424" y="0"/>
                  </a:lnTo>
                  <a:lnTo>
                    <a:pt x="1737601" y="1282"/>
                  </a:lnTo>
                  <a:lnTo>
                    <a:pt x="1679638" y="4991"/>
                  </a:lnTo>
                  <a:lnTo>
                    <a:pt x="1625142" y="10998"/>
                  </a:lnTo>
                  <a:lnTo>
                    <a:pt x="1573695" y="19138"/>
                  </a:lnTo>
                  <a:lnTo>
                    <a:pt x="1524901" y="29273"/>
                  </a:lnTo>
                  <a:lnTo>
                    <a:pt x="1478343" y="41236"/>
                  </a:lnTo>
                  <a:lnTo>
                    <a:pt x="1433614" y="54876"/>
                  </a:lnTo>
                  <a:lnTo>
                    <a:pt x="1390319" y="70040"/>
                  </a:lnTo>
                  <a:lnTo>
                    <a:pt x="1348028" y="86575"/>
                  </a:lnTo>
                  <a:lnTo>
                    <a:pt x="1428330" y="362470"/>
                  </a:lnTo>
                  <a:lnTo>
                    <a:pt x="1428419" y="362775"/>
                  </a:lnTo>
                  <a:lnTo>
                    <a:pt x="1477365" y="344601"/>
                  </a:lnTo>
                  <a:lnTo>
                    <a:pt x="1525905" y="329336"/>
                  </a:lnTo>
                  <a:lnTo>
                    <a:pt x="1575028" y="317169"/>
                  </a:lnTo>
                  <a:lnTo>
                    <a:pt x="1625688" y="308267"/>
                  </a:lnTo>
                  <a:lnTo>
                    <a:pt x="1678863" y="302806"/>
                  </a:lnTo>
                  <a:lnTo>
                    <a:pt x="1735531" y="300939"/>
                  </a:lnTo>
                  <a:lnTo>
                    <a:pt x="1795246" y="304927"/>
                  </a:lnTo>
                  <a:lnTo>
                    <a:pt x="1845475" y="316712"/>
                  </a:lnTo>
                  <a:lnTo>
                    <a:pt x="1886318" y="335978"/>
                  </a:lnTo>
                  <a:lnTo>
                    <a:pt x="1917903" y="362470"/>
                  </a:lnTo>
                  <a:lnTo>
                    <a:pt x="1940331" y="395884"/>
                  </a:lnTo>
                  <a:lnTo>
                    <a:pt x="1953717" y="435927"/>
                  </a:lnTo>
                  <a:lnTo>
                    <a:pt x="1958149" y="482320"/>
                  </a:lnTo>
                  <a:lnTo>
                    <a:pt x="1958149" y="500875"/>
                  </a:lnTo>
                  <a:lnTo>
                    <a:pt x="1915629" y="487667"/>
                  </a:lnTo>
                  <a:lnTo>
                    <a:pt x="1865896" y="475843"/>
                  </a:lnTo>
                  <a:lnTo>
                    <a:pt x="1810626" y="466293"/>
                  </a:lnTo>
                  <a:lnTo>
                    <a:pt x="1751495" y="459917"/>
                  </a:lnTo>
                  <a:lnTo>
                    <a:pt x="1690192" y="457593"/>
                  </a:lnTo>
                  <a:lnTo>
                    <a:pt x="1635455" y="459422"/>
                  </a:lnTo>
                  <a:lnTo>
                    <a:pt x="1583563" y="464883"/>
                  </a:lnTo>
                  <a:lnTo>
                    <a:pt x="1534706" y="473976"/>
                  </a:lnTo>
                  <a:lnTo>
                    <a:pt x="1489075" y="486676"/>
                  </a:lnTo>
                  <a:lnTo>
                    <a:pt x="1446885" y="502958"/>
                  </a:lnTo>
                  <a:lnTo>
                    <a:pt x="1408303" y="522820"/>
                  </a:lnTo>
                  <a:lnTo>
                    <a:pt x="1373543" y="546227"/>
                  </a:lnTo>
                  <a:lnTo>
                    <a:pt x="1342783" y="573163"/>
                  </a:lnTo>
                  <a:lnTo>
                    <a:pt x="1316215" y="603618"/>
                  </a:lnTo>
                  <a:lnTo>
                    <a:pt x="1294053" y="637565"/>
                  </a:lnTo>
                  <a:lnTo>
                    <a:pt x="1276477" y="675005"/>
                  </a:lnTo>
                  <a:lnTo>
                    <a:pt x="1263688" y="715899"/>
                  </a:lnTo>
                  <a:lnTo>
                    <a:pt x="1255864" y="760234"/>
                  </a:lnTo>
                  <a:lnTo>
                    <a:pt x="1253210" y="807986"/>
                  </a:lnTo>
                  <a:lnTo>
                    <a:pt x="1253248" y="812647"/>
                  </a:lnTo>
                  <a:lnTo>
                    <a:pt x="1256055" y="861682"/>
                  </a:lnTo>
                  <a:lnTo>
                    <a:pt x="1264361" y="907618"/>
                  </a:lnTo>
                  <a:lnTo>
                    <a:pt x="1277835" y="949845"/>
                  </a:lnTo>
                  <a:lnTo>
                    <a:pt x="1296162" y="988314"/>
                  </a:lnTo>
                  <a:lnTo>
                    <a:pt x="1319034" y="1022985"/>
                  </a:lnTo>
                  <a:lnTo>
                    <a:pt x="1346136" y="1053769"/>
                  </a:lnTo>
                  <a:lnTo>
                    <a:pt x="1377149" y="1080643"/>
                  </a:lnTo>
                  <a:lnTo>
                    <a:pt x="1411795" y="1103541"/>
                  </a:lnTo>
                  <a:lnTo>
                    <a:pt x="1449730" y="1122400"/>
                  </a:lnTo>
                  <a:lnTo>
                    <a:pt x="1490675" y="1137158"/>
                  </a:lnTo>
                  <a:lnTo>
                    <a:pt x="1534299" y="1147775"/>
                  </a:lnTo>
                  <a:lnTo>
                    <a:pt x="1580299" y="1154188"/>
                  </a:lnTo>
                  <a:lnTo>
                    <a:pt x="1628355" y="1156335"/>
                  </a:lnTo>
                  <a:lnTo>
                    <a:pt x="1688592" y="1153007"/>
                  </a:lnTo>
                  <a:lnTo>
                    <a:pt x="1743989" y="1143330"/>
                  </a:lnTo>
                  <a:lnTo>
                    <a:pt x="1794764" y="1127785"/>
                  </a:lnTo>
                  <a:lnTo>
                    <a:pt x="1841157" y="1106817"/>
                  </a:lnTo>
                  <a:lnTo>
                    <a:pt x="1883359" y="1080922"/>
                  </a:lnTo>
                  <a:lnTo>
                    <a:pt x="1921598" y="1050544"/>
                  </a:lnTo>
                  <a:lnTo>
                    <a:pt x="1956079" y="1016177"/>
                  </a:lnTo>
                  <a:lnTo>
                    <a:pt x="1956079" y="1131608"/>
                  </a:lnTo>
                  <a:lnTo>
                    <a:pt x="2343594" y="1131608"/>
                  </a:lnTo>
                  <a:lnTo>
                    <a:pt x="2343594" y="1016177"/>
                  </a:lnTo>
                  <a:lnTo>
                    <a:pt x="2343594" y="911059"/>
                  </a:lnTo>
                  <a:lnTo>
                    <a:pt x="2343594" y="647217"/>
                  </a:lnTo>
                  <a:lnTo>
                    <a:pt x="2343594" y="500875"/>
                  </a:lnTo>
                  <a:close/>
                </a:path>
              </a:pathLst>
            </a:custGeom>
            <a:solidFill>
              <a:srgbClr val="FFFFFF"/>
            </a:solidFill>
          </p:spPr>
          <p:txBody>
            <a:bodyPr wrap="square" lIns="0" tIns="0" rIns="0" bIns="0" rtlCol="0"/>
            <a:lstStyle/>
            <a:p>
              <a:endParaRPr/>
            </a:p>
          </p:txBody>
        </p:sp>
        <p:sp>
          <p:nvSpPr>
            <p:cNvPr id="13" name="object 13"/>
            <p:cNvSpPr/>
            <p:nvPr/>
          </p:nvSpPr>
          <p:spPr>
            <a:xfrm>
              <a:off x="8804956" y="3586626"/>
              <a:ext cx="1233170" cy="1223645"/>
            </a:xfrm>
            <a:custGeom>
              <a:avLst/>
              <a:gdLst/>
              <a:ahLst/>
              <a:cxnLst/>
              <a:rect l="l" t="t" r="r" b="b"/>
              <a:pathLst>
                <a:path w="1233170" h="1223645">
                  <a:moveTo>
                    <a:pt x="618358" y="0"/>
                  </a:moveTo>
                  <a:lnTo>
                    <a:pt x="567813" y="1785"/>
                  </a:lnTo>
                  <a:lnTo>
                    <a:pt x="518718" y="7049"/>
                  </a:lnTo>
                  <a:lnTo>
                    <a:pt x="471177" y="15653"/>
                  </a:lnTo>
                  <a:lnTo>
                    <a:pt x="425295" y="27458"/>
                  </a:lnTo>
                  <a:lnTo>
                    <a:pt x="381176" y="42325"/>
                  </a:lnTo>
                  <a:lnTo>
                    <a:pt x="338924" y="60116"/>
                  </a:lnTo>
                  <a:lnTo>
                    <a:pt x="298643" y="80690"/>
                  </a:lnTo>
                  <a:lnTo>
                    <a:pt x="260437" y="103910"/>
                  </a:lnTo>
                  <a:lnTo>
                    <a:pt x="224411" y="129637"/>
                  </a:lnTo>
                  <a:lnTo>
                    <a:pt x="190668" y="157731"/>
                  </a:lnTo>
                  <a:lnTo>
                    <a:pt x="159313" y="188054"/>
                  </a:lnTo>
                  <a:lnTo>
                    <a:pt x="130449" y="220467"/>
                  </a:lnTo>
                  <a:lnTo>
                    <a:pt x="104182" y="254831"/>
                  </a:lnTo>
                  <a:lnTo>
                    <a:pt x="80615" y="291008"/>
                  </a:lnTo>
                  <a:lnTo>
                    <a:pt x="59852" y="328858"/>
                  </a:lnTo>
                  <a:lnTo>
                    <a:pt x="41998" y="368242"/>
                  </a:lnTo>
                  <a:lnTo>
                    <a:pt x="27156" y="409022"/>
                  </a:lnTo>
                  <a:lnTo>
                    <a:pt x="15431" y="451059"/>
                  </a:lnTo>
                  <a:lnTo>
                    <a:pt x="6928" y="494214"/>
                  </a:lnTo>
                  <a:lnTo>
                    <a:pt x="1749" y="538348"/>
                  </a:lnTo>
                  <a:lnTo>
                    <a:pt x="0" y="583322"/>
                  </a:lnTo>
                  <a:lnTo>
                    <a:pt x="0" y="587437"/>
                  </a:lnTo>
                  <a:lnTo>
                    <a:pt x="1985" y="633182"/>
                  </a:lnTo>
                  <a:lnTo>
                    <a:pt x="2015" y="633886"/>
                  </a:lnTo>
                  <a:lnTo>
                    <a:pt x="2130" y="636531"/>
                  </a:lnTo>
                  <a:lnTo>
                    <a:pt x="2189" y="637896"/>
                  </a:lnTo>
                  <a:lnTo>
                    <a:pt x="8662" y="687209"/>
                  </a:lnTo>
                  <a:lnTo>
                    <a:pt x="19271" y="735185"/>
                  </a:lnTo>
                  <a:lnTo>
                    <a:pt x="33870" y="781635"/>
                  </a:lnTo>
                  <a:lnTo>
                    <a:pt x="52314" y="826370"/>
                  </a:lnTo>
                  <a:lnTo>
                    <a:pt x="74456" y="869201"/>
                  </a:lnTo>
                  <a:lnTo>
                    <a:pt x="100151" y="909936"/>
                  </a:lnTo>
                  <a:lnTo>
                    <a:pt x="129252" y="948388"/>
                  </a:lnTo>
                  <a:lnTo>
                    <a:pt x="161613" y="984367"/>
                  </a:lnTo>
                  <a:lnTo>
                    <a:pt x="197089" y="1017682"/>
                  </a:lnTo>
                  <a:lnTo>
                    <a:pt x="235533" y="1048144"/>
                  </a:lnTo>
                  <a:lnTo>
                    <a:pt x="276799" y="1075565"/>
                  </a:lnTo>
                  <a:lnTo>
                    <a:pt x="320741" y="1099753"/>
                  </a:lnTo>
                  <a:lnTo>
                    <a:pt x="367213" y="1120520"/>
                  </a:lnTo>
                  <a:lnTo>
                    <a:pt x="403568" y="1223292"/>
                  </a:lnTo>
                  <a:lnTo>
                    <a:pt x="825357" y="1223292"/>
                  </a:lnTo>
                  <a:lnTo>
                    <a:pt x="861706" y="1120520"/>
                  </a:lnTo>
                  <a:lnTo>
                    <a:pt x="861795" y="1120269"/>
                  </a:lnTo>
                  <a:lnTo>
                    <a:pt x="908689" y="1099274"/>
                  </a:lnTo>
                  <a:lnTo>
                    <a:pt x="953038" y="1074817"/>
                  </a:lnTo>
                  <a:lnTo>
                    <a:pt x="994693" y="1047095"/>
                  </a:lnTo>
                  <a:lnTo>
                    <a:pt x="1033505" y="1016306"/>
                  </a:lnTo>
                  <a:lnTo>
                    <a:pt x="1069325" y="982649"/>
                  </a:lnTo>
                  <a:lnTo>
                    <a:pt x="1102006" y="946322"/>
                  </a:lnTo>
                  <a:lnTo>
                    <a:pt x="1131398" y="907522"/>
                  </a:lnTo>
                  <a:lnTo>
                    <a:pt x="1157354" y="866447"/>
                  </a:lnTo>
                  <a:lnTo>
                    <a:pt x="1173770" y="834780"/>
                  </a:lnTo>
                  <a:lnTo>
                    <a:pt x="618358" y="834780"/>
                  </a:lnTo>
                  <a:lnTo>
                    <a:pt x="569406" y="829647"/>
                  </a:lnTo>
                  <a:lnTo>
                    <a:pt x="568804" y="829647"/>
                  </a:lnTo>
                  <a:lnTo>
                    <a:pt x="523059" y="814619"/>
                  </a:lnTo>
                  <a:lnTo>
                    <a:pt x="482668" y="791084"/>
                  </a:lnTo>
                  <a:lnTo>
                    <a:pt x="448050" y="760061"/>
                  </a:lnTo>
                  <a:lnTo>
                    <a:pt x="419905" y="722663"/>
                  </a:lnTo>
                  <a:lnTo>
                    <a:pt x="398935" y="679999"/>
                  </a:lnTo>
                  <a:lnTo>
                    <a:pt x="385839" y="633182"/>
                  </a:lnTo>
                  <a:lnTo>
                    <a:pt x="381318" y="583322"/>
                  </a:lnTo>
                  <a:lnTo>
                    <a:pt x="381318" y="579197"/>
                  </a:lnTo>
                  <a:lnTo>
                    <a:pt x="385492" y="530103"/>
                  </a:lnTo>
                  <a:lnTo>
                    <a:pt x="397710" y="484028"/>
                  </a:lnTo>
                  <a:lnTo>
                    <a:pt x="417512" y="442060"/>
                  </a:lnTo>
                  <a:lnTo>
                    <a:pt x="444440" y="405284"/>
                  </a:lnTo>
                  <a:lnTo>
                    <a:pt x="478035" y="374789"/>
                  </a:lnTo>
                  <a:lnTo>
                    <a:pt x="517838" y="351660"/>
                  </a:lnTo>
                  <a:lnTo>
                    <a:pt x="563103" y="337078"/>
                  </a:lnTo>
                  <a:lnTo>
                    <a:pt x="562476" y="337078"/>
                  </a:lnTo>
                  <a:lnTo>
                    <a:pt x="614232" y="331853"/>
                  </a:lnTo>
                  <a:lnTo>
                    <a:pt x="1175797" y="331853"/>
                  </a:lnTo>
                  <a:lnTo>
                    <a:pt x="1167311" y="314106"/>
                  </a:lnTo>
                  <a:lnTo>
                    <a:pt x="1144710" y="275190"/>
                  </a:lnTo>
                  <a:lnTo>
                    <a:pt x="1119077" y="238192"/>
                  </a:lnTo>
                  <a:lnTo>
                    <a:pt x="1090532" y="203265"/>
                  </a:lnTo>
                  <a:lnTo>
                    <a:pt x="1059194" y="170564"/>
                  </a:lnTo>
                  <a:lnTo>
                    <a:pt x="1025181" y="140243"/>
                  </a:lnTo>
                  <a:lnTo>
                    <a:pt x="988613" y="112458"/>
                  </a:lnTo>
                  <a:lnTo>
                    <a:pt x="949608" y="87363"/>
                  </a:lnTo>
                  <a:lnTo>
                    <a:pt x="908286" y="65113"/>
                  </a:lnTo>
                  <a:lnTo>
                    <a:pt x="864766" y="45861"/>
                  </a:lnTo>
                  <a:lnTo>
                    <a:pt x="819167" y="29763"/>
                  </a:lnTo>
                  <a:lnTo>
                    <a:pt x="771607" y="16973"/>
                  </a:lnTo>
                  <a:lnTo>
                    <a:pt x="722207" y="7647"/>
                  </a:lnTo>
                  <a:lnTo>
                    <a:pt x="671084" y="1937"/>
                  </a:lnTo>
                  <a:lnTo>
                    <a:pt x="618358" y="0"/>
                  </a:lnTo>
                  <a:close/>
                </a:path>
                <a:path w="1233170" h="1223645">
                  <a:moveTo>
                    <a:pt x="1175797" y="331853"/>
                  </a:moveTo>
                  <a:lnTo>
                    <a:pt x="614232" y="331853"/>
                  </a:lnTo>
                  <a:lnTo>
                    <a:pt x="664067" y="337078"/>
                  </a:lnTo>
                  <a:lnTo>
                    <a:pt x="709531" y="352013"/>
                  </a:lnTo>
                  <a:lnTo>
                    <a:pt x="749922" y="375547"/>
                  </a:lnTo>
                  <a:lnTo>
                    <a:pt x="784540" y="406570"/>
                  </a:lnTo>
                  <a:lnTo>
                    <a:pt x="812684" y="443969"/>
                  </a:lnTo>
                  <a:lnTo>
                    <a:pt x="833655" y="486635"/>
                  </a:lnTo>
                  <a:lnTo>
                    <a:pt x="846751" y="533456"/>
                  </a:lnTo>
                  <a:lnTo>
                    <a:pt x="851272" y="583322"/>
                  </a:lnTo>
                  <a:lnTo>
                    <a:pt x="851272" y="587437"/>
                  </a:lnTo>
                  <a:lnTo>
                    <a:pt x="847097" y="636531"/>
                  </a:lnTo>
                  <a:lnTo>
                    <a:pt x="834878" y="682605"/>
                  </a:lnTo>
                  <a:lnTo>
                    <a:pt x="815075" y="724574"/>
                  </a:lnTo>
                  <a:lnTo>
                    <a:pt x="788146" y="761349"/>
                  </a:lnTo>
                  <a:lnTo>
                    <a:pt x="754550" y="791845"/>
                  </a:lnTo>
                  <a:lnTo>
                    <a:pt x="714748" y="814973"/>
                  </a:lnTo>
                  <a:lnTo>
                    <a:pt x="669197" y="829647"/>
                  </a:lnTo>
                  <a:lnTo>
                    <a:pt x="618358" y="834780"/>
                  </a:lnTo>
                  <a:lnTo>
                    <a:pt x="1173770" y="834780"/>
                  </a:lnTo>
                  <a:lnTo>
                    <a:pt x="1198359" y="778266"/>
                  </a:lnTo>
                  <a:lnTo>
                    <a:pt x="1213113" y="731556"/>
                  </a:lnTo>
                  <a:lnTo>
                    <a:pt x="1223834" y="683363"/>
                  </a:lnTo>
                  <a:lnTo>
                    <a:pt x="1230377" y="633886"/>
                  </a:lnTo>
                  <a:lnTo>
                    <a:pt x="1232590" y="583322"/>
                  </a:lnTo>
                  <a:lnTo>
                    <a:pt x="1232590" y="579197"/>
                  </a:lnTo>
                  <a:lnTo>
                    <a:pt x="1230736" y="533456"/>
                  </a:lnTo>
                  <a:lnTo>
                    <a:pt x="1225116" y="486635"/>
                  </a:lnTo>
                  <a:lnTo>
                    <a:pt x="1215735" y="440808"/>
                  </a:lnTo>
                  <a:lnTo>
                    <a:pt x="1202942" y="397069"/>
                  </a:lnTo>
                  <a:lnTo>
                    <a:pt x="1186761" y="354783"/>
                  </a:lnTo>
                  <a:lnTo>
                    <a:pt x="1175797" y="331853"/>
                  </a:lnTo>
                  <a:close/>
                </a:path>
              </a:pathLst>
            </a:custGeom>
            <a:solidFill>
              <a:srgbClr val="B5D7EE"/>
            </a:solidFill>
          </p:spPr>
          <p:txBody>
            <a:bodyPr wrap="square" lIns="0" tIns="0" rIns="0" bIns="0" rtlCol="0"/>
            <a:lstStyle/>
            <a:p>
              <a:endParaRPr/>
            </a:p>
          </p:txBody>
        </p:sp>
      </p:grpSp>
      <p:sp>
        <p:nvSpPr>
          <p:cNvPr id="14" name="object 14"/>
          <p:cNvSpPr/>
          <p:nvPr/>
        </p:nvSpPr>
        <p:spPr>
          <a:xfrm>
            <a:off x="9220515" y="6042571"/>
            <a:ext cx="419734" cy="304800"/>
          </a:xfrm>
          <a:custGeom>
            <a:avLst/>
            <a:gdLst/>
            <a:ahLst/>
            <a:cxnLst/>
            <a:rect l="l" t="t" r="r" b="b"/>
            <a:pathLst>
              <a:path w="419734" h="304800">
                <a:moveTo>
                  <a:pt x="417080" y="51765"/>
                </a:moveTo>
                <a:lnTo>
                  <a:pt x="408393" y="0"/>
                </a:lnTo>
                <a:lnTo>
                  <a:pt x="8686" y="0"/>
                </a:lnTo>
                <a:lnTo>
                  <a:pt x="8686" y="53213"/>
                </a:lnTo>
                <a:lnTo>
                  <a:pt x="249809" y="53213"/>
                </a:lnTo>
                <a:lnTo>
                  <a:pt x="0" y="139458"/>
                </a:lnTo>
                <a:lnTo>
                  <a:pt x="17360" y="189763"/>
                </a:lnTo>
                <a:lnTo>
                  <a:pt x="417080" y="51765"/>
                </a:lnTo>
                <a:close/>
              </a:path>
              <a:path w="419734" h="304800">
                <a:moveTo>
                  <a:pt x="419188" y="164769"/>
                </a:moveTo>
                <a:lnTo>
                  <a:pt x="401815" y="114477"/>
                </a:lnTo>
                <a:lnTo>
                  <a:pt x="2095" y="252476"/>
                </a:lnTo>
                <a:lnTo>
                  <a:pt x="10782" y="304228"/>
                </a:lnTo>
                <a:lnTo>
                  <a:pt x="410489" y="304228"/>
                </a:lnTo>
                <a:lnTo>
                  <a:pt x="410489" y="251015"/>
                </a:lnTo>
                <a:lnTo>
                  <a:pt x="169367" y="251015"/>
                </a:lnTo>
                <a:lnTo>
                  <a:pt x="419188" y="164769"/>
                </a:lnTo>
                <a:close/>
              </a:path>
            </a:pathLst>
          </a:custGeom>
          <a:solidFill>
            <a:srgbClr val="B5D7EE"/>
          </a:solidFill>
        </p:spPr>
        <p:txBody>
          <a:bodyPr wrap="square" lIns="0" tIns="0" rIns="0" bIns="0" rtlCol="0"/>
          <a:lstStyle/>
          <a:p>
            <a:endParaRPr/>
          </a:p>
        </p:txBody>
      </p:sp>
      <p:sp>
        <p:nvSpPr>
          <p:cNvPr id="15" name="object 15"/>
          <p:cNvSpPr txBox="1">
            <a:spLocks noGrp="1"/>
          </p:cNvSpPr>
          <p:nvPr>
            <p:ph type="title"/>
          </p:nvPr>
        </p:nvSpPr>
        <p:spPr>
          <a:xfrm>
            <a:off x="4276095" y="4298491"/>
            <a:ext cx="14008626" cy="3202727"/>
          </a:xfrm>
          <a:prstGeom prst="rect">
            <a:avLst/>
          </a:prstGeom>
        </p:spPr>
        <p:txBody>
          <a:bodyPr vert="horz" wrap="square" lIns="0" tIns="1708713" rIns="0" bIns="0" rtlCol="0" anchor="t">
            <a:spAutoFit/>
          </a:bodyPr>
          <a:lstStyle/>
          <a:p>
            <a:pPr marL="6917055">
              <a:lnSpc>
                <a:spcPct val="100000"/>
              </a:lnSpc>
              <a:spcBef>
                <a:spcPts val="110"/>
              </a:spcBef>
            </a:pPr>
            <a:r>
              <a:rPr sz="9600" dirty="0">
                <a:solidFill>
                  <a:srgbClr val="DDECF6"/>
                </a:solidFill>
              </a:rPr>
              <a:t>2025</a:t>
            </a:r>
            <a:endParaRPr lang="en-US" sz="9600">
              <a:solidFill>
                <a:srgbClr val="DDECF6"/>
              </a:solidFill>
            </a:endParaRPr>
          </a:p>
        </p:txBody>
      </p:sp>
      <p:sp>
        <p:nvSpPr>
          <p:cNvPr id="16" name="object 16"/>
          <p:cNvSpPr/>
          <p:nvPr/>
        </p:nvSpPr>
        <p:spPr>
          <a:xfrm>
            <a:off x="5916298" y="3583919"/>
            <a:ext cx="4378325" cy="567690"/>
          </a:xfrm>
          <a:custGeom>
            <a:avLst/>
            <a:gdLst/>
            <a:ahLst/>
            <a:cxnLst/>
            <a:rect l="l" t="t" r="r" b="b"/>
            <a:pathLst>
              <a:path w="4378325" h="567689">
                <a:moveTo>
                  <a:pt x="44333" y="22931"/>
                </a:moveTo>
                <a:lnTo>
                  <a:pt x="0" y="22931"/>
                </a:lnTo>
                <a:lnTo>
                  <a:pt x="194151" y="561815"/>
                </a:lnTo>
                <a:lnTo>
                  <a:pt x="226254" y="561815"/>
                </a:lnTo>
                <a:lnTo>
                  <a:pt x="247388" y="499136"/>
                </a:lnTo>
                <a:lnTo>
                  <a:pt x="212496" y="499136"/>
                </a:lnTo>
                <a:lnTo>
                  <a:pt x="44333" y="22931"/>
                </a:lnTo>
                <a:close/>
              </a:path>
              <a:path w="4378325" h="567689">
                <a:moveTo>
                  <a:pt x="424588" y="97075"/>
                </a:moveTo>
                <a:lnTo>
                  <a:pt x="382951" y="97075"/>
                </a:lnTo>
                <a:lnTo>
                  <a:pt x="539648" y="561815"/>
                </a:lnTo>
                <a:lnTo>
                  <a:pt x="571752" y="561815"/>
                </a:lnTo>
                <a:lnTo>
                  <a:pt x="594334" y="499136"/>
                </a:lnTo>
                <a:lnTo>
                  <a:pt x="556464" y="499136"/>
                </a:lnTo>
                <a:lnTo>
                  <a:pt x="424588" y="97075"/>
                </a:lnTo>
                <a:close/>
              </a:path>
              <a:path w="4378325" h="567689">
                <a:moveTo>
                  <a:pt x="399767" y="21402"/>
                </a:moveTo>
                <a:lnTo>
                  <a:pt x="369192" y="21402"/>
                </a:lnTo>
                <a:lnTo>
                  <a:pt x="212496" y="499136"/>
                </a:lnTo>
                <a:lnTo>
                  <a:pt x="247388" y="499136"/>
                </a:lnTo>
                <a:lnTo>
                  <a:pt x="382951" y="97075"/>
                </a:lnTo>
                <a:lnTo>
                  <a:pt x="424588" y="97075"/>
                </a:lnTo>
                <a:lnTo>
                  <a:pt x="399767" y="21402"/>
                </a:lnTo>
                <a:close/>
              </a:path>
              <a:path w="4378325" h="567689">
                <a:moveTo>
                  <a:pt x="765903" y="22931"/>
                </a:moveTo>
                <a:lnTo>
                  <a:pt x="724627" y="22931"/>
                </a:lnTo>
                <a:lnTo>
                  <a:pt x="556464" y="499136"/>
                </a:lnTo>
                <a:lnTo>
                  <a:pt x="594334" y="499136"/>
                </a:lnTo>
                <a:lnTo>
                  <a:pt x="765903" y="22931"/>
                </a:lnTo>
                <a:close/>
              </a:path>
              <a:path w="4378325" h="567689">
                <a:moveTo>
                  <a:pt x="976106" y="158989"/>
                </a:moveTo>
                <a:lnTo>
                  <a:pt x="932646" y="164316"/>
                </a:lnTo>
                <a:lnTo>
                  <a:pt x="893304" y="179509"/>
                </a:lnTo>
                <a:lnTo>
                  <a:pt x="859016" y="203394"/>
                </a:lnTo>
                <a:lnTo>
                  <a:pt x="830719" y="234794"/>
                </a:lnTo>
                <a:lnTo>
                  <a:pt x="809347" y="272531"/>
                </a:lnTo>
                <a:lnTo>
                  <a:pt x="795838" y="315430"/>
                </a:lnTo>
                <a:lnTo>
                  <a:pt x="791127" y="362313"/>
                </a:lnTo>
                <a:lnTo>
                  <a:pt x="791127" y="363842"/>
                </a:lnTo>
                <a:lnTo>
                  <a:pt x="796337" y="413372"/>
                </a:lnTo>
                <a:lnTo>
                  <a:pt x="811095" y="457301"/>
                </a:lnTo>
                <a:lnTo>
                  <a:pt x="834117" y="494920"/>
                </a:lnTo>
                <a:lnTo>
                  <a:pt x="864008" y="525408"/>
                </a:lnTo>
                <a:lnTo>
                  <a:pt x="899544" y="548116"/>
                </a:lnTo>
                <a:lnTo>
                  <a:pt x="939385" y="562281"/>
                </a:lnTo>
                <a:lnTo>
                  <a:pt x="982221" y="567165"/>
                </a:lnTo>
                <a:lnTo>
                  <a:pt x="1033434" y="561719"/>
                </a:lnTo>
                <a:lnTo>
                  <a:pt x="1076048" y="546527"/>
                </a:lnTo>
                <a:lnTo>
                  <a:pt x="1098580" y="532004"/>
                </a:lnTo>
                <a:lnTo>
                  <a:pt x="983750" y="532004"/>
                </a:lnTo>
                <a:lnTo>
                  <a:pt x="939580" y="525408"/>
                </a:lnTo>
                <a:lnTo>
                  <a:pt x="939289" y="525408"/>
                </a:lnTo>
                <a:lnTo>
                  <a:pt x="898898" y="505881"/>
                </a:lnTo>
                <a:lnTo>
                  <a:pt x="865645" y="474383"/>
                </a:lnTo>
                <a:lnTo>
                  <a:pt x="842077" y="431620"/>
                </a:lnTo>
                <a:lnTo>
                  <a:pt x="830875" y="378365"/>
                </a:lnTo>
                <a:lnTo>
                  <a:pt x="1154205" y="378365"/>
                </a:lnTo>
                <a:lnTo>
                  <a:pt x="1154970" y="372250"/>
                </a:lnTo>
                <a:lnTo>
                  <a:pt x="1154903" y="362313"/>
                </a:lnTo>
                <a:lnTo>
                  <a:pt x="1153363" y="344732"/>
                </a:lnTo>
                <a:lnTo>
                  <a:pt x="830875" y="344732"/>
                </a:lnTo>
                <a:lnTo>
                  <a:pt x="841050" y="295825"/>
                </a:lnTo>
                <a:lnTo>
                  <a:pt x="862196" y="254145"/>
                </a:lnTo>
                <a:lnTo>
                  <a:pt x="892624" y="221784"/>
                </a:lnTo>
                <a:lnTo>
                  <a:pt x="930647" y="200834"/>
                </a:lnTo>
                <a:lnTo>
                  <a:pt x="974577" y="193386"/>
                </a:lnTo>
                <a:lnTo>
                  <a:pt x="1079041" y="193386"/>
                </a:lnTo>
                <a:lnTo>
                  <a:pt x="1059367" y="179260"/>
                </a:lnTo>
                <a:lnTo>
                  <a:pt x="1020633" y="164316"/>
                </a:lnTo>
                <a:lnTo>
                  <a:pt x="1021089" y="164316"/>
                </a:lnTo>
                <a:lnTo>
                  <a:pt x="976106" y="158989"/>
                </a:lnTo>
                <a:close/>
              </a:path>
              <a:path w="4378325" h="567689">
                <a:moveTo>
                  <a:pt x="1117515" y="470854"/>
                </a:moveTo>
                <a:lnTo>
                  <a:pt x="1091562" y="494920"/>
                </a:lnTo>
                <a:lnTo>
                  <a:pt x="1061238" y="514328"/>
                </a:lnTo>
                <a:lnTo>
                  <a:pt x="1025611" y="527287"/>
                </a:lnTo>
                <a:lnTo>
                  <a:pt x="983750" y="532004"/>
                </a:lnTo>
                <a:lnTo>
                  <a:pt x="1098580" y="532004"/>
                </a:lnTo>
                <a:lnTo>
                  <a:pt x="1112069" y="523309"/>
                </a:lnTo>
                <a:lnTo>
                  <a:pt x="1143504" y="493786"/>
                </a:lnTo>
                <a:lnTo>
                  <a:pt x="1117515" y="470854"/>
                </a:lnTo>
                <a:close/>
              </a:path>
              <a:path w="4378325" h="567689">
                <a:moveTo>
                  <a:pt x="1079041" y="193386"/>
                </a:moveTo>
                <a:lnTo>
                  <a:pt x="974577" y="193386"/>
                </a:lnTo>
                <a:lnTo>
                  <a:pt x="1022953" y="201568"/>
                </a:lnTo>
                <a:lnTo>
                  <a:pt x="1060909" y="223986"/>
                </a:lnTo>
                <a:lnTo>
                  <a:pt x="1088665" y="257447"/>
                </a:lnTo>
                <a:lnTo>
                  <a:pt x="1106441" y="298760"/>
                </a:lnTo>
                <a:lnTo>
                  <a:pt x="1114458" y="344732"/>
                </a:lnTo>
                <a:lnTo>
                  <a:pt x="1153363" y="344732"/>
                </a:lnTo>
                <a:lnTo>
                  <a:pt x="1150798" y="315430"/>
                </a:lnTo>
                <a:lnTo>
                  <a:pt x="1138740" y="272531"/>
                </a:lnTo>
                <a:lnTo>
                  <a:pt x="1138630" y="272141"/>
                </a:lnTo>
                <a:lnTo>
                  <a:pt x="1118988" y="234295"/>
                </a:lnTo>
                <a:lnTo>
                  <a:pt x="1092393" y="202973"/>
                </a:lnTo>
                <a:lnTo>
                  <a:pt x="1079041" y="193386"/>
                </a:lnTo>
                <a:close/>
              </a:path>
              <a:path w="4378325" h="567689">
                <a:moveTo>
                  <a:pt x="1299436" y="0"/>
                </a:moveTo>
                <a:lnTo>
                  <a:pt x="1261982" y="0"/>
                </a:lnTo>
                <a:lnTo>
                  <a:pt x="1261982" y="557993"/>
                </a:lnTo>
                <a:lnTo>
                  <a:pt x="1299436" y="557993"/>
                </a:lnTo>
                <a:lnTo>
                  <a:pt x="1299436" y="0"/>
                </a:lnTo>
                <a:close/>
              </a:path>
              <a:path w="4378325" h="567689">
                <a:moveTo>
                  <a:pt x="1611301" y="158989"/>
                </a:moveTo>
                <a:lnTo>
                  <a:pt x="1565153" y="164558"/>
                </a:lnTo>
                <a:lnTo>
                  <a:pt x="1523097" y="180330"/>
                </a:lnTo>
                <a:lnTo>
                  <a:pt x="1486229" y="204899"/>
                </a:lnTo>
                <a:lnTo>
                  <a:pt x="1455645" y="236862"/>
                </a:lnTo>
                <a:lnTo>
                  <a:pt x="1432442" y="274816"/>
                </a:lnTo>
                <a:lnTo>
                  <a:pt x="1417716" y="317355"/>
                </a:lnTo>
                <a:lnTo>
                  <a:pt x="1412564" y="363077"/>
                </a:lnTo>
                <a:lnTo>
                  <a:pt x="1412564" y="364606"/>
                </a:lnTo>
                <a:lnTo>
                  <a:pt x="1417676" y="410244"/>
                </a:lnTo>
                <a:lnTo>
                  <a:pt x="1432308" y="452565"/>
                </a:lnTo>
                <a:lnTo>
                  <a:pt x="1455404" y="490220"/>
                </a:lnTo>
                <a:lnTo>
                  <a:pt x="1485908" y="521858"/>
                </a:lnTo>
                <a:lnTo>
                  <a:pt x="1522763" y="546128"/>
                </a:lnTo>
                <a:lnTo>
                  <a:pt x="1564913" y="561681"/>
                </a:lnTo>
                <a:lnTo>
                  <a:pt x="1611301" y="567165"/>
                </a:lnTo>
                <a:lnTo>
                  <a:pt x="1660866" y="561445"/>
                </a:lnTo>
                <a:lnTo>
                  <a:pt x="1702835" y="545476"/>
                </a:lnTo>
                <a:lnTo>
                  <a:pt x="1722664" y="532004"/>
                </a:lnTo>
                <a:lnTo>
                  <a:pt x="1613594" y="532004"/>
                </a:lnTo>
                <a:lnTo>
                  <a:pt x="1570651" y="526020"/>
                </a:lnTo>
                <a:lnTo>
                  <a:pt x="1532231" y="509101"/>
                </a:lnTo>
                <a:lnTo>
                  <a:pt x="1499798" y="482798"/>
                </a:lnTo>
                <a:lnTo>
                  <a:pt x="1474818" y="448659"/>
                </a:lnTo>
                <a:lnTo>
                  <a:pt x="1458755" y="408236"/>
                </a:lnTo>
                <a:lnTo>
                  <a:pt x="1453076" y="363077"/>
                </a:lnTo>
                <a:lnTo>
                  <a:pt x="1453076" y="361549"/>
                </a:lnTo>
                <a:lnTo>
                  <a:pt x="1458510" y="317355"/>
                </a:lnTo>
                <a:lnTo>
                  <a:pt x="1458582" y="316769"/>
                </a:lnTo>
                <a:lnTo>
                  <a:pt x="1474195" y="276703"/>
                </a:lnTo>
                <a:lnTo>
                  <a:pt x="1498556" y="242880"/>
                </a:lnTo>
                <a:lnTo>
                  <a:pt x="1530306" y="216827"/>
                </a:lnTo>
                <a:lnTo>
                  <a:pt x="1568086" y="200075"/>
                </a:lnTo>
                <a:lnTo>
                  <a:pt x="1610537" y="194151"/>
                </a:lnTo>
                <a:lnTo>
                  <a:pt x="1723569" y="194151"/>
                </a:lnTo>
                <a:lnTo>
                  <a:pt x="1703026" y="180583"/>
                </a:lnTo>
                <a:lnTo>
                  <a:pt x="1661463" y="164842"/>
                </a:lnTo>
                <a:lnTo>
                  <a:pt x="1611301" y="158989"/>
                </a:lnTo>
                <a:close/>
              </a:path>
              <a:path w="4378325" h="567689">
                <a:moveTo>
                  <a:pt x="1744302" y="467032"/>
                </a:moveTo>
                <a:lnTo>
                  <a:pt x="1717752" y="492663"/>
                </a:lnTo>
                <a:lnTo>
                  <a:pt x="1687261" y="513277"/>
                </a:lnTo>
                <a:lnTo>
                  <a:pt x="1652613" y="527012"/>
                </a:lnTo>
                <a:lnTo>
                  <a:pt x="1613594" y="532004"/>
                </a:lnTo>
                <a:lnTo>
                  <a:pt x="1722664" y="532004"/>
                </a:lnTo>
                <a:lnTo>
                  <a:pt x="1738785" y="521052"/>
                </a:lnTo>
                <a:lnTo>
                  <a:pt x="1770291" y="489964"/>
                </a:lnTo>
                <a:lnTo>
                  <a:pt x="1744302" y="467032"/>
                </a:lnTo>
                <a:close/>
              </a:path>
              <a:path w="4378325" h="567689">
                <a:moveTo>
                  <a:pt x="1723569" y="194151"/>
                </a:moveTo>
                <a:lnTo>
                  <a:pt x="1610537" y="194151"/>
                </a:lnTo>
                <a:lnTo>
                  <a:pt x="1650619" y="199346"/>
                </a:lnTo>
                <a:lnTo>
                  <a:pt x="1684681" y="213356"/>
                </a:lnTo>
                <a:lnTo>
                  <a:pt x="1714157" y="233815"/>
                </a:lnTo>
                <a:lnTo>
                  <a:pt x="1740481" y="258358"/>
                </a:lnTo>
                <a:lnTo>
                  <a:pt x="1767234" y="230841"/>
                </a:lnTo>
                <a:lnTo>
                  <a:pt x="1737710" y="203490"/>
                </a:lnTo>
                <a:lnTo>
                  <a:pt x="1723569" y="194151"/>
                </a:lnTo>
                <a:close/>
              </a:path>
              <a:path w="4378325" h="567689">
                <a:moveTo>
                  <a:pt x="2030943" y="158989"/>
                </a:moveTo>
                <a:lnTo>
                  <a:pt x="1983224" y="164558"/>
                </a:lnTo>
                <a:lnTo>
                  <a:pt x="1940279" y="180330"/>
                </a:lnTo>
                <a:lnTo>
                  <a:pt x="1903043" y="204899"/>
                </a:lnTo>
                <a:lnTo>
                  <a:pt x="1872452" y="236862"/>
                </a:lnTo>
                <a:lnTo>
                  <a:pt x="1849443" y="274816"/>
                </a:lnTo>
                <a:lnTo>
                  <a:pt x="1834951" y="317355"/>
                </a:lnTo>
                <a:lnTo>
                  <a:pt x="1829912" y="363077"/>
                </a:lnTo>
                <a:lnTo>
                  <a:pt x="1829912" y="364606"/>
                </a:lnTo>
                <a:lnTo>
                  <a:pt x="1834906" y="410244"/>
                </a:lnTo>
                <a:lnTo>
                  <a:pt x="1849274" y="452565"/>
                </a:lnTo>
                <a:lnTo>
                  <a:pt x="1872091" y="490220"/>
                </a:lnTo>
                <a:lnTo>
                  <a:pt x="1902437" y="521858"/>
                </a:lnTo>
                <a:lnTo>
                  <a:pt x="1939387" y="546128"/>
                </a:lnTo>
                <a:lnTo>
                  <a:pt x="1982021" y="561681"/>
                </a:lnTo>
                <a:lnTo>
                  <a:pt x="2029414" y="567165"/>
                </a:lnTo>
                <a:lnTo>
                  <a:pt x="2076407" y="561681"/>
                </a:lnTo>
                <a:lnTo>
                  <a:pt x="2076902" y="561681"/>
                </a:lnTo>
                <a:lnTo>
                  <a:pt x="2120078" y="545825"/>
                </a:lnTo>
                <a:lnTo>
                  <a:pt x="2141025" y="532004"/>
                </a:lnTo>
                <a:lnTo>
                  <a:pt x="2030943" y="532004"/>
                </a:lnTo>
                <a:lnTo>
                  <a:pt x="1987734" y="526020"/>
                </a:lnTo>
                <a:lnTo>
                  <a:pt x="1949240" y="509101"/>
                </a:lnTo>
                <a:lnTo>
                  <a:pt x="1916860" y="482798"/>
                </a:lnTo>
                <a:lnTo>
                  <a:pt x="1892079" y="448772"/>
                </a:lnTo>
                <a:lnTo>
                  <a:pt x="1876051" y="408236"/>
                </a:lnTo>
                <a:lnTo>
                  <a:pt x="1870424" y="363077"/>
                </a:lnTo>
                <a:lnTo>
                  <a:pt x="1870424" y="361549"/>
                </a:lnTo>
                <a:lnTo>
                  <a:pt x="1875703" y="317919"/>
                </a:lnTo>
                <a:lnTo>
                  <a:pt x="1891047" y="277496"/>
                </a:lnTo>
                <a:lnTo>
                  <a:pt x="1915236" y="243453"/>
                </a:lnTo>
                <a:lnTo>
                  <a:pt x="1947088" y="217167"/>
                </a:lnTo>
                <a:lnTo>
                  <a:pt x="1985523" y="200181"/>
                </a:lnTo>
                <a:lnTo>
                  <a:pt x="2029414" y="194151"/>
                </a:lnTo>
                <a:lnTo>
                  <a:pt x="2142473" y="194151"/>
                </a:lnTo>
                <a:lnTo>
                  <a:pt x="2120970" y="180026"/>
                </a:lnTo>
                <a:lnTo>
                  <a:pt x="2078568" y="164558"/>
                </a:lnTo>
                <a:lnTo>
                  <a:pt x="2079068" y="164558"/>
                </a:lnTo>
                <a:lnTo>
                  <a:pt x="2030943" y="158989"/>
                </a:lnTo>
                <a:close/>
              </a:path>
              <a:path w="4378325" h="567689">
                <a:moveTo>
                  <a:pt x="2142473" y="194151"/>
                </a:moveTo>
                <a:lnTo>
                  <a:pt x="2029414" y="194151"/>
                </a:lnTo>
                <a:lnTo>
                  <a:pt x="2072955" y="200181"/>
                </a:lnTo>
                <a:lnTo>
                  <a:pt x="2072727" y="200181"/>
                </a:lnTo>
                <a:lnTo>
                  <a:pt x="2111257" y="217167"/>
                </a:lnTo>
                <a:lnTo>
                  <a:pt x="2143567" y="243453"/>
                </a:lnTo>
                <a:lnTo>
                  <a:pt x="2168360" y="277496"/>
                </a:lnTo>
                <a:lnTo>
                  <a:pt x="2184306" y="317919"/>
                </a:lnTo>
                <a:lnTo>
                  <a:pt x="2189933" y="363077"/>
                </a:lnTo>
                <a:lnTo>
                  <a:pt x="2189933" y="364606"/>
                </a:lnTo>
                <a:lnTo>
                  <a:pt x="2184654" y="408236"/>
                </a:lnTo>
                <a:lnTo>
                  <a:pt x="2169266" y="448772"/>
                </a:lnTo>
                <a:lnTo>
                  <a:pt x="2145006" y="482798"/>
                </a:lnTo>
                <a:lnTo>
                  <a:pt x="2113013" y="509101"/>
                </a:lnTo>
                <a:lnTo>
                  <a:pt x="2074730" y="526020"/>
                </a:lnTo>
                <a:lnTo>
                  <a:pt x="2074499" y="526020"/>
                </a:lnTo>
                <a:lnTo>
                  <a:pt x="2030943" y="532004"/>
                </a:lnTo>
                <a:lnTo>
                  <a:pt x="2141025" y="532004"/>
                </a:lnTo>
                <a:lnTo>
                  <a:pt x="2157314" y="521256"/>
                </a:lnTo>
                <a:lnTo>
                  <a:pt x="2187905" y="489293"/>
                </a:lnTo>
                <a:lnTo>
                  <a:pt x="2210914" y="451339"/>
                </a:lnTo>
                <a:lnTo>
                  <a:pt x="2225387" y="408855"/>
                </a:lnTo>
                <a:lnTo>
                  <a:pt x="2230445" y="363077"/>
                </a:lnTo>
                <a:lnTo>
                  <a:pt x="2230445" y="361549"/>
                </a:lnTo>
                <a:lnTo>
                  <a:pt x="2225451" y="315911"/>
                </a:lnTo>
                <a:lnTo>
                  <a:pt x="2211083" y="273590"/>
                </a:lnTo>
                <a:lnTo>
                  <a:pt x="2188266" y="235935"/>
                </a:lnTo>
                <a:lnTo>
                  <a:pt x="2157920" y="204297"/>
                </a:lnTo>
                <a:lnTo>
                  <a:pt x="2142473" y="194151"/>
                </a:lnTo>
                <a:close/>
              </a:path>
              <a:path w="4378325" h="567689">
                <a:moveTo>
                  <a:pt x="2375676" y="168162"/>
                </a:moveTo>
                <a:lnTo>
                  <a:pt x="2338221" y="168162"/>
                </a:lnTo>
                <a:lnTo>
                  <a:pt x="2338221" y="557993"/>
                </a:lnTo>
                <a:lnTo>
                  <a:pt x="2375676" y="557993"/>
                </a:lnTo>
                <a:lnTo>
                  <a:pt x="2375676" y="333267"/>
                </a:lnTo>
                <a:lnTo>
                  <a:pt x="2381956" y="288487"/>
                </a:lnTo>
                <a:lnTo>
                  <a:pt x="2399500" y="250017"/>
                </a:lnTo>
                <a:lnTo>
                  <a:pt x="2410487" y="237720"/>
                </a:lnTo>
                <a:lnTo>
                  <a:pt x="2375676" y="237720"/>
                </a:lnTo>
                <a:lnTo>
                  <a:pt x="2375676" y="168162"/>
                </a:lnTo>
                <a:close/>
              </a:path>
              <a:path w="4378325" h="567689">
                <a:moveTo>
                  <a:pt x="2598613" y="193386"/>
                </a:moveTo>
                <a:lnTo>
                  <a:pt x="2500269" y="193386"/>
                </a:lnTo>
                <a:lnTo>
                  <a:pt x="2547409" y="202415"/>
                </a:lnTo>
                <a:lnTo>
                  <a:pt x="2583299" y="228356"/>
                </a:lnTo>
                <a:lnTo>
                  <a:pt x="2606147" y="269489"/>
                </a:lnTo>
                <a:lnTo>
                  <a:pt x="2614161" y="324094"/>
                </a:lnTo>
                <a:lnTo>
                  <a:pt x="2614161" y="557993"/>
                </a:lnTo>
                <a:lnTo>
                  <a:pt x="2651615" y="557993"/>
                </a:lnTo>
                <a:lnTo>
                  <a:pt x="2651615" y="330974"/>
                </a:lnTo>
                <a:lnTo>
                  <a:pt x="2658103" y="283203"/>
                </a:lnTo>
                <a:lnTo>
                  <a:pt x="2676002" y="244899"/>
                </a:lnTo>
                <a:lnTo>
                  <a:pt x="2677751" y="243071"/>
                </a:lnTo>
                <a:lnTo>
                  <a:pt x="2637092" y="243071"/>
                </a:lnTo>
                <a:lnTo>
                  <a:pt x="2617087" y="210907"/>
                </a:lnTo>
                <a:lnTo>
                  <a:pt x="2598613" y="193386"/>
                </a:lnTo>
                <a:close/>
              </a:path>
              <a:path w="4378325" h="567689">
                <a:moveTo>
                  <a:pt x="2875218" y="193386"/>
                </a:moveTo>
                <a:lnTo>
                  <a:pt x="2774679" y="193386"/>
                </a:lnTo>
                <a:lnTo>
                  <a:pt x="2823413" y="202415"/>
                </a:lnTo>
                <a:lnTo>
                  <a:pt x="2823126" y="202415"/>
                </a:lnTo>
                <a:lnTo>
                  <a:pt x="2859334" y="228356"/>
                </a:lnTo>
                <a:lnTo>
                  <a:pt x="2882170" y="270134"/>
                </a:lnTo>
                <a:lnTo>
                  <a:pt x="2890100" y="326387"/>
                </a:lnTo>
                <a:lnTo>
                  <a:pt x="2890100" y="557993"/>
                </a:lnTo>
                <a:lnTo>
                  <a:pt x="2927554" y="557993"/>
                </a:lnTo>
                <a:lnTo>
                  <a:pt x="2927554" y="321801"/>
                </a:lnTo>
                <a:lnTo>
                  <a:pt x="2920852" y="267298"/>
                </a:lnTo>
                <a:lnTo>
                  <a:pt x="2901456" y="222225"/>
                </a:lnTo>
                <a:lnTo>
                  <a:pt x="2875218" y="193386"/>
                </a:lnTo>
                <a:close/>
              </a:path>
              <a:path w="4378325" h="567689">
                <a:moveTo>
                  <a:pt x="2777737" y="158989"/>
                </a:moveTo>
                <a:lnTo>
                  <a:pt x="2728351" y="166000"/>
                </a:lnTo>
                <a:lnTo>
                  <a:pt x="2689356" y="184692"/>
                </a:lnTo>
                <a:lnTo>
                  <a:pt x="2659390" y="211552"/>
                </a:lnTo>
                <a:lnTo>
                  <a:pt x="2637092" y="243071"/>
                </a:lnTo>
                <a:lnTo>
                  <a:pt x="2677751" y="243071"/>
                </a:lnTo>
                <a:lnTo>
                  <a:pt x="2702963" y="216721"/>
                </a:lnTo>
                <a:lnTo>
                  <a:pt x="2736638" y="199330"/>
                </a:lnTo>
                <a:lnTo>
                  <a:pt x="2774679" y="193386"/>
                </a:lnTo>
                <a:lnTo>
                  <a:pt x="2875218" y="193386"/>
                </a:lnTo>
                <a:lnTo>
                  <a:pt x="2870428" y="188121"/>
                </a:lnTo>
                <a:lnTo>
                  <a:pt x="2828834" y="166529"/>
                </a:lnTo>
                <a:lnTo>
                  <a:pt x="2777737" y="158989"/>
                </a:lnTo>
                <a:close/>
              </a:path>
              <a:path w="4378325" h="567689">
                <a:moveTo>
                  <a:pt x="2505620" y="158989"/>
                </a:moveTo>
                <a:lnTo>
                  <a:pt x="2459518" y="165594"/>
                </a:lnTo>
                <a:lnTo>
                  <a:pt x="2424023" y="183163"/>
                </a:lnTo>
                <a:lnTo>
                  <a:pt x="2396839" y="208327"/>
                </a:lnTo>
                <a:lnTo>
                  <a:pt x="2375676" y="237720"/>
                </a:lnTo>
                <a:lnTo>
                  <a:pt x="2410487" y="237720"/>
                </a:lnTo>
                <a:lnTo>
                  <a:pt x="2426363" y="219950"/>
                </a:lnTo>
                <a:lnTo>
                  <a:pt x="2460601" y="200376"/>
                </a:lnTo>
                <a:lnTo>
                  <a:pt x="2500269" y="193386"/>
                </a:lnTo>
                <a:lnTo>
                  <a:pt x="2598613" y="193386"/>
                </a:lnTo>
                <a:lnTo>
                  <a:pt x="2588841" y="184118"/>
                </a:lnTo>
                <a:lnTo>
                  <a:pt x="2551852" y="165785"/>
                </a:lnTo>
                <a:lnTo>
                  <a:pt x="2505620" y="158989"/>
                </a:lnTo>
                <a:close/>
              </a:path>
              <a:path w="4378325" h="567689">
                <a:moveTo>
                  <a:pt x="3215713" y="158989"/>
                </a:moveTo>
                <a:lnTo>
                  <a:pt x="3172253" y="164316"/>
                </a:lnTo>
                <a:lnTo>
                  <a:pt x="3132911" y="179509"/>
                </a:lnTo>
                <a:lnTo>
                  <a:pt x="3098623" y="203394"/>
                </a:lnTo>
                <a:lnTo>
                  <a:pt x="3070326" y="234794"/>
                </a:lnTo>
                <a:lnTo>
                  <a:pt x="3048955" y="272531"/>
                </a:lnTo>
                <a:lnTo>
                  <a:pt x="3035445" y="315430"/>
                </a:lnTo>
                <a:lnTo>
                  <a:pt x="3030734" y="362313"/>
                </a:lnTo>
                <a:lnTo>
                  <a:pt x="3030734" y="363842"/>
                </a:lnTo>
                <a:lnTo>
                  <a:pt x="3035945" y="413372"/>
                </a:lnTo>
                <a:lnTo>
                  <a:pt x="3050702" y="457301"/>
                </a:lnTo>
                <a:lnTo>
                  <a:pt x="3073724" y="494920"/>
                </a:lnTo>
                <a:lnTo>
                  <a:pt x="3103615" y="525408"/>
                </a:lnTo>
                <a:lnTo>
                  <a:pt x="3139151" y="548116"/>
                </a:lnTo>
                <a:lnTo>
                  <a:pt x="3178992" y="562281"/>
                </a:lnTo>
                <a:lnTo>
                  <a:pt x="3221828" y="567165"/>
                </a:lnTo>
                <a:lnTo>
                  <a:pt x="3273041" y="561719"/>
                </a:lnTo>
                <a:lnTo>
                  <a:pt x="3315655" y="546527"/>
                </a:lnTo>
                <a:lnTo>
                  <a:pt x="3338187" y="532004"/>
                </a:lnTo>
                <a:lnTo>
                  <a:pt x="3223357" y="532004"/>
                </a:lnTo>
                <a:lnTo>
                  <a:pt x="3179187" y="525408"/>
                </a:lnTo>
                <a:lnTo>
                  <a:pt x="3178896" y="525408"/>
                </a:lnTo>
                <a:lnTo>
                  <a:pt x="3138505" y="505881"/>
                </a:lnTo>
                <a:lnTo>
                  <a:pt x="3105252" y="474383"/>
                </a:lnTo>
                <a:lnTo>
                  <a:pt x="3081685" y="431620"/>
                </a:lnTo>
                <a:lnTo>
                  <a:pt x="3070482" y="378365"/>
                </a:lnTo>
                <a:lnTo>
                  <a:pt x="3393812" y="378365"/>
                </a:lnTo>
                <a:lnTo>
                  <a:pt x="3394577" y="372250"/>
                </a:lnTo>
                <a:lnTo>
                  <a:pt x="3394510" y="362313"/>
                </a:lnTo>
                <a:lnTo>
                  <a:pt x="3392971" y="344732"/>
                </a:lnTo>
                <a:lnTo>
                  <a:pt x="3070482" y="344732"/>
                </a:lnTo>
                <a:lnTo>
                  <a:pt x="3080657" y="295825"/>
                </a:lnTo>
                <a:lnTo>
                  <a:pt x="3101803" y="254145"/>
                </a:lnTo>
                <a:lnTo>
                  <a:pt x="3132231" y="221784"/>
                </a:lnTo>
                <a:lnTo>
                  <a:pt x="3170254" y="200834"/>
                </a:lnTo>
                <a:lnTo>
                  <a:pt x="3214184" y="193386"/>
                </a:lnTo>
                <a:lnTo>
                  <a:pt x="3318648" y="193386"/>
                </a:lnTo>
                <a:lnTo>
                  <a:pt x="3298974" y="179260"/>
                </a:lnTo>
                <a:lnTo>
                  <a:pt x="3260240" y="164316"/>
                </a:lnTo>
                <a:lnTo>
                  <a:pt x="3260697" y="164316"/>
                </a:lnTo>
                <a:lnTo>
                  <a:pt x="3215713" y="158989"/>
                </a:lnTo>
                <a:close/>
              </a:path>
              <a:path w="4378325" h="567689">
                <a:moveTo>
                  <a:pt x="3357122" y="470854"/>
                </a:moveTo>
                <a:lnTo>
                  <a:pt x="3331170" y="494920"/>
                </a:lnTo>
                <a:lnTo>
                  <a:pt x="3300845" y="514328"/>
                </a:lnTo>
                <a:lnTo>
                  <a:pt x="3265218" y="527287"/>
                </a:lnTo>
                <a:lnTo>
                  <a:pt x="3223357" y="532004"/>
                </a:lnTo>
                <a:lnTo>
                  <a:pt x="3338187" y="532004"/>
                </a:lnTo>
                <a:lnTo>
                  <a:pt x="3351676" y="523309"/>
                </a:lnTo>
                <a:lnTo>
                  <a:pt x="3383111" y="493786"/>
                </a:lnTo>
                <a:lnTo>
                  <a:pt x="3357122" y="470854"/>
                </a:lnTo>
                <a:close/>
              </a:path>
              <a:path w="4378325" h="567689">
                <a:moveTo>
                  <a:pt x="3318648" y="193386"/>
                </a:moveTo>
                <a:lnTo>
                  <a:pt x="3214184" y="193386"/>
                </a:lnTo>
                <a:lnTo>
                  <a:pt x="3262560" y="201568"/>
                </a:lnTo>
                <a:lnTo>
                  <a:pt x="3300516" y="223986"/>
                </a:lnTo>
                <a:lnTo>
                  <a:pt x="3328272" y="257447"/>
                </a:lnTo>
                <a:lnTo>
                  <a:pt x="3346048" y="298760"/>
                </a:lnTo>
                <a:lnTo>
                  <a:pt x="3354065" y="344732"/>
                </a:lnTo>
                <a:lnTo>
                  <a:pt x="3392971" y="344732"/>
                </a:lnTo>
                <a:lnTo>
                  <a:pt x="3378347" y="272531"/>
                </a:lnTo>
                <a:lnTo>
                  <a:pt x="3358595" y="234295"/>
                </a:lnTo>
                <a:lnTo>
                  <a:pt x="3332001" y="202973"/>
                </a:lnTo>
                <a:lnTo>
                  <a:pt x="3318648" y="193386"/>
                </a:lnTo>
                <a:close/>
              </a:path>
              <a:path w="4378325" h="567689">
                <a:moveTo>
                  <a:pt x="3775989" y="202559"/>
                </a:moveTo>
                <a:lnTo>
                  <a:pt x="3738535" y="202559"/>
                </a:lnTo>
                <a:lnTo>
                  <a:pt x="3738535" y="457860"/>
                </a:lnTo>
                <a:lnTo>
                  <a:pt x="3747122" y="505860"/>
                </a:lnTo>
                <a:lnTo>
                  <a:pt x="3770543" y="539170"/>
                </a:lnTo>
                <a:lnTo>
                  <a:pt x="3805286" y="558578"/>
                </a:lnTo>
                <a:lnTo>
                  <a:pt x="3847840" y="564872"/>
                </a:lnTo>
                <a:lnTo>
                  <a:pt x="3865278" y="564012"/>
                </a:lnTo>
                <a:lnTo>
                  <a:pt x="3881282" y="561433"/>
                </a:lnTo>
                <a:lnTo>
                  <a:pt x="3896426" y="557133"/>
                </a:lnTo>
                <a:lnTo>
                  <a:pt x="3911284" y="551114"/>
                </a:lnTo>
                <a:lnTo>
                  <a:pt x="3911284" y="529711"/>
                </a:lnTo>
                <a:lnTo>
                  <a:pt x="3853955" y="529711"/>
                </a:lnTo>
                <a:lnTo>
                  <a:pt x="3822747" y="525734"/>
                </a:lnTo>
                <a:lnTo>
                  <a:pt x="3798061" y="512799"/>
                </a:lnTo>
                <a:lnTo>
                  <a:pt x="3781830" y="489402"/>
                </a:lnTo>
                <a:lnTo>
                  <a:pt x="3775989" y="454038"/>
                </a:lnTo>
                <a:lnTo>
                  <a:pt x="3775989" y="202559"/>
                </a:lnTo>
                <a:close/>
              </a:path>
              <a:path w="4378325" h="567689">
                <a:moveTo>
                  <a:pt x="3911284" y="515952"/>
                </a:moveTo>
                <a:lnTo>
                  <a:pt x="3895662" y="522294"/>
                </a:lnTo>
                <a:lnTo>
                  <a:pt x="3881473" y="526558"/>
                </a:lnTo>
                <a:lnTo>
                  <a:pt x="3867858" y="528959"/>
                </a:lnTo>
                <a:lnTo>
                  <a:pt x="3853955" y="529711"/>
                </a:lnTo>
                <a:lnTo>
                  <a:pt x="3911284" y="529711"/>
                </a:lnTo>
                <a:lnTo>
                  <a:pt x="3911284" y="515952"/>
                </a:lnTo>
                <a:close/>
              </a:path>
              <a:path w="4378325" h="567689">
                <a:moveTo>
                  <a:pt x="3912812" y="168162"/>
                </a:moveTo>
                <a:lnTo>
                  <a:pt x="3681971" y="168162"/>
                </a:lnTo>
                <a:lnTo>
                  <a:pt x="3681971" y="202559"/>
                </a:lnTo>
                <a:lnTo>
                  <a:pt x="3912812" y="202559"/>
                </a:lnTo>
                <a:lnTo>
                  <a:pt x="3912812" y="168162"/>
                </a:lnTo>
                <a:close/>
              </a:path>
              <a:path w="4378325" h="567689">
                <a:moveTo>
                  <a:pt x="3775989" y="43569"/>
                </a:moveTo>
                <a:lnTo>
                  <a:pt x="3738535" y="43569"/>
                </a:lnTo>
                <a:lnTo>
                  <a:pt x="3738535" y="168162"/>
                </a:lnTo>
                <a:lnTo>
                  <a:pt x="3775989" y="168162"/>
                </a:lnTo>
                <a:lnTo>
                  <a:pt x="3775989" y="43569"/>
                </a:lnTo>
                <a:close/>
              </a:path>
              <a:path w="4378325" h="567689">
                <a:moveTo>
                  <a:pt x="4178804" y="158989"/>
                </a:moveTo>
                <a:lnTo>
                  <a:pt x="4131085" y="164558"/>
                </a:lnTo>
                <a:lnTo>
                  <a:pt x="4088140" y="180330"/>
                </a:lnTo>
                <a:lnTo>
                  <a:pt x="4050904" y="204899"/>
                </a:lnTo>
                <a:lnTo>
                  <a:pt x="4020313" y="236862"/>
                </a:lnTo>
                <a:lnTo>
                  <a:pt x="3997304" y="274816"/>
                </a:lnTo>
                <a:lnTo>
                  <a:pt x="3982812" y="317355"/>
                </a:lnTo>
                <a:lnTo>
                  <a:pt x="3977774" y="363077"/>
                </a:lnTo>
                <a:lnTo>
                  <a:pt x="3977774" y="364606"/>
                </a:lnTo>
                <a:lnTo>
                  <a:pt x="3982768" y="410244"/>
                </a:lnTo>
                <a:lnTo>
                  <a:pt x="3997135" y="452565"/>
                </a:lnTo>
                <a:lnTo>
                  <a:pt x="4019952" y="490220"/>
                </a:lnTo>
                <a:lnTo>
                  <a:pt x="4050298" y="521858"/>
                </a:lnTo>
                <a:lnTo>
                  <a:pt x="4087249" y="546128"/>
                </a:lnTo>
                <a:lnTo>
                  <a:pt x="4129882" y="561681"/>
                </a:lnTo>
                <a:lnTo>
                  <a:pt x="4177275" y="567165"/>
                </a:lnTo>
                <a:lnTo>
                  <a:pt x="4224269" y="561681"/>
                </a:lnTo>
                <a:lnTo>
                  <a:pt x="4224764" y="561681"/>
                </a:lnTo>
                <a:lnTo>
                  <a:pt x="4267940" y="545825"/>
                </a:lnTo>
                <a:lnTo>
                  <a:pt x="4288886" y="532004"/>
                </a:lnTo>
                <a:lnTo>
                  <a:pt x="4178804" y="532004"/>
                </a:lnTo>
                <a:lnTo>
                  <a:pt x="4135596" y="526020"/>
                </a:lnTo>
                <a:lnTo>
                  <a:pt x="4097101" y="509101"/>
                </a:lnTo>
                <a:lnTo>
                  <a:pt x="4064721" y="482798"/>
                </a:lnTo>
                <a:lnTo>
                  <a:pt x="4039940" y="448772"/>
                </a:lnTo>
                <a:lnTo>
                  <a:pt x="4023912" y="408236"/>
                </a:lnTo>
                <a:lnTo>
                  <a:pt x="4018286" y="363077"/>
                </a:lnTo>
                <a:lnTo>
                  <a:pt x="4018286" y="361549"/>
                </a:lnTo>
                <a:lnTo>
                  <a:pt x="4023565" y="317919"/>
                </a:lnTo>
                <a:lnTo>
                  <a:pt x="4023633" y="317355"/>
                </a:lnTo>
                <a:lnTo>
                  <a:pt x="4038909" y="277496"/>
                </a:lnTo>
                <a:lnTo>
                  <a:pt x="4063097" y="243453"/>
                </a:lnTo>
                <a:lnTo>
                  <a:pt x="4094949" y="217167"/>
                </a:lnTo>
                <a:lnTo>
                  <a:pt x="4133384" y="200181"/>
                </a:lnTo>
                <a:lnTo>
                  <a:pt x="4177275" y="194151"/>
                </a:lnTo>
                <a:lnTo>
                  <a:pt x="4290334" y="194151"/>
                </a:lnTo>
                <a:lnTo>
                  <a:pt x="4268831" y="180026"/>
                </a:lnTo>
                <a:lnTo>
                  <a:pt x="4226430" y="164558"/>
                </a:lnTo>
                <a:lnTo>
                  <a:pt x="4226929" y="164558"/>
                </a:lnTo>
                <a:lnTo>
                  <a:pt x="4178804" y="158989"/>
                </a:lnTo>
                <a:close/>
              </a:path>
              <a:path w="4378325" h="567689">
                <a:moveTo>
                  <a:pt x="4290334" y="194151"/>
                </a:moveTo>
                <a:lnTo>
                  <a:pt x="4177275" y="194151"/>
                </a:lnTo>
                <a:lnTo>
                  <a:pt x="4220816" y="200181"/>
                </a:lnTo>
                <a:lnTo>
                  <a:pt x="4220589" y="200181"/>
                </a:lnTo>
                <a:lnTo>
                  <a:pt x="4259118" y="217167"/>
                </a:lnTo>
                <a:lnTo>
                  <a:pt x="4291428" y="243453"/>
                </a:lnTo>
                <a:lnTo>
                  <a:pt x="4316222" y="277496"/>
                </a:lnTo>
                <a:lnTo>
                  <a:pt x="4332167" y="317919"/>
                </a:lnTo>
                <a:lnTo>
                  <a:pt x="4337794" y="363077"/>
                </a:lnTo>
                <a:lnTo>
                  <a:pt x="4337794" y="364606"/>
                </a:lnTo>
                <a:lnTo>
                  <a:pt x="4332515" y="408236"/>
                </a:lnTo>
                <a:lnTo>
                  <a:pt x="4332440" y="408855"/>
                </a:lnTo>
                <a:lnTo>
                  <a:pt x="4317128" y="448772"/>
                </a:lnTo>
                <a:lnTo>
                  <a:pt x="4292867" y="482798"/>
                </a:lnTo>
                <a:lnTo>
                  <a:pt x="4260874" y="509101"/>
                </a:lnTo>
                <a:lnTo>
                  <a:pt x="4222591" y="526020"/>
                </a:lnTo>
                <a:lnTo>
                  <a:pt x="4222361" y="526020"/>
                </a:lnTo>
                <a:lnTo>
                  <a:pt x="4178804" y="532004"/>
                </a:lnTo>
                <a:lnTo>
                  <a:pt x="4288886" y="532004"/>
                </a:lnTo>
                <a:lnTo>
                  <a:pt x="4305176" y="521256"/>
                </a:lnTo>
                <a:lnTo>
                  <a:pt x="4335766" y="489293"/>
                </a:lnTo>
                <a:lnTo>
                  <a:pt x="4358775" y="451339"/>
                </a:lnTo>
                <a:lnTo>
                  <a:pt x="4373248" y="408855"/>
                </a:lnTo>
                <a:lnTo>
                  <a:pt x="4378306" y="363077"/>
                </a:lnTo>
                <a:lnTo>
                  <a:pt x="4378306" y="361549"/>
                </a:lnTo>
                <a:lnTo>
                  <a:pt x="4373312" y="315911"/>
                </a:lnTo>
                <a:lnTo>
                  <a:pt x="4358945" y="273590"/>
                </a:lnTo>
                <a:lnTo>
                  <a:pt x="4336127" y="235935"/>
                </a:lnTo>
                <a:lnTo>
                  <a:pt x="4305782" y="204297"/>
                </a:lnTo>
                <a:lnTo>
                  <a:pt x="4290334" y="194151"/>
                </a:lnTo>
                <a:close/>
              </a:path>
            </a:pathLst>
          </a:custGeom>
          <a:solidFill>
            <a:srgbClr val="FFFFFF"/>
          </a:solidFill>
        </p:spPr>
        <p:txBody>
          <a:bodyPr wrap="square" lIns="0" tIns="0" rIns="0" bIns="0" rtlCol="0"/>
          <a:lstStyle/>
          <a:p>
            <a:endParaRPr/>
          </a:p>
        </p:txBody>
      </p:sp>
      <p:grpSp>
        <p:nvGrpSpPr>
          <p:cNvPr id="21" name="object 21"/>
          <p:cNvGrpSpPr/>
          <p:nvPr/>
        </p:nvGrpSpPr>
        <p:grpSpPr>
          <a:xfrm>
            <a:off x="0" y="2146"/>
            <a:ext cx="2305050" cy="2731135"/>
            <a:chOff x="0" y="2146"/>
            <a:chExt cx="2305050" cy="2731135"/>
          </a:xfrm>
        </p:grpSpPr>
        <p:sp>
          <p:nvSpPr>
            <p:cNvPr id="22" name="object 22"/>
            <p:cNvSpPr/>
            <p:nvPr/>
          </p:nvSpPr>
          <p:spPr>
            <a:xfrm>
              <a:off x="0" y="2146"/>
              <a:ext cx="1631950" cy="1590675"/>
            </a:xfrm>
            <a:custGeom>
              <a:avLst/>
              <a:gdLst/>
              <a:ahLst/>
              <a:cxnLst/>
              <a:rect l="l" t="t" r="r" b="b"/>
              <a:pathLst>
                <a:path w="1631950" h="1590675">
                  <a:moveTo>
                    <a:pt x="1631908" y="0"/>
                  </a:moveTo>
                  <a:lnTo>
                    <a:pt x="0" y="0"/>
                  </a:lnTo>
                  <a:lnTo>
                    <a:pt x="0" y="1590171"/>
                  </a:lnTo>
                  <a:lnTo>
                    <a:pt x="1631908" y="1590171"/>
                  </a:lnTo>
                  <a:lnTo>
                    <a:pt x="1631908" y="0"/>
                  </a:lnTo>
                  <a:close/>
                </a:path>
              </a:pathLst>
            </a:custGeom>
            <a:solidFill>
              <a:srgbClr val="121842"/>
            </a:solidFill>
          </p:spPr>
          <p:txBody>
            <a:bodyPr wrap="square" lIns="0" tIns="0" rIns="0" bIns="0" rtlCol="0"/>
            <a:lstStyle/>
            <a:p>
              <a:endParaRPr/>
            </a:p>
          </p:txBody>
        </p:sp>
        <p:sp>
          <p:nvSpPr>
            <p:cNvPr id="23" name="object 23"/>
            <p:cNvSpPr/>
            <p:nvPr/>
          </p:nvSpPr>
          <p:spPr>
            <a:xfrm>
              <a:off x="819188" y="898365"/>
              <a:ext cx="1485900" cy="1440180"/>
            </a:xfrm>
            <a:custGeom>
              <a:avLst/>
              <a:gdLst/>
              <a:ahLst/>
              <a:cxnLst/>
              <a:rect l="l" t="t" r="r" b="b"/>
              <a:pathLst>
                <a:path w="1485900" h="1440180">
                  <a:moveTo>
                    <a:pt x="1485328" y="0"/>
                  </a:moveTo>
                  <a:lnTo>
                    <a:pt x="0" y="0"/>
                  </a:lnTo>
                  <a:lnTo>
                    <a:pt x="0" y="12700"/>
                  </a:lnTo>
                  <a:lnTo>
                    <a:pt x="0" y="1427480"/>
                  </a:lnTo>
                  <a:lnTo>
                    <a:pt x="0" y="1440180"/>
                  </a:lnTo>
                  <a:lnTo>
                    <a:pt x="1485328" y="1440180"/>
                  </a:lnTo>
                  <a:lnTo>
                    <a:pt x="1485328" y="1427480"/>
                  </a:lnTo>
                  <a:lnTo>
                    <a:pt x="13639" y="1427480"/>
                  </a:lnTo>
                  <a:lnTo>
                    <a:pt x="13639" y="12700"/>
                  </a:lnTo>
                  <a:lnTo>
                    <a:pt x="1471701" y="12700"/>
                  </a:lnTo>
                  <a:lnTo>
                    <a:pt x="1471701" y="1426997"/>
                  </a:lnTo>
                  <a:lnTo>
                    <a:pt x="1485328" y="1426997"/>
                  </a:lnTo>
                  <a:lnTo>
                    <a:pt x="1485328" y="12700"/>
                  </a:lnTo>
                  <a:lnTo>
                    <a:pt x="1485328" y="0"/>
                  </a:lnTo>
                  <a:close/>
                </a:path>
              </a:pathLst>
            </a:custGeom>
            <a:solidFill>
              <a:srgbClr val="FFFFFF"/>
            </a:solidFill>
          </p:spPr>
          <p:txBody>
            <a:bodyPr wrap="square" lIns="0" tIns="0" rIns="0" bIns="0" rtlCol="0"/>
            <a:lstStyle/>
            <a:p>
              <a:endParaRPr/>
            </a:p>
          </p:txBody>
        </p:sp>
        <p:sp>
          <p:nvSpPr>
            <p:cNvPr id="24" name="object 24"/>
            <p:cNvSpPr/>
            <p:nvPr/>
          </p:nvSpPr>
          <p:spPr>
            <a:xfrm>
              <a:off x="414081" y="2338578"/>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B5D7EE"/>
            </a:solidFill>
          </p:spPr>
          <p:txBody>
            <a:bodyPr wrap="square" lIns="0" tIns="0" rIns="0" bIns="0" rtlCol="0"/>
            <a:lstStyle/>
            <a:p>
              <a:endParaRPr/>
            </a:p>
          </p:txBody>
        </p:sp>
      </p:grpSp>
      <p:grpSp>
        <p:nvGrpSpPr>
          <p:cNvPr id="25" name="object 25"/>
          <p:cNvGrpSpPr/>
          <p:nvPr/>
        </p:nvGrpSpPr>
        <p:grpSpPr>
          <a:xfrm>
            <a:off x="17792149" y="8474192"/>
            <a:ext cx="2312035" cy="2834640"/>
            <a:chOff x="17792149" y="8474192"/>
            <a:chExt cx="2312035" cy="2834640"/>
          </a:xfrm>
        </p:grpSpPr>
        <p:sp>
          <p:nvSpPr>
            <p:cNvPr id="26" name="object 26"/>
            <p:cNvSpPr/>
            <p:nvPr/>
          </p:nvSpPr>
          <p:spPr>
            <a:xfrm>
              <a:off x="18464767" y="9659014"/>
              <a:ext cx="1639570" cy="1649730"/>
            </a:xfrm>
            <a:custGeom>
              <a:avLst/>
              <a:gdLst/>
              <a:ahLst/>
              <a:cxnLst/>
              <a:rect l="l" t="t" r="r" b="b"/>
              <a:pathLst>
                <a:path w="1639569" h="1649729">
                  <a:moveTo>
                    <a:pt x="1639321" y="0"/>
                  </a:moveTo>
                  <a:lnTo>
                    <a:pt x="0" y="0"/>
                  </a:lnTo>
                  <a:lnTo>
                    <a:pt x="0" y="1649541"/>
                  </a:lnTo>
                  <a:lnTo>
                    <a:pt x="1639321" y="1649541"/>
                  </a:lnTo>
                  <a:lnTo>
                    <a:pt x="1639321" y="0"/>
                  </a:lnTo>
                  <a:close/>
                </a:path>
              </a:pathLst>
            </a:custGeom>
            <a:solidFill>
              <a:srgbClr val="121842"/>
            </a:solidFill>
          </p:spPr>
          <p:txBody>
            <a:bodyPr wrap="square" lIns="0" tIns="0" rIns="0" bIns="0" rtlCol="0"/>
            <a:lstStyle/>
            <a:p>
              <a:endParaRPr/>
            </a:p>
          </p:txBody>
        </p:sp>
        <p:sp>
          <p:nvSpPr>
            <p:cNvPr id="27" name="object 27"/>
            <p:cNvSpPr/>
            <p:nvPr/>
          </p:nvSpPr>
          <p:spPr>
            <a:xfrm>
              <a:off x="17792142" y="8884125"/>
              <a:ext cx="1485900" cy="1496060"/>
            </a:xfrm>
            <a:custGeom>
              <a:avLst/>
              <a:gdLst/>
              <a:ahLst/>
              <a:cxnLst/>
              <a:rect l="l" t="t" r="r" b="b"/>
              <a:pathLst>
                <a:path w="1485900" h="1496059">
                  <a:moveTo>
                    <a:pt x="1485328" y="0"/>
                  </a:moveTo>
                  <a:lnTo>
                    <a:pt x="1471701" y="0"/>
                  </a:lnTo>
                  <a:lnTo>
                    <a:pt x="1471701" y="13970"/>
                  </a:lnTo>
                  <a:lnTo>
                    <a:pt x="1471701" y="1482090"/>
                  </a:lnTo>
                  <a:lnTo>
                    <a:pt x="13639" y="1482090"/>
                  </a:lnTo>
                  <a:lnTo>
                    <a:pt x="13639" y="13970"/>
                  </a:lnTo>
                  <a:lnTo>
                    <a:pt x="1471701" y="13970"/>
                  </a:lnTo>
                  <a:lnTo>
                    <a:pt x="1471701" y="0"/>
                  </a:lnTo>
                  <a:lnTo>
                    <a:pt x="0" y="0"/>
                  </a:lnTo>
                  <a:lnTo>
                    <a:pt x="0" y="13970"/>
                  </a:lnTo>
                  <a:lnTo>
                    <a:pt x="0" y="1482090"/>
                  </a:lnTo>
                  <a:lnTo>
                    <a:pt x="0" y="1496060"/>
                  </a:lnTo>
                  <a:lnTo>
                    <a:pt x="1485328" y="1496060"/>
                  </a:lnTo>
                  <a:lnTo>
                    <a:pt x="1485328" y="1482610"/>
                  </a:lnTo>
                  <a:lnTo>
                    <a:pt x="1485328" y="1482090"/>
                  </a:lnTo>
                  <a:lnTo>
                    <a:pt x="1485328" y="13970"/>
                  </a:lnTo>
                  <a:lnTo>
                    <a:pt x="1485328" y="13423"/>
                  </a:lnTo>
                  <a:lnTo>
                    <a:pt x="1485328" y="0"/>
                  </a:lnTo>
                  <a:close/>
                </a:path>
              </a:pathLst>
            </a:custGeom>
            <a:solidFill>
              <a:srgbClr val="FFFFFF"/>
            </a:solidFill>
          </p:spPr>
          <p:txBody>
            <a:bodyPr wrap="square" lIns="0" tIns="0" rIns="0" bIns="0" rtlCol="0"/>
            <a:lstStyle/>
            <a:p>
              <a:endParaRPr/>
            </a:p>
          </p:txBody>
        </p:sp>
        <p:sp>
          <p:nvSpPr>
            <p:cNvPr id="28" name="object 28"/>
            <p:cNvSpPr/>
            <p:nvPr/>
          </p:nvSpPr>
          <p:spPr>
            <a:xfrm>
              <a:off x="19276093" y="8474192"/>
              <a:ext cx="407034" cy="410209"/>
            </a:xfrm>
            <a:custGeom>
              <a:avLst/>
              <a:gdLst/>
              <a:ahLst/>
              <a:cxnLst/>
              <a:rect l="l" t="t" r="r" b="b"/>
              <a:pathLst>
                <a:path w="407034" h="410209">
                  <a:moveTo>
                    <a:pt x="406511" y="0"/>
                  </a:moveTo>
                  <a:lnTo>
                    <a:pt x="0" y="0"/>
                  </a:lnTo>
                  <a:lnTo>
                    <a:pt x="0" y="409610"/>
                  </a:lnTo>
                  <a:lnTo>
                    <a:pt x="406511" y="409610"/>
                  </a:lnTo>
                  <a:lnTo>
                    <a:pt x="406511" y="0"/>
                  </a:lnTo>
                  <a:close/>
                </a:path>
              </a:pathLst>
            </a:custGeom>
            <a:solidFill>
              <a:srgbClr val="B5D7EE"/>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9C7"/>
          </a:solidFill>
        </p:spPr>
        <p:txBody>
          <a:bodyPr wrap="square" lIns="0" tIns="0" rIns="0" bIns="0" rtlCol="0"/>
          <a:lstStyle/>
          <a:p>
            <a:endParaRPr/>
          </a:p>
        </p:txBody>
      </p:sp>
      <p:sp>
        <p:nvSpPr>
          <p:cNvPr id="3" name="object 3"/>
          <p:cNvSpPr txBox="1">
            <a:spLocks noGrp="1"/>
          </p:cNvSpPr>
          <p:nvPr>
            <p:ph type="title"/>
          </p:nvPr>
        </p:nvSpPr>
        <p:spPr>
          <a:xfrm>
            <a:off x="3047736" y="3408380"/>
            <a:ext cx="13997940" cy="2287270"/>
          </a:xfrm>
          <a:prstGeom prst="rect">
            <a:avLst/>
          </a:prstGeom>
        </p:spPr>
        <p:txBody>
          <a:bodyPr vert="horz" wrap="square" lIns="0" tIns="11430" rIns="0" bIns="0" rtlCol="0">
            <a:spAutoFit/>
          </a:bodyPr>
          <a:lstStyle/>
          <a:p>
            <a:pPr marL="1619885" marR="20320" indent="-1607820">
              <a:lnSpc>
                <a:spcPct val="100299"/>
              </a:lnSpc>
              <a:spcBef>
                <a:spcPts val="90"/>
              </a:spcBef>
            </a:pPr>
            <a:r>
              <a:rPr spc="-204">
                <a:solidFill>
                  <a:srgbClr val="FFFFFF"/>
                </a:solidFill>
              </a:rPr>
              <a:t>Data,</a:t>
            </a:r>
            <a:r>
              <a:rPr spc="-490">
                <a:solidFill>
                  <a:srgbClr val="FFFFFF"/>
                </a:solidFill>
              </a:rPr>
              <a:t> </a:t>
            </a:r>
            <a:r>
              <a:rPr spc="-175">
                <a:solidFill>
                  <a:srgbClr val="FFFFFF"/>
                </a:solidFill>
              </a:rPr>
              <a:t>trends</a:t>
            </a:r>
            <a:r>
              <a:rPr spc="-480">
                <a:solidFill>
                  <a:srgbClr val="FFFFFF"/>
                </a:solidFill>
              </a:rPr>
              <a:t> </a:t>
            </a:r>
            <a:r>
              <a:rPr spc="-150">
                <a:solidFill>
                  <a:srgbClr val="FFFFFF"/>
                </a:solidFill>
              </a:rPr>
              <a:t>and</a:t>
            </a:r>
            <a:r>
              <a:rPr spc="-480">
                <a:solidFill>
                  <a:srgbClr val="FFFFFF"/>
                </a:solidFill>
              </a:rPr>
              <a:t> </a:t>
            </a:r>
            <a:r>
              <a:rPr spc="-270">
                <a:solidFill>
                  <a:srgbClr val="FFFFFF"/>
                </a:solidFill>
              </a:rPr>
              <a:t>innovations </a:t>
            </a:r>
            <a:r>
              <a:rPr spc="-200">
                <a:solidFill>
                  <a:srgbClr val="FFFFFF"/>
                </a:solidFill>
              </a:rPr>
              <a:t>for</a:t>
            </a:r>
            <a:r>
              <a:rPr spc="-455">
                <a:solidFill>
                  <a:srgbClr val="FFFFFF"/>
                </a:solidFill>
              </a:rPr>
              <a:t> </a:t>
            </a:r>
            <a:r>
              <a:rPr spc="-200">
                <a:solidFill>
                  <a:srgbClr val="FFFFFF"/>
                </a:solidFill>
              </a:rPr>
              <a:t>healthcare</a:t>
            </a:r>
            <a:r>
              <a:rPr spc="-445">
                <a:solidFill>
                  <a:srgbClr val="FFFFFF"/>
                </a:solidFill>
              </a:rPr>
              <a:t> </a:t>
            </a:r>
            <a:r>
              <a:rPr spc="-55">
                <a:solidFill>
                  <a:srgbClr val="FFFFFF"/>
                </a:solidFill>
              </a:rPr>
              <a:t>in</a:t>
            </a:r>
            <a:r>
              <a:rPr spc="-440">
                <a:solidFill>
                  <a:srgbClr val="FFFFFF"/>
                </a:solidFill>
              </a:rPr>
              <a:t> </a:t>
            </a:r>
            <a:r>
              <a:rPr spc="-20">
                <a:solidFill>
                  <a:srgbClr val="FFFFFF"/>
                </a:solidFill>
              </a:rPr>
              <a:t>2025</a:t>
            </a:r>
          </a:p>
        </p:txBody>
      </p:sp>
      <p:sp>
        <p:nvSpPr>
          <p:cNvPr id="4" name="object 4"/>
          <p:cNvSpPr txBox="1"/>
          <p:nvPr/>
        </p:nvSpPr>
        <p:spPr>
          <a:xfrm>
            <a:off x="6478358" y="6455173"/>
            <a:ext cx="7179309" cy="1908215"/>
          </a:xfrm>
          <a:prstGeom prst="rect">
            <a:avLst/>
          </a:prstGeom>
        </p:spPr>
        <p:txBody>
          <a:bodyPr vert="horz" wrap="square" lIns="0" tIns="15240" rIns="0" bIns="0" rtlCol="0">
            <a:spAutoFit/>
          </a:bodyPr>
          <a:lstStyle/>
          <a:p>
            <a:pPr marL="635" algn="ctr">
              <a:lnSpc>
                <a:spcPct val="100000"/>
              </a:lnSpc>
              <a:spcBef>
                <a:spcPts val="120"/>
              </a:spcBef>
            </a:pPr>
            <a:r>
              <a:rPr lang="en-GB" sz="4100" b="1">
                <a:solidFill>
                  <a:srgbClr val="FFFFFF"/>
                </a:solidFill>
                <a:latin typeface="Arial"/>
                <a:cs typeface="Arial"/>
              </a:rPr>
              <a:t>Dr </a:t>
            </a:r>
            <a:r>
              <a:rPr sz="4100" b="1">
                <a:solidFill>
                  <a:srgbClr val="FFFFFF"/>
                </a:solidFill>
                <a:latin typeface="Arial"/>
                <a:cs typeface="Arial"/>
              </a:rPr>
              <a:t>Rishi</a:t>
            </a:r>
            <a:r>
              <a:rPr sz="4100" b="1" spc="5">
                <a:solidFill>
                  <a:srgbClr val="FFFFFF"/>
                </a:solidFill>
                <a:latin typeface="Arial"/>
                <a:cs typeface="Arial"/>
              </a:rPr>
              <a:t> </a:t>
            </a:r>
            <a:r>
              <a:rPr sz="4100" b="1" spc="-10">
                <a:solidFill>
                  <a:srgbClr val="FFFFFF"/>
                </a:solidFill>
                <a:latin typeface="Arial"/>
                <a:cs typeface="Arial"/>
              </a:rPr>
              <a:t>Patel</a:t>
            </a:r>
            <a:endParaRPr sz="4100">
              <a:latin typeface="Arial"/>
              <a:cs typeface="Arial"/>
            </a:endParaRPr>
          </a:p>
          <a:p>
            <a:pPr algn="ctr">
              <a:lnSpc>
                <a:spcPct val="100000"/>
              </a:lnSpc>
              <a:spcBef>
                <a:spcPts val="30"/>
              </a:spcBef>
            </a:pPr>
            <a:r>
              <a:rPr sz="4100">
                <a:solidFill>
                  <a:srgbClr val="FFFFFF"/>
                </a:solidFill>
                <a:latin typeface="Arial"/>
                <a:cs typeface="Arial"/>
              </a:rPr>
              <a:t>Head</a:t>
            </a:r>
            <a:r>
              <a:rPr sz="4100" spc="-25">
                <a:solidFill>
                  <a:srgbClr val="FFFFFF"/>
                </a:solidFill>
                <a:latin typeface="Arial"/>
                <a:cs typeface="Arial"/>
              </a:rPr>
              <a:t> </a:t>
            </a:r>
            <a:r>
              <a:rPr sz="4100">
                <a:solidFill>
                  <a:srgbClr val="FFFFFF"/>
                </a:solidFill>
                <a:latin typeface="Arial"/>
                <a:cs typeface="Arial"/>
              </a:rPr>
              <a:t>of</a:t>
            </a:r>
            <a:r>
              <a:rPr sz="4100" spc="-15">
                <a:solidFill>
                  <a:srgbClr val="FFFFFF"/>
                </a:solidFill>
                <a:latin typeface="Arial"/>
                <a:cs typeface="Arial"/>
              </a:rPr>
              <a:t> </a:t>
            </a:r>
            <a:r>
              <a:rPr sz="4100">
                <a:solidFill>
                  <a:srgbClr val="FFFFFF"/>
                </a:solidFill>
                <a:latin typeface="Arial"/>
                <a:cs typeface="Arial"/>
              </a:rPr>
              <a:t>Health</a:t>
            </a:r>
            <a:r>
              <a:rPr sz="4100" spc="-20">
                <a:solidFill>
                  <a:srgbClr val="FFFFFF"/>
                </a:solidFill>
                <a:latin typeface="Arial"/>
                <a:cs typeface="Arial"/>
              </a:rPr>
              <a:t> </a:t>
            </a:r>
            <a:r>
              <a:rPr sz="4100">
                <a:solidFill>
                  <a:srgbClr val="FFFFFF"/>
                </a:solidFill>
                <a:latin typeface="Arial"/>
                <a:cs typeface="Arial"/>
              </a:rPr>
              <a:t>Services</a:t>
            </a:r>
            <a:r>
              <a:rPr lang="en-GB" sz="4100">
                <a:solidFill>
                  <a:srgbClr val="FFFFFF"/>
                </a:solidFill>
                <a:latin typeface="Arial"/>
                <a:cs typeface="Arial"/>
              </a:rPr>
              <a:t> Proposition</a:t>
            </a:r>
            <a:r>
              <a:rPr sz="4100">
                <a:solidFill>
                  <a:srgbClr val="FFFFFF"/>
                </a:solidFill>
                <a:latin typeface="Arial"/>
                <a:cs typeface="Arial"/>
              </a:rPr>
              <a:t>,</a:t>
            </a:r>
            <a:r>
              <a:rPr sz="4100" spc="-15">
                <a:solidFill>
                  <a:srgbClr val="FFFFFF"/>
                </a:solidFill>
                <a:latin typeface="Arial"/>
                <a:cs typeface="Arial"/>
              </a:rPr>
              <a:t> </a:t>
            </a:r>
            <a:r>
              <a:rPr sz="4100" spc="-20">
                <a:solidFill>
                  <a:srgbClr val="FFFFFF"/>
                </a:solidFill>
                <a:latin typeface="Arial"/>
                <a:cs typeface="Arial"/>
              </a:rPr>
              <a:t>Bupa</a:t>
            </a:r>
            <a:endParaRPr sz="4100">
              <a:latin typeface="Arial"/>
              <a:cs typeface="Arial"/>
            </a:endParaRPr>
          </a:p>
        </p:txBody>
      </p:sp>
      <p:grpSp>
        <p:nvGrpSpPr>
          <p:cNvPr id="5" name="object 5"/>
          <p:cNvGrpSpPr/>
          <p:nvPr/>
        </p:nvGrpSpPr>
        <p:grpSpPr>
          <a:xfrm>
            <a:off x="0" y="2146"/>
            <a:ext cx="2305050" cy="2731135"/>
            <a:chOff x="0" y="2146"/>
            <a:chExt cx="2305050" cy="2731135"/>
          </a:xfrm>
        </p:grpSpPr>
        <p:sp>
          <p:nvSpPr>
            <p:cNvPr id="6" name="object 6"/>
            <p:cNvSpPr/>
            <p:nvPr/>
          </p:nvSpPr>
          <p:spPr>
            <a:xfrm>
              <a:off x="0" y="2146"/>
              <a:ext cx="1631950" cy="1590675"/>
            </a:xfrm>
            <a:custGeom>
              <a:avLst/>
              <a:gdLst/>
              <a:ahLst/>
              <a:cxnLst/>
              <a:rect l="l" t="t" r="r" b="b"/>
              <a:pathLst>
                <a:path w="1631950" h="1590675">
                  <a:moveTo>
                    <a:pt x="1631908" y="0"/>
                  </a:moveTo>
                  <a:lnTo>
                    <a:pt x="0" y="0"/>
                  </a:lnTo>
                  <a:lnTo>
                    <a:pt x="0" y="1590171"/>
                  </a:lnTo>
                  <a:lnTo>
                    <a:pt x="1631908" y="1590171"/>
                  </a:lnTo>
                  <a:lnTo>
                    <a:pt x="1631908" y="0"/>
                  </a:lnTo>
                  <a:close/>
                </a:path>
              </a:pathLst>
            </a:custGeom>
            <a:solidFill>
              <a:srgbClr val="121842"/>
            </a:solidFill>
          </p:spPr>
          <p:txBody>
            <a:bodyPr wrap="square" lIns="0" tIns="0" rIns="0" bIns="0" rtlCol="0"/>
            <a:lstStyle/>
            <a:p>
              <a:endParaRPr/>
            </a:p>
          </p:txBody>
        </p:sp>
        <p:sp>
          <p:nvSpPr>
            <p:cNvPr id="7" name="object 7"/>
            <p:cNvSpPr/>
            <p:nvPr/>
          </p:nvSpPr>
          <p:spPr>
            <a:xfrm>
              <a:off x="819188" y="898365"/>
              <a:ext cx="1485900" cy="1440180"/>
            </a:xfrm>
            <a:custGeom>
              <a:avLst/>
              <a:gdLst/>
              <a:ahLst/>
              <a:cxnLst/>
              <a:rect l="l" t="t" r="r" b="b"/>
              <a:pathLst>
                <a:path w="1485900" h="1440180">
                  <a:moveTo>
                    <a:pt x="1485328" y="0"/>
                  </a:moveTo>
                  <a:lnTo>
                    <a:pt x="0" y="0"/>
                  </a:lnTo>
                  <a:lnTo>
                    <a:pt x="0" y="12700"/>
                  </a:lnTo>
                  <a:lnTo>
                    <a:pt x="0" y="1427480"/>
                  </a:lnTo>
                  <a:lnTo>
                    <a:pt x="0" y="1440180"/>
                  </a:lnTo>
                  <a:lnTo>
                    <a:pt x="1485328" y="1440180"/>
                  </a:lnTo>
                  <a:lnTo>
                    <a:pt x="1485328" y="1427480"/>
                  </a:lnTo>
                  <a:lnTo>
                    <a:pt x="13639" y="1427480"/>
                  </a:lnTo>
                  <a:lnTo>
                    <a:pt x="13639" y="12700"/>
                  </a:lnTo>
                  <a:lnTo>
                    <a:pt x="1471701" y="12700"/>
                  </a:lnTo>
                  <a:lnTo>
                    <a:pt x="1471701" y="1426997"/>
                  </a:lnTo>
                  <a:lnTo>
                    <a:pt x="1485328" y="1426997"/>
                  </a:lnTo>
                  <a:lnTo>
                    <a:pt x="1485328" y="12700"/>
                  </a:lnTo>
                  <a:lnTo>
                    <a:pt x="1485328" y="0"/>
                  </a:lnTo>
                  <a:close/>
                </a:path>
              </a:pathLst>
            </a:custGeom>
            <a:solidFill>
              <a:srgbClr val="FFFFFF"/>
            </a:solidFill>
          </p:spPr>
          <p:txBody>
            <a:bodyPr wrap="square" lIns="0" tIns="0" rIns="0" bIns="0" rtlCol="0"/>
            <a:lstStyle/>
            <a:p>
              <a:endParaRPr/>
            </a:p>
          </p:txBody>
        </p:sp>
        <p:sp>
          <p:nvSpPr>
            <p:cNvPr id="8" name="object 8"/>
            <p:cNvSpPr/>
            <p:nvPr/>
          </p:nvSpPr>
          <p:spPr>
            <a:xfrm>
              <a:off x="414081" y="2338578"/>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B5D7EE"/>
            </a:solid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12B3855-ADB1-05C7-7D10-05A6E76BE1F7}"/>
              </a:ext>
            </a:extLst>
          </p:cNvPr>
          <p:cNvSpPr/>
          <p:nvPr/>
        </p:nvSpPr>
        <p:spPr>
          <a:xfrm>
            <a:off x="13970206" y="6794307"/>
            <a:ext cx="5606843" cy="4086920"/>
          </a:xfrm>
          <a:prstGeom prst="rect">
            <a:avLst/>
          </a:prstGeom>
          <a:solidFill>
            <a:srgbClr val="DD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2" cstate="print"/>
          <a:srcRect l="9765" r="16335"/>
          <a:stretch/>
        </p:blipFill>
        <p:spPr>
          <a:xfrm>
            <a:off x="6871137" y="2397275"/>
            <a:ext cx="6847175" cy="4110479"/>
          </a:xfrm>
          <a:prstGeom prst="rect">
            <a:avLst/>
          </a:prstGeom>
        </p:spPr>
      </p:pic>
      <p:pic>
        <p:nvPicPr>
          <p:cNvPr id="9" name="object 9"/>
          <p:cNvPicPr/>
          <p:nvPr/>
        </p:nvPicPr>
        <p:blipFill>
          <a:blip r:embed="rId3" cstate="print"/>
          <a:stretch>
            <a:fillRect/>
          </a:stretch>
        </p:blipFill>
        <p:spPr>
          <a:xfrm>
            <a:off x="548701" y="6793255"/>
            <a:ext cx="6085174" cy="4110479"/>
          </a:xfrm>
          <a:prstGeom prst="rect">
            <a:avLst/>
          </a:prstGeom>
        </p:spPr>
      </p:pic>
      <p:sp>
        <p:nvSpPr>
          <p:cNvPr id="17" name="object 17"/>
          <p:cNvSpPr txBox="1"/>
          <p:nvPr/>
        </p:nvSpPr>
        <p:spPr>
          <a:xfrm>
            <a:off x="16959913" y="3516159"/>
            <a:ext cx="85090" cy="201930"/>
          </a:xfrm>
          <a:prstGeom prst="rect">
            <a:avLst/>
          </a:prstGeom>
        </p:spPr>
        <p:txBody>
          <a:bodyPr vert="horz" wrap="square" lIns="0" tIns="13335" rIns="0" bIns="0" rtlCol="0">
            <a:spAutoFit/>
          </a:bodyPr>
          <a:lstStyle/>
          <a:p>
            <a:pPr marL="12700">
              <a:lnSpc>
                <a:spcPct val="100000"/>
              </a:lnSpc>
              <a:spcBef>
                <a:spcPts val="105"/>
              </a:spcBef>
            </a:pPr>
            <a:r>
              <a:rPr sz="1150" spc="15">
                <a:solidFill>
                  <a:srgbClr val="465057"/>
                </a:solidFill>
                <a:latin typeface="Arial"/>
                <a:cs typeface="Arial"/>
              </a:rPr>
              <a:t>•</a:t>
            </a:r>
            <a:endParaRPr sz="1150">
              <a:latin typeface="Arial"/>
              <a:cs typeface="Arial"/>
            </a:endParaRPr>
          </a:p>
        </p:txBody>
      </p:sp>
      <p:sp>
        <p:nvSpPr>
          <p:cNvPr id="7" name="Subtitle 2">
            <a:extLst>
              <a:ext uri="{FF2B5EF4-FFF2-40B4-BE49-F238E27FC236}">
                <a16:creationId xmlns:a16="http://schemas.microsoft.com/office/drawing/2014/main" id="{55391CA6-59B8-0F98-7933-6A992038E32B}"/>
              </a:ext>
            </a:extLst>
          </p:cNvPr>
          <p:cNvSpPr txBox="1">
            <a:spLocks/>
          </p:cNvSpPr>
          <p:nvPr/>
        </p:nvSpPr>
        <p:spPr>
          <a:xfrm>
            <a:off x="450850" y="897530"/>
            <a:ext cx="13716001" cy="838201"/>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6000" b="1">
                <a:solidFill>
                  <a:srgbClr val="0079C7"/>
                </a:solidFill>
                <a:latin typeface="Arial Black" panose="020B0604020202020204" pitchFamily="34" charset="0"/>
                <a:cs typeface="Arial Black" panose="020B0604020202020204" pitchFamily="34" charset="0"/>
              </a:rPr>
              <a:t>The power of data in healthcare</a:t>
            </a:r>
          </a:p>
        </p:txBody>
      </p:sp>
      <p:sp>
        <p:nvSpPr>
          <p:cNvPr id="10" name="Rectangle 9">
            <a:extLst>
              <a:ext uri="{FF2B5EF4-FFF2-40B4-BE49-F238E27FC236}">
                <a16:creationId xmlns:a16="http://schemas.microsoft.com/office/drawing/2014/main" id="{4DB1D83A-6B06-180A-1B65-4444D16442C0}"/>
              </a:ext>
            </a:extLst>
          </p:cNvPr>
          <p:cNvSpPr/>
          <p:nvPr/>
        </p:nvSpPr>
        <p:spPr>
          <a:xfrm>
            <a:off x="537876" y="2399988"/>
            <a:ext cx="6095999" cy="4110478"/>
          </a:xfrm>
          <a:prstGeom prst="rect">
            <a:avLst/>
          </a:prstGeom>
          <a:solidFill>
            <a:srgbClr val="D2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bject 4">
            <a:extLst>
              <a:ext uri="{FF2B5EF4-FFF2-40B4-BE49-F238E27FC236}">
                <a16:creationId xmlns:a16="http://schemas.microsoft.com/office/drawing/2014/main" id="{52FEA8E8-DEA3-9FC4-4602-65D531C692D3}"/>
              </a:ext>
            </a:extLst>
          </p:cNvPr>
          <p:cNvSpPr txBox="1"/>
          <p:nvPr/>
        </p:nvSpPr>
        <p:spPr>
          <a:xfrm>
            <a:off x="924695" y="2846620"/>
            <a:ext cx="5607579" cy="2539157"/>
          </a:xfrm>
          <a:prstGeom prst="rect">
            <a:avLst/>
          </a:prstGeom>
        </p:spPr>
        <p:txBody>
          <a:bodyPr vert="horz" wrap="square" lIns="0" tIns="15240" rIns="0" bIns="0" rtlCol="0">
            <a:spAutoFit/>
          </a:bodyPr>
          <a:lstStyle/>
          <a:p>
            <a:pPr marL="635" algn="l">
              <a:lnSpc>
                <a:spcPct val="100000"/>
              </a:lnSpc>
              <a:spcBef>
                <a:spcPts val="120"/>
              </a:spcBef>
            </a:pPr>
            <a:r>
              <a:rPr lang="en-GB" sz="4100" b="1">
                <a:solidFill>
                  <a:srgbClr val="005D5D"/>
                </a:solidFill>
                <a:latin typeface="Arial Black" panose="020B0604020202020204" pitchFamily="34" charset="0"/>
                <a:cs typeface="Arial Black" panose="020B0604020202020204" pitchFamily="34" charset="0"/>
              </a:rPr>
              <a:t>30% of the world’s data </a:t>
            </a:r>
            <a:r>
              <a:rPr lang="en-GB" sz="4100">
                <a:solidFill>
                  <a:srgbClr val="005D5D"/>
                </a:solidFill>
                <a:latin typeface="Arial" panose="020B0604020202020204" pitchFamily="34" charset="0"/>
                <a:cs typeface="Arial" panose="020B0604020202020204" pitchFamily="34" charset="0"/>
              </a:rPr>
              <a:t>is generated by the healthcare industry. </a:t>
            </a:r>
            <a:r>
              <a:rPr lang="en-GB" sz="3600" i="1">
                <a:solidFill>
                  <a:srgbClr val="005D5D"/>
                </a:solidFill>
                <a:latin typeface="Arial" panose="020B0604020202020204" pitchFamily="34" charset="0"/>
                <a:cs typeface="Arial" panose="020B0604020202020204" pitchFamily="34" charset="0"/>
              </a:rPr>
              <a:t>RBC Capital Markets.</a:t>
            </a:r>
            <a:endParaRPr sz="3600" i="1">
              <a:solidFill>
                <a:srgbClr val="005D5D"/>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F7BD02E-008B-0E54-0A10-EC16EE36C55D}"/>
              </a:ext>
            </a:extLst>
          </p:cNvPr>
          <p:cNvSpPr/>
          <p:nvPr/>
        </p:nvSpPr>
        <p:spPr>
          <a:xfrm>
            <a:off x="13970206" y="2420834"/>
            <a:ext cx="5606843" cy="4086920"/>
          </a:xfrm>
          <a:prstGeom prst="rect">
            <a:avLst/>
          </a:prstGeom>
          <a:solidFill>
            <a:srgbClr val="FCE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4">
            <a:extLst>
              <a:ext uri="{FF2B5EF4-FFF2-40B4-BE49-F238E27FC236}">
                <a16:creationId xmlns:a16="http://schemas.microsoft.com/office/drawing/2014/main" id="{6A521E43-2D3C-867C-4473-7D82045BDE85}"/>
              </a:ext>
            </a:extLst>
          </p:cNvPr>
          <p:cNvSpPr txBox="1"/>
          <p:nvPr/>
        </p:nvSpPr>
        <p:spPr>
          <a:xfrm>
            <a:off x="14262167" y="2867466"/>
            <a:ext cx="5151651" cy="3170099"/>
          </a:xfrm>
          <a:prstGeom prst="rect">
            <a:avLst/>
          </a:prstGeom>
        </p:spPr>
        <p:txBody>
          <a:bodyPr vert="horz" wrap="square" lIns="0" tIns="15240" rIns="0" bIns="0" rtlCol="0">
            <a:spAutoFit/>
          </a:bodyPr>
          <a:lstStyle/>
          <a:p>
            <a:pPr marL="635" algn="l">
              <a:lnSpc>
                <a:spcPct val="100000"/>
              </a:lnSpc>
              <a:spcBef>
                <a:spcPts val="120"/>
              </a:spcBef>
            </a:pPr>
            <a:r>
              <a:rPr lang="en-GB" sz="4100" b="1">
                <a:solidFill>
                  <a:srgbClr val="9F1853"/>
                </a:solidFill>
                <a:latin typeface="Arial Black" panose="020B0604020202020204" pitchFamily="34" charset="0"/>
                <a:cs typeface="Arial Black" panose="020B0604020202020204" pitchFamily="34" charset="0"/>
              </a:rPr>
              <a:t>35% of individuals (UK) </a:t>
            </a:r>
            <a:r>
              <a:rPr lang="en-GB" sz="4100">
                <a:solidFill>
                  <a:srgbClr val="9F1853"/>
                </a:solidFill>
                <a:latin typeface="Arial" panose="020B0604020202020204" pitchFamily="34" charset="0"/>
                <a:cs typeface="Arial" panose="020B0604020202020204" pitchFamily="34" charset="0"/>
              </a:rPr>
              <a:t>currently own </a:t>
            </a:r>
            <a:br>
              <a:rPr lang="en-GB" sz="4100">
                <a:solidFill>
                  <a:srgbClr val="9F1853"/>
                </a:solidFill>
                <a:latin typeface="Arial" panose="020B0604020202020204" pitchFamily="34" charset="0"/>
                <a:cs typeface="Arial" panose="020B0604020202020204" pitchFamily="34" charset="0"/>
              </a:rPr>
            </a:br>
            <a:r>
              <a:rPr lang="en-GB" sz="4100">
                <a:solidFill>
                  <a:srgbClr val="9F1853"/>
                </a:solidFill>
                <a:latin typeface="Arial" panose="020B0604020202020204" pitchFamily="34" charset="0"/>
                <a:cs typeface="Arial" panose="020B0604020202020204" pitchFamily="34" charset="0"/>
              </a:rPr>
              <a:t>and use a wearable device. </a:t>
            </a:r>
            <a:r>
              <a:rPr lang="en-GB" sz="3600" i="1">
                <a:solidFill>
                  <a:srgbClr val="9F1853"/>
                </a:solidFill>
                <a:latin typeface="Arial" panose="020B0604020202020204" pitchFamily="34" charset="0"/>
                <a:cs typeface="Arial" panose="020B0604020202020204" pitchFamily="34" charset="0"/>
              </a:rPr>
              <a:t>Statista, 2024.</a:t>
            </a:r>
            <a:endParaRPr sz="3600" i="1">
              <a:solidFill>
                <a:srgbClr val="9F185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2AAE6B5-CCBA-58EC-5ACE-4BDEDB570EF8}"/>
              </a:ext>
            </a:extLst>
          </p:cNvPr>
          <p:cNvSpPr/>
          <p:nvPr/>
        </p:nvSpPr>
        <p:spPr>
          <a:xfrm>
            <a:off x="6871138" y="6794307"/>
            <a:ext cx="6847174" cy="4110478"/>
          </a:xfrm>
          <a:prstGeom prst="rect">
            <a:avLst/>
          </a:prstGeom>
          <a:solidFill>
            <a:srgbClr val="F4F0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4">
            <a:extLst>
              <a:ext uri="{FF2B5EF4-FFF2-40B4-BE49-F238E27FC236}">
                <a16:creationId xmlns:a16="http://schemas.microsoft.com/office/drawing/2014/main" id="{163E1B82-8414-0CBF-223F-F47064E32A3F}"/>
              </a:ext>
            </a:extLst>
          </p:cNvPr>
          <p:cNvSpPr txBox="1"/>
          <p:nvPr/>
        </p:nvSpPr>
        <p:spPr>
          <a:xfrm>
            <a:off x="14343015" y="7190982"/>
            <a:ext cx="5070803" cy="2785378"/>
          </a:xfrm>
          <a:prstGeom prst="rect">
            <a:avLst/>
          </a:prstGeom>
        </p:spPr>
        <p:txBody>
          <a:bodyPr vert="horz" wrap="square" lIns="0" tIns="15240" rIns="0" bIns="0" rtlCol="0">
            <a:spAutoFit/>
          </a:bodyPr>
          <a:lstStyle/>
          <a:p>
            <a:pPr marL="635" algn="l">
              <a:lnSpc>
                <a:spcPct val="100000"/>
              </a:lnSpc>
              <a:spcBef>
                <a:spcPts val="120"/>
              </a:spcBef>
            </a:pPr>
            <a:r>
              <a:rPr lang="en-GB" sz="3600" b="1">
                <a:solidFill>
                  <a:srgbClr val="00398A"/>
                </a:solidFill>
                <a:latin typeface="Arial Black" panose="020B0604020202020204" pitchFamily="34" charset="0"/>
                <a:cs typeface="Arial Black" panose="020B0604020202020204" pitchFamily="34" charset="0"/>
              </a:rPr>
              <a:t>97% of data </a:t>
            </a:r>
            <a:r>
              <a:rPr lang="en-GB" sz="3600">
                <a:solidFill>
                  <a:srgbClr val="00398A"/>
                </a:solidFill>
                <a:latin typeface="Arial" panose="020B0604020202020204" pitchFamily="34" charset="0"/>
                <a:cs typeface="Arial" panose="020B0604020202020204" pitchFamily="34" charset="0"/>
              </a:rPr>
              <a:t>generated by the healthcare sector goes unused. </a:t>
            </a:r>
            <a:r>
              <a:rPr lang="en-GB" sz="3600" i="1">
                <a:solidFill>
                  <a:srgbClr val="00398A"/>
                </a:solidFill>
                <a:latin typeface="Arial" panose="020B0604020202020204" pitchFamily="34" charset="0"/>
                <a:cs typeface="Arial" panose="020B0604020202020204" pitchFamily="34" charset="0"/>
              </a:rPr>
              <a:t>World Economic Forum, 2024.</a:t>
            </a:r>
          </a:p>
        </p:txBody>
      </p:sp>
      <p:sp>
        <p:nvSpPr>
          <p:cNvPr id="14" name="object 4">
            <a:extLst>
              <a:ext uri="{FF2B5EF4-FFF2-40B4-BE49-F238E27FC236}">
                <a16:creationId xmlns:a16="http://schemas.microsoft.com/office/drawing/2014/main" id="{03484564-B213-EAFC-1D4A-9F2FE6951585}"/>
              </a:ext>
            </a:extLst>
          </p:cNvPr>
          <p:cNvSpPr txBox="1"/>
          <p:nvPr/>
        </p:nvSpPr>
        <p:spPr>
          <a:xfrm>
            <a:off x="7147028" y="7190982"/>
            <a:ext cx="6469684" cy="3339376"/>
          </a:xfrm>
          <a:prstGeom prst="rect">
            <a:avLst/>
          </a:prstGeom>
        </p:spPr>
        <p:txBody>
          <a:bodyPr vert="horz" wrap="square" lIns="0" tIns="15240" rIns="0" bIns="0" rtlCol="0">
            <a:spAutoFit/>
          </a:bodyPr>
          <a:lstStyle/>
          <a:p>
            <a:pPr marL="635" algn="l">
              <a:lnSpc>
                <a:spcPct val="100000"/>
              </a:lnSpc>
              <a:spcBef>
                <a:spcPts val="120"/>
              </a:spcBef>
            </a:pPr>
            <a:r>
              <a:rPr lang="en-GB" sz="3600" b="1">
                <a:solidFill>
                  <a:srgbClr val="491D8B"/>
                </a:solidFill>
                <a:latin typeface="Arial Black" panose="020B0604020202020204" pitchFamily="34" charset="0"/>
                <a:cs typeface="Arial Black" panose="020B0604020202020204" pitchFamily="34" charset="0"/>
              </a:rPr>
              <a:t>64% of general public </a:t>
            </a:r>
            <a:r>
              <a:rPr lang="en-GB" sz="3600">
                <a:solidFill>
                  <a:srgbClr val="491D8B"/>
                </a:solidFill>
                <a:latin typeface="Arial" panose="020B0604020202020204" pitchFamily="34" charset="0"/>
                <a:cs typeface="Arial" panose="020B0604020202020204" pitchFamily="34" charset="0"/>
              </a:rPr>
              <a:t>happy for health data collected to be shared with their doctor so they can help make healthy lifestyle choices. </a:t>
            </a:r>
            <a:br>
              <a:rPr lang="en-GB" sz="3600">
                <a:solidFill>
                  <a:srgbClr val="491D8B"/>
                </a:solidFill>
                <a:latin typeface="Arial" panose="020B0604020202020204" pitchFamily="34" charset="0"/>
                <a:cs typeface="Arial" panose="020B0604020202020204" pitchFamily="34" charset="0"/>
              </a:rPr>
            </a:br>
            <a:r>
              <a:rPr lang="en-GB" sz="3600" i="1">
                <a:solidFill>
                  <a:srgbClr val="491D8B"/>
                </a:solidFill>
                <a:latin typeface="Arial" panose="020B0604020202020204" pitchFamily="34" charset="0"/>
                <a:cs typeface="Arial" panose="020B0604020202020204" pitchFamily="34" charset="0"/>
              </a:rPr>
              <a:t>The Health Foundation, 2024.</a:t>
            </a:r>
          </a:p>
        </p:txBody>
      </p:sp>
      <p:grpSp>
        <p:nvGrpSpPr>
          <p:cNvPr id="30" name="object 13">
            <a:extLst>
              <a:ext uri="{FF2B5EF4-FFF2-40B4-BE49-F238E27FC236}">
                <a16:creationId xmlns:a16="http://schemas.microsoft.com/office/drawing/2014/main" id="{34933A9D-BF06-B08E-78CA-98224CADAFD3}"/>
              </a:ext>
            </a:extLst>
          </p:cNvPr>
          <p:cNvGrpSpPr/>
          <p:nvPr/>
        </p:nvGrpSpPr>
        <p:grpSpPr>
          <a:xfrm rot="5400000">
            <a:off x="17950124" y="-203459"/>
            <a:ext cx="1975262" cy="2332693"/>
            <a:chOff x="0" y="0"/>
            <a:chExt cx="2312517" cy="2730975"/>
          </a:xfrm>
        </p:grpSpPr>
        <p:sp>
          <p:nvSpPr>
            <p:cNvPr id="31" name="object 14">
              <a:extLst>
                <a:ext uri="{FF2B5EF4-FFF2-40B4-BE49-F238E27FC236}">
                  <a16:creationId xmlns:a16="http://schemas.microsoft.com/office/drawing/2014/main" id="{C52C7BAA-C765-6914-7608-1E58BB311A9E}"/>
                </a:ext>
              </a:extLst>
            </p:cNvPr>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7C6"/>
            </a:solidFill>
          </p:spPr>
          <p:txBody>
            <a:bodyPr wrap="square" lIns="0" tIns="0" rIns="0" bIns="0" rtlCol="0"/>
            <a:lstStyle/>
            <a:p>
              <a:endParaRPr/>
            </a:p>
          </p:txBody>
        </p:sp>
        <p:sp>
          <p:nvSpPr>
            <p:cNvPr id="32" name="object 15">
              <a:extLst>
                <a:ext uri="{FF2B5EF4-FFF2-40B4-BE49-F238E27FC236}">
                  <a16:creationId xmlns:a16="http://schemas.microsoft.com/office/drawing/2014/main" id="{557C1C55-E846-9942-0CE6-30C2947FF86F}"/>
                </a:ext>
              </a:extLst>
            </p:cNvPr>
            <p:cNvSpPr/>
            <p:nvPr/>
          </p:nvSpPr>
          <p:spPr>
            <a:xfrm>
              <a:off x="421487" y="895825"/>
              <a:ext cx="1891030" cy="1835150"/>
            </a:xfrm>
            <a:custGeom>
              <a:avLst/>
              <a:gdLst/>
              <a:ahLst/>
              <a:cxnLst/>
              <a:rect l="l" t="t" r="r" b="b"/>
              <a:pathLst>
                <a:path w="1891030" h="1835150">
                  <a:moveTo>
                    <a:pt x="406514" y="1440611"/>
                  </a:moveTo>
                  <a:lnTo>
                    <a:pt x="0" y="1440611"/>
                  </a:lnTo>
                  <a:lnTo>
                    <a:pt x="0" y="1834934"/>
                  </a:lnTo>
                  <a:lnTo>
                    <a:pt x="406514" y="1834934"/>
                  </a:lnTo>
                  <a:lnTo>
                    <a:pt x="406514" y="1440611"/>
                  </a:lnTo>
                  <a:close/>
                </a:path>
                <a:path w="1891030" h="1835150">
                  <a:moveTo>
                    <a:pt x="1890458" y="13055"/>
                  </a:moveTo>
                  <a:lnTo>
                    <a:pt x="1876818" y="13055"/>
                  </a:lnTo>
                  <a:lnTo>
                    <a:pt x="1876818" y="1427391"/>
                  </a:lnTo>
                  <a:lnTo>
                    <a:pt x="1890458" y="1427391"/>
                  </a:lnTo>
                  <a:lnTo>
                    <a:pt x="1890458" y="13055"/>
                  </a:lnTo>
                  <a:close/>
                </a:path>
                <a:path w="1891030" h="1835150">
                  <a:moveTo>
                    <a:pt x="1890458" y="0"/>
                  </a:moveTo>
                  <a:lnTo>
                    <a:pt x="405130" y="0"/>
                  </a:lnTo>
                  <a:lnTo>
                    <a:pt x="405130" y="12700"/>
                  </a:lnTo>
                  <a:lnTo>
                    <a:pt x="405130" y="1427480"/>
                  </a:lnTo>
                  <a:lnTo>
                    <a:pt x="405130" y="1440180"/>
                  </a:lnTo>
                  <a:lnTo>
                    <a:pt x="1890458" y="1440180"/>
                  </a:lnTo>
                  <a:lnTo>
                    <a:pt x="1890458" y="1427480"/>
                  </a:lnTo>
                  <a:lnTo>
                    <a:pt x="418757" y="1427480"/>
                  </a:lnTo>
                  <a:lnTo>
                    <a:pt x="418757" y="12700"/>
                  </a:lnTo>
                  <a:lnTo>
                    <a:pt x="1890458" y="12700"/>
                  </a:lnTo>
                  <a:lnTo>
                    <a:pt x="1890458" y="0"/>
                  </a:lnTo>
                  <a:close/>
                </a:path>
              </a:pathLst>
            </a:custGeom>
            <a:solidFill>
              <a:srgbClr val="0D1746"/>
            </a:solidFill>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2BA5DD-398B-E988-1EAF-4CE4BDF9DB91}"/>
            </a:ext>
          </a:extLst>
        </p:cNvPr>
        <p:cNvGrpSpPr/>
        <p:nvPr/>
      </p:nvGrpSpPr>
      <p:grpSpPr>
        <a:xfrm>
          <a:off x="0" y="0"/>
          <a:ext cx="0" cy="0"/>
          <a:chOff x="0" y="0"/>
          <a:chExt cx="0" cy="0"/>
        </a:xfrm>
      </p:grpSpPr>
      <p:pic>
        <p:nvPicPr>
          <p:cNvPr id="5" name="object 5">
            <a:extLst>
              <a:ext uri="{FF2B5EF4-FFF2-40B4-BE49-F238E27FC236}">
                <a16:creationId xmlns:a16="http://schemas.microsoft.com/office/drawing/2014/main" id="{ADF44A06-DD30-77BB-531D-05696CE0C2D6}"/>
              </a:ext>
            </a:extLst>
          </p:cNvPr>
          <p:cNvPicPr/>
          <p:nvPr/>
        </p:nvPicPr>
        <p:blipFill>
          <a:blip r:embed="rId2" cstate="print"/>
          <a:stretch>
            <a:fillRect/>
          </a:stretch>
        </p:blipFill>
        <p:spPr>
          <a:xfrm>
            <a:off x="527050" y="6554296"/>
            <a:ext cx="9284324" cy="4106704"/>
          </a:xfrm>
          <a:prstGeom prst="rect">
            <a:avLst/>
          </a:prstGeom>
        </p:spPr>
      </p:pic>
      <p:pic>
        <p:nvPicPr>
          <p:cNvPr id="7" name="object 7">
            <a:extLst>
              <a:ext uri="{FF2B5EF4-FFF2-40B4-BE49-F238E27FC236}">
                <a16:creationId xmlns:a16="http://schemas.microsoft.com/office/drawing/2014/main" id="{6C638218-9B28-F670-9E15-91D4634F2DE7}"/>
              </a:ext>
            </a:extLst>
          </p:cNvPr>
          <p:cNvPicPr/>
          <p:nvPr/>
        </p:nvPicPr>
        <p:blipFill>
          <a:blip r:embed="rId3" cstate="print"/>
          <a:stretch>
            <a:fillRect/>
          </a:stretch>
        </p:blipFill>
        <p:spPr>
          <a:xfrm>
            <a:off x="17976353" y="5729779"/>
            <a:ext cx="1256269" cy="37745"/>
          </a:xfrm>
          <a:prstGeom prst="rect">
            <a:avLst/>
          </a:prstGeom>
        </p:spPr>
      </p:pic>
      <p:pic>
        <p:nvPicPr>
          <p:cNvPr id="14" name="Picture 13">
            <a:extLst>
              <a:ext uri="{FF2B5EF4-FFF2-40B4-BE49-F238E27FC236}">
                <a16:creationId xmlns:a16="http://schemas.microsoft.com/office/drawing/2014/main" id="{3BFCA014-3083-818C-FD3B-9B430EF84ABE}"/>
              </a:ext>
            </a:extLst>
          </p:cNvPr>
          <p:cNvPicPr>
            <a:picLocks noChangeAspect="1"/>
          </p:cNvPicPr>
          <p:nvPr/>
        </p:nvPicPr>
        <p:blipFill>
          <a:blip r:embed="rId4"/>
          <a:stretch>
            <a:fillRect/>
          </a:stretch>
        </p:blipFill>
        <p:spPr>
          <a:xfrm>
            <a:off x="10128250" y="6587359"/>
            <a:ext cx="9284322" cy="4109972"/>
          </a:xfrm>
          <a:prstGeom prst="rect">
            <a:avLst/>
          </a:prstGeom>
        </p:spPr>
      </p:pic>
      <p:sp>
        <p:nvSpPr>
          <p:cNvPr id="2" name="Subtitle 2">
            <a:extLst>
              <a:ext uri="{FF2B5EF4-FFF2-40B4-BE49-F238E27FC236}">
                <a16:creationId xmlns:a16="http://schemas.microsoft.com/office/drawing/2014/main" id="{0CA9025A-CF00-1248-4AB1-265DEE146CEB}"/>
              </a:ext>
            </a:extLst>
          </p:cNvPr>
          <p:cNvSpPr txBox="1">
            <a:spLocks/>
          </p:cNvSpPr>
          <p:nvPr/>
        </p:nvSpPr>
        <p:spPr>
          <a:xfrm>
            <a:off x="360019" y="2678771"/>
            <a:ext cx="8305799" cy="838201"/>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6000" b="1" dirty="0">
                <a:solidFill>
                  <a:srgbClr val="0079C7"/>
                </a:solidFill>
                <a:latin typeface="Arial Black" panose="020B0604020202020204" pitchFamily="34" charset="0"/>
                <a:cs typeface="Arial Black" panose="020B0604020202020204" pitchFamily="34" charset="0"/>
              </a:rPr>
              <a:t>Trend 1 - Digital Transformation</a:t>
            </a:r>
          </a:p>
        </p:txBody>
      </p:sp>
      <p:sp>
        <p:nvSpPr>
          <p:cNvPr id="3" name="Rectangle 2">
            <a:extLst>
              <a:ext uri="{FF2B5EF4-FFF2-40B4-BE49-F238E27FC236}">
                <a16:creationId xmlns:a16="http://schemas.microsoft.com/office/drawing/2014/main" id="{78A3243A-9D8D-34D7-7283-6626CAEC7463}"/>
              </a:ext>
            </a:extLst>
          </p:cNvPr>
          <p:cNvSpPr/>
          <p:nvPr/>
        </p:nvSpPr>
        <p:spPr>
          <a:xfrm>
            <a:off x="10142220" y="2229997"/>
            <a:ext cx="9284324" cy="4110478"/>
          </a:xfrm>
          <a:prstGeom prst="rect">
            <a:avLst/>
          </a:prstGeom>
          <a:solidFill>
            <a:srgbClr val="D2F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a:extLst>
              <a:ext uri="{FF2B5EF4-FFF2-40B4-BE49-F238E27FC236}">
                <a16:creationId xmlns:a16="http://schemas.microsoft.com/office/drawing/2014/main" id="{7639095F-65F6-A423-D23C-01ABA3BE4395}"/>
              </a:ext>
            </a:extLst>
          </p:cNvPr>
          <p:cNvSpPr txBox="1"/>
          <p:nvPr/>
        </p:nvSpPr>
        <p:spPr>
          <a:xfrm>
            <a:off x="10670268" y="3067180"/>
            <a:ext cx="8601982" cy="2539157"/>
          </a:xfrm>
          <a:prstGeom prst="rect">
            <a:avLst/>
          </a:prstGeom>
        </p:spPr>
        <p:txBody>
          <a:bodyPr vert="horz" wrap="square" lIns="0" tIns="15240" rIns="0" bIns="0" rtlCol="0">
            <a:spAutoFit/>
          </a:bodyPr>
          <a:lstStyle/>
          <a:p>
            <a:pPr marL="635" algn="l">
              <a:lnSpc>
                <a:spcPct val="100000"/>
              </a:lnSpc>
              <a:spcBef>
                <a:spcPts val="120"/>
              </a:spcBef>
            </a:pPr>
            <a:r>
              <a:rPr lang="en-GB" sz="4100" b="1">
                <a:solidFill>
                  <a:srgbClr val="005D5D"/>
                </a:solidFill>
                <a:latin typeface="Arial Black" panose="020B0604020202020204" pitchFamily="34" charset="0"/>
                <a:cs typeface="Arial Black" panose="020B0604020202020204" pitchFamily="34" charset="0"/>
              </a:rPr>
              <a:t>Over 50% of patients </a:t>
            </a:r>
            <a:r>
              <a:rPr lang="en-GB" sz="4100">
                <a:solidFill>
                  <a:srgbClr val="005D5D"/>
                </a:solidFill>
                <a:latin typeface="Arial" panose="020B0604020202020204" pitchFamily="34" charset="0"/>
                <a:cs typeface="Arial" panose="020B0604020202020204" pitchFamily="34" charset="0"/>
              </a:rPr>
              <a:t>use apps to manage their health conditions and access healthcare service.</a:t>
            </a:r>
            <a:br>
              <a:rPr lang="en-GB" sz="4100">
                <a:solidFill>
                  <a:srgbClr val="005D5D"/>
                </a:solidFill>
                <a:latin typeface="Arial" panose="020B0604020202020204" pitchFamily="34" charset="0"/>
                <a:cs typeface="Arial" panose="020B0604020202020204" pitchFamily="34" charset="0"/>
              </a:rPr>
            </a:br>
            <a:r>
              <a:rPr lang="en-GB" sz="3600" i="1">
                <a:solidFill>
                  <a:srgbClr val="005D5D"/>
                </a:solidFill>
                <a:latin typeface="Arial" panose="020B0604020202020204" pitchFamily="34" charset="0"/>
                <a:cs typeface="Arial" panose="020B0604020202020204" pitchFamily="34" charset="0"/>
              </a:rPr>
              <a:t>NHS, 2023.</a:t>
            </a:r>
          </a:p>
        </p:txBody>
      </p:sp>
      <p:grpSp>
        <p:nvGrpSpPr>
          <p:cNvPr id="16" name="object 13">
            <a:extLst>
              <a:ext uri="{FF2B5EF4-FFF2-40B4-BE49-F238E27FC236}">
                <a16:creationId xmlns:a16="http://schemas.microsoft.com/office/drawing/2014/main" id="{D1A5C004-F613-114D-3CB1-8969EC538B90}"/>
              </a:ext>
            </a:extLst>
          </p:cNvPr>
          <p:cNvGrpSpPr/>
          <p:nvPr/>
        </p:nvGrpSpPr>
        <p:grpSpPr>
          <a:xfrm>
            <a:off x="1" y="0"/>
            <a:ext cx="1974850" cy="2332829"/>
            <a:chOff x="0" y="0"/>
            <a:chExt cx="2312035" cy="2731135"/>
          </a:xfrm>
        </p:grpSpPr>
        <p:sp>
          <p:nvSpPr>
            <p:cNvPr id="17" name="object 14">
              <a:extLst>
                <a:ext uri="{FF2B5EF4-FFF2-40B4-BE49-F238E27FC236}">
                  <a16:creationId xmlns:a16="http://schemas.microsoft.com/office/drawing/2014/main" id="{3D1DA755-D4A9-566A-CCD2-CF7357A5C05D}"/>
                </a:ext>
              </a:extLst>
            </p:cNvPr>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7C6"/>
            </a:solidFill>
          </p:spPr>
          <p:txBody>
            <a:bodyPr wrap="square" lIns="0" tIns="0" rIns="0" bIns="0" rtlCol="0"/>
            <a:lstStyle/>
            <a:p>
              <a:endParaRPr/>
            </a:p>
          </p:txBody>
        </p:sp>
        <p:sp>
          <p:nvSpPr>
            <p:cNvPr id="18" name="object 15">
              <a:extLst>
                <a:ext uri="{FF2B5EF4-FFF2-40B4-BE49-F238E27FC236}">
                  <a16:creationId xmlns:a16="http://schemas.microsoft.com/office/drawing/2014/main" id="{98E63C47-3ECB-C965-D127-1AA929393856}"/>
                </a:ext>
              </a:extLst>
            </p:cNvPr>
            <p:cNvSpPr/>
            <p:nvPr/>
          </p:nvSpPr>
          <p:spPr>
            <a:xfrm>
              <a:off x="421487" y="895825"/>
              <a:ext cx="1891030" cy="1835150"/>
            </a:xfrm>
            <a:custGeom>
              <a:avLst/>
              <a:gdLst/>
              <a:ahLst/>
              <a:cxnLst/>
              <a:rect l="l" t="t" r="r" b="b"/>
              <a:pathLst>
                <a:path w="1891030" h="1835150">
                  <a:moveTo>
                    <a:pt x="406514" y="1440611"/>
                  </a:moveTo>
                  <a:lnTo>
                    <a:pt x="0" y="1440611"/>
                  </a:lnTo>
                  <a:lnTo>
                    <a:pt x="0" y="1834934"/>
                  </a:lnTo>
                  <a:lnTo>
                    <a:pt x="406514" y="1834934"/>
                  </a:lnTo>
                  <a:lnTo>
                    <a:pt x="406514" y="1440611"/>
                  </a:lnTo>
                  <a:close/>
                </a:path>
                <a:path w="1891030" h="1835150">
                  <a:moveTo>
                    <a:pt x="1890458" y="13055"/>
                  </a:moveTo>
                  <a:lnTo>
                    <a:pt x="1876818" y="13055"/>
                  </a:lnTo>
                  <a:lnTo>
                    <a:pt x="1876818" y="1427391"/>
                  </a:lnTo>
                  <a:lnTo>
                    <a:pt x="1890458" y="1427391"/>
                  </a:lnTo>
                  <a:lnTo>
                    <a:pt x="1890458" y="13055"/>
                  </a:lnTo>
                  <a:close/>
                </a:path>
                <a:path w="1891030" h="1835150">
                  <a:moveTo>
                    <a:pt x="1890458" y="0"/>
                  </a:moveTo>
                  <a:lnTo>
                    <a:pt x="405130" y="0"/>
                  </a:lnTo>
                  <a:lnTo>
                    <a:pt x="405130" y="12700"/>
                  </a:lnTo>
                  <a:lnTo>
                    <a:pt x="405130" y="1427480"/>
                  </a:lnTo>
                  <a:lnTo>
                    <a:pt x="405130" y="1440180"/>
                  </a:lnTo>
                  <a:lnTo>
                    <a:pt x="1890458" y="1440180"/>
                  </a:lnTo>
                  <a:lnTo>
                    <a:pt x="1890458" y="1427480"/>
                  </a:lnTo>
                  <a:lnTo>
                    <a:pt x="418757" y="1427480"/>
                  </a:lnTo>
                  <a:lnTo>
                    <a:pt x="418757" y="12700"/>
                  </a:lnTo>
                  <a:lnTo>
                    <a:pt x="1890458" y="12700"/>
                  </a:lnTo>
                  <a:lnTo>
                    <a:pt x="1890458" y="0"/>
                  </a:lnTo>
                  <a:close/>
                </a:path>
              </a:pathLst>
            </a:custGeom>
            <a:solidFill>
              <a:srgbClr val="0D1746"/>
            </a:solidFill>
          </p:spPr>
          <p:txBody>
            <a:bodyPr wrap="square" lIns="0" tIns="0" rIns="0" bIns="0" rtlCol="0"/>
            <a:lstStyle/>
            <a:p>
              <a:endParaRPr/>
            </a:p>
          </p:txBody>
        </p:sp>
      </p:grpSp>
      <p:pic>
        <p:nvPicPr>
          <p:cNvPr id="9" name="object 3">
            <a:extLst>
              <a:ext uri="{FF2B5EF4-FFF2-40B4-BE49-F238E27FC236}">
                <a16:creationId xmlns:a16="http://schemas.microsoft.com/office/drawing/2014/main" id="{A924567F-22CE-13AA-BBF5-3335DDEA88FB}"/>
              </a:ext>
            </a:extLst>
          </p:cNvPr>
          <p:cNvPicPr/>
          <p:nvPr/>
        </p:nvPicPr>
        <p:blipFill>
          <a:blip r:embed="rId5" cstate="print"/>
          <a:srcRect t="17061" b="17113"/>
          <a:stretch/>
        </p:blipFill>
        <p:spPr>
          <a:xfrm>
            <a:off x="527050" y="6587360"/>
            <a:ext cx="9284324" cy="4106704"/>
          </a:xfrm>
          <a:prstGeom prst="rect">
            <a:avLst/>
          </a:prstGeom>
        </p:spPr>
      </p:pic>
      <p:pic>
        <p:nvPicPr>
          <p:cNvPr id="10" name="object 4">
            <a:extLst>
              <a:ext uri="{FF2B5EF4-FFF2-40B4-BE49-F238E27FC236}">
                <a16:creationId xmlns:a16="http://schemas.microsoft.com/office/drawing/2014/main" id="{CDB06126-5FA5-37B8-1029-9F4E47D08709}"/>
              </a:ext>
            </a:extLst>
          </p:cNvPr>
          <p:cNvPicPr/>
          <p:nvPr/>
        </p:nvPicPr>
        <p:blipFill>
          <a:blip r:embed="rId6" cstate="print"/>
          <a:srcRect t="15606" b="19459"/>
          <a:stretch/>
        </p:blipFill>
        <p:spPr>
          <a:xfrm>
            <a:off x="10128250" y="6587359"/>
            <a:ext cx="9284322" cy="4073641"/>
          </a:xfrm>
          <a:prstGeom prst="rect">
            <a:avLst/>
          </a:prstGeom>
        </p:spPr>
      </p:pic>
    </p:spTree>
    <p:extLst>
      <p:ext uri="{BB962C8B-B14F-4D97-AF65-F5344CB8AC3E}">
        <p14:creationId xmlns:p14="http://schemas.microsoft.com/office/powerpoint/2010/main" val="315109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527050" y="6554296"/>
            <a:ext cx="9284324" cy="4106704"/>
          </a:xfrm>
          <a:prstGeom prst="rect">
            <a:avLst/>
          </a:prstGeom>
        </p:spPr>
      </p:pic>
      <p:pic>
        <p:nvPicPr>
          <p:cNvPr id="7" name="object 7"/>
          <p:cNvPicPr/>
          <p:nvPr/>
        </p:nvPicPr>
        <p:blipFill>
          <a:blip r:embed="rId3" cstate="print"/>
          <a:stretch>
            <a:fillRect/>
          </a:stretch>
        </p:blipFill>
        <p:spPr>
          <a:xfrm>
            <a:off x="17976353" y="5729779"/>
            <a:ext cx="1256269" cy="37745"/>
          </a:xfrm>
          <a:prstGeom prst="rect">
            <a:avLst/>
          </a:prstGeom>
        </p:spPr>
      </p:pic>
      <p:pic>
        <p:nvPicPr>
          <p:cNvPr id="14" name="Picture 13">
            <a:extLst>
              <a:ext uri="{FF2B5EF4-FFF2-40B4-BE49-F238E27FC236}">
                <a16:creationId xmlns:a16="http://schemas.microsoft.com/office/drawing/2014/main" id="{3C93126F-5C21-38AE-ED3F-6AC518024655}"/>
              </a:ext>
            </a:extLst>
          </p:cNvPr>
          <p:cNvPicPr>
            <a:picLocks noChangeAspect="1"/>
          </p:cNvPicPr>
          <p:nvPr/>
        </p:nvPicPr>
        <p:blipFill>
          <a:blip r:embed="rId4"/>
          <a:stretch>
            <a:fillRect/>
          </a:stretch>
        </p:blipFill>
        <p:spPr>
          <a:xfrm>
            <a:off x="10128250" y="6587359"/>
            <a:ext cx="9284322" cy="4109972"/>
          </a:xfrm>
          <a:prstGeom prst="rect">
            <a:avLst/>
          </a:prstGeom>
        </p:spPr>
      </p:pic>
      <p:sp>
        <p:nvSpPr>
          <p:cNvPr id="2" name="Subtitle 2">
            <a:extLst>
              <a:ext uri="{FF2B5EF4-FFF2-40B4-BE49-F238E27FC236}">
                <a16:creationId xmlns:a16="http://schemas.microsoft.com/office/drawing/2014/main" id="{7C7BDF65-68AB-CC94-96E1-71EFBC65A843}"/>
              </a:ext>
            </a:extLst>
          </p:cNvPr>
          <p:cNvSpPr txBox="1">
            <a:spLocks/>
          </p:cNvSpPr>
          <p:nvPr/>
        </p:nvSpPr>
        <p:spPr>
          <a:xfrm>
            <a:off x="360019" y="2693774"/>
            <a:ext cx="8305799" cy="838201"/>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6000" b="1" dirty="0">
                <a:solidFill>
                  <a:srgbClr val="0079C7"/>
                </a:solidFill>
                <a:latin typeface="Arial Black" panose="020B0604020202020204" pitchFamily="34" charset="0"/>
                <a:cs typeface="Arial Black" panose="020B0604020202020204" pitchFamily="34" charset="0"/>
              </a:rPr>
              <a:t>Trend 2 -Preventative </a:t>
            </a:r>
            <a:br>
              <a:rPr lang="en-GB" sz="6000" b="1" dirty="0">
                <a:solidFill>
                  <a:srgbClr val="0079C7"/>
                </a:solidFill>
                <a:latin typeface="Arial Black" panose="020B0604020202020204" pitchFamily="34" charset="0"/>
                <a:cs typeface="Arial Black" panose="020B0604020202020204" pitchFamily="34" charset="0"/>
              </a:rPr>
            </a:br>
            <a:r>
              <a:rPr lang="en-GB" sz="6000" b="1" dirty="0">
                <a:solidFill>
                  <a:srgbClr val="0079C7"/>
                </a:solidFill>
                <a:latin typeface="Arial Black" panose="020B0604020202020204" pitchFamily="34" charset="0"/>
                <a:cs typeface="Arial Black" panose="020B0604020202020204" pitchFamily="34" charset="0"/>
              </a:rPr>
              <a:t>Care and Wellness Programmes</a:t>
            </a:r>
          </a:p>
        </p:txBody>
      </p:sp>
      <p:sp>
        <p:nvSpPr>
          <p:cNvPr id="3" name="Rectangle 2">
            <a:extLst>
              <a:ext uri="{FF2B5EF4-FFF2-40B4-BE49-F238E27FC236}">
                <a16:creationId xmlns:a16="http://schemas.microsoft.com/office/drawing/2014/main" id="{01E41DDA-1C04-4B2D-39F7-EECA176C25C3}"/>
              </a:ext>
            </a:extLst>
          </p:cNvPr>
          <p:cNvSpPr/>
          <p:nvPr/>
        </p:nvSpPr>
        <p:spPr>
          <a:xfrm>
            <a:off x="10142220" y="2229997"/>
            <a:ext cx="9284324" cy="4110478"/>
          </a:xfrm>
          <a:prstGeom prst="rect">
            <a:avLst/>
          </a:prstGeom>
          <a:solidFill>
            <a:srgbClr val="DD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a:extLst>
              <a:ext uri="{FF2B5EF4-FFF2-40B4-BE49-F238E27FC236}">
                <a16:creationId xmlns:a16="http://schemas.microsoft.com/office/drawing/2014/main" id="{CE9A04B4-3F2E-1802-A024-8BBEBBB1000C}"/>
              </a:ext>
            </a:extLst>
          </p:cNvPr>
          <p:cNvSpPr txBox="1"/>
          <p:nvPr/>
        </p:nvSpPr>
        <p:spPr>
          <a:xfrm>
            <a:off x="10670268" y="2693774"/>
            <a:ext cx="8601982" cy="3182923"/>
          </a:xfrm>
          <a:prstGeom prst="rect">
            <a:avLst/>
          </a:prstGeom>
        </p:spPr>
        <p:txBody>
          <a:bodyPr vert="horz" wrap="square" lIns="0" tIns="15240" rIns="0" bIns="0" rtlCol="0">
            <a:spAutoFit/>
          </a:bodyPr>
          <a:lstStyle/>
          <a:p>
            <a:pPr marL="635" algn="l">
              <a:lnSpc>
                <a:spcPct val="100000"/>
              </a:lnSpc>
              <a:spcBef>
                <a:spcPts val="120"/>
              </a:spcBef>
            </a:pPr>
            <a:r>
              <a:rPr lang="en-GB" sz="4100" b="1">
                <a:solidFill>
                  <a:srgbClr val="00398A"/>
                </a:solidFill>
                <a:latin typeface="Arial Black" panose="020B0604020202020204" pitchFamily="34" charset="0"/>
                <a:cs typeface="Arial Black" panose="020B0604020202020204" pitchFamily="34" charset="0"/>
              </a:rPr>
              <a:t>63% of people </a:t>
            </a:r>
            <a:r>
              <a:rPr lang="en-GB" sz="4100">
                <a:solidFill>
                  <a:srgbClr val="00398A"/>
                </a:solidFill>
                <a:latin typeface="Arial" panose="020B0604020202020204" pitchFamily="34" charset="0"/>
                <a:cs typeface="Arial" panose="020B0604020202020204" pitchFamily="34" charset="0"/>
              </a:rPr>
              <a:t>report taking proactive steps to improve their health, such as regular health </a:t>
            </a:r>
            <a:br>
              <a:rPr lang="en-GB" sz="4100">
                <a:solidFill>
                  <a:srgbClr val="00398A"/>
                </a:solidFill>
                <a:latin typeface="Arial" panose="020B0604020202020204" pitchFamily="34" charset="0"/>
                <a:cs typeface="Arial" panose="020B0604020202020204" pitchFamily="34" charset="0"/>
              </a:rPr>
            </a:br>
            <a:r>
              <a:rPr lang="en-GB" sz="4100">
                <a:solidFill>
                  <a:srgbClr val="00398A"/>
                </a:solidFill>
                <a:latin typeface="Arial" panose="020B0604020202020204" pitchFamily="34" charset="0"/>
                <a:cs typeface="Arial" panose="020B0604020202020204" pitchFamily="34" charset="0"/>
              </a:rPr>
              <a:t>check-ups and lifestyle changes.</a:t>
            </a:r>
          </a:p>
          <a:p>
            <a:pPr marL="635" algn="l">
              <a:lnSpc>
                <a:spcPct val="100000"/>
              </a:lnSpc>
              <a:spcBef>
                <a:spcPts val="120"/>
              </a:spcBef>
            </a:pPr>
            <a:r>
              <a:rPr lang="en-GB" sz="3600" i="1">
                <a:solidFill>
                  <a:srgbClr val="00398A"/>
                </a:solidFill>
                <a:latin typeface="Arial" panose="020B0604020202020204" pitchFamily="34" charset="0"/>
                <a:cs typeface="Arial" panose="020B0604020202020204" pitchFamily="34" charset="0"/>
              </a:rPr>
              <a:t>Bupa's Wellbeing Index, 2022.</a:t>
            </a:r>
          </a:p>
        </p:txBody>
      </p:sp>
      <p:grpSp>
        <p:nvGrpSpPr>
          <p:cNvPr id="16" name="object 13">
            <a:extLst>
              <a:ext uri="{FF2B5EF4-FFF2-40B4-BE49-F238E27FC236}">
                <a16:creationId xmlns:a16="http://schemas.microsoft.com/office/drawing/2014/main" id="{47B6B8A6-07AD-5C3C-2D1C-0CAC0AEB86C1}"/>
              </a:ext>
            </a:extLst>
          </p:cNvPr>
          <p:cNvGrpSpPr/>
          <p:nvPr/>
        </p:nvGrpSpPr>
        <p:grpSpPr>
          <a:xfrm>
            <a:off x="1" y="0"/>
            <a:ext cx="1974850" cy="2332829"/>
            <a:chOff x="0" y="0"/>
            <a:chExt cx="2312035" cy="2731135"/>
          </a:xfrm>
        </p:grpSpPr>
        <p:sp>
          <p:nvSpPr>
            <p:cNvPr id="17" name="object 14">
              <a:extLst>
                <a:ext uri="{FF2B5EF4-FFF2-40B4-BE49-F238E27FC236}">
                  <a16:creationId xmlns:a16="http://schemas.microsoft.com/office/drawing/2014/main" id="{B3B4D391-0395-B22A-DBA9-454FCF5F6539}"/>
                </a:ext>
              </a:extLst>
            </p:cNvPr>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7C6"/>
            </a:solidFill>
          </p:spPr>
          <p:txBody>
            <a:bodyPr wrap="square" lIns="0" tIns="0" rIns="0" bIns="0" rtlCol="0"/>
            <a:lstStyle/>
            <a:p>
              <a:endParaRPr/>
            </a:p>
          </p:txBody>
        </p:sp>
        <p:sp>
          <p:nvSpPr>
            <p:cNvPr id="18" name="object 15">
              <a:extLst>
                <a:ext uri="{FF2B5EF4-FFF2-40B4-BE49-F238E27FC236}">
                  <a16:creationId xmlns:a16="http://schemas.microsoft.com/office/drawing/2014/main" id="{3282E1A9-A095-91FC-3FF1-0BE66C55DC43}"/>
                </a:ext>
              </a:extLst>
            </p:cNvPr>
            <p:cNvSpPr/>
            <p:nvPr/>
          </p:nvSpPr>
          <p:spPr>
            <a:xfrm>
              <a:off x="421487" y="895825"/>
              <a:ext cx="1891030" cy="1835150"/>
            </a:xfrm>
            <a:custGeom>
              <a:avLst/>
              <a:gdLst/>
              <a:ahLst/>
              <a:cxnLst/>
              <a:rect l="l" t="t" r="r" b="b"/>
              <a:pathLst>
                <a:path w="1891030" h="1835150">
                  <a:moveTo>
                    <a:pt x="406514" y="1440611"/>
                  </a:moveTo>
                  <a:lnTo>
                    <a:pt x="0" y="1440611"/>
                  </a:lnTo>
                  <a:lnTo>
                    <a:pt x="0" y="1834934"/>
                  </a:lnTo>
                  <a:lnTo>
                    <a:pt x="406514" y="1834934"/>
                  </a:lnTo>
                  <a:lnTo>
                    <a:pt x="406514" y="1440611"/>
                  </a:lnTo>
                  <a:close/>
                </a:path>
                <a:path w="1891030" h="1835150">
                  <a:moveTo>
                    <a:pt x="1890458" y="13055"/>
                  </a:moveTo>
                  <a:lnTo>
                    <a:pt x="1876818" y="13055"/>
                  </a:lnTo>
                  <a:lnTo>
                    <a:pt x="1876818" y="1427391"/>
                  </a:lnTo>
                  <a:lnTo>
                    <a:pt x="1890458" y="1427391"/>
                  </a:lnTo>
                  <a:lnTo>
                    <a:pt x="1890458" y="13055"/>
                  </a:lnTo>
                  <a:close/>
                </a:path>
                <a:path w="1891030" h="1835150">
                  <a:moveTo>
                    <a:pt x="1890458" y="0"/>
                  </a:moveTo>
                  <a:lnTo>
                    <a:pt x="405130" y="0"/>
                  </a:lnTo>
                  <a:lnTo>
                    <a:pt x="405130" y="12700"/>
                  </a:lnTo>
                  <a:lnTo>
                    <a:pt x="405130" y="1427480"/>
                  </a:lnTo>
                  <a:lnTo>
                    <a:pt x="405130" y="1440180"/>
                  </a:lnTo>
                  <a:lnTo>
                    <a:pt x="1890458" y="1440180"/>
                  </a:lnTo>
                  <a:lnTo>
                    <a:pt x="1890458" y="1427480"/>
                  </a:lnTo>
                  <a:lnTo>
                    <a:pt x="418757" y="1427480"/>
                  </a:lnTo>
                  <a:lnTo>
                    <a:pt x="418757" y="12700"/>
                  </a:lnTo>
                  <a:lnTo>
                    <a:pt x="1890458" y="12700"/>
                  </a:lnTo>
                  <a:lnTo>
                    <a:pt x="1890458" y="0"/>
                  </a:lnTo>
                  <a:close/>
                </a:path>
              </a:pathLst>
            </a:custGeom>
            <a:solidFill>
              <a:srgbClr val="0D1746"/>
            </a:solidFill>
          </p:spPr>
          <p:txBody>
            <a:bodyPr wrap="square" lIns="0" tIns="0" rIns="0" bIns="0" rtlCol="0"/>
            <a:lstStyle/>
            <a:p>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5E7837-7CB6-3907-EAB1-968B555DBCAC}"/>
            </a:ext>
          </a:extLst>
        </p:cNvPr>
        <p:cNvGrpSpPr/>
        <p:nvPr/>
      </p:nvGrpSpPr>
      <p:grpSpPr>
        <a:xfrm>
          <a:off x="0" y="0"/>
          <a:ext cx="0" cy="0"/>
          <a:chOff x="0" y="0"/>
          <a:chExt cx="0" cy="0"/>
        </a:xfrm>
      </p:grpSpPr>
      <p:pic>
        <p:nvPicPr>
          <p:cNvPr id="7" name="object 7">
            <a:extLst>
              <a:ext uri="{FF2B5EF4-FFF2-40B4-BE49-F238E27FC236}">
                <a16:creationId xmlns:a16="http://schemas.microsoft.com/office/drawing/2014/main" id="{930B9E25-DA41-C1BB-BD5E-EDB4B5171BF2}"/>
              </a:ext>
            </a:extLst>
          </p:cNvPr>
          <p:cNvPicPr/>
          <p:nvPr/>
        </p:nvPicPr>
        <p:blipFill>
          <a:blip r:embed="rId2" cstate="print"/>
          <a:stretch>
            <a:fillRect/>
          </a:stretch>
        </p:blipFill>
        <p:spPr>
          <a:xfrm>
            <a:off x="17976353" y="5729779"/>
            <a:ext cx="1256269" cy="37745"/>
          </a:xfrm>
          <a:prstGeom prst="rect">
            <a:avLst/>
          </a:prstGeom>
        </p:spPr>
      </p:pic>
      <p:sp>
        <p:nvSpPr>
          <p:cNvPr id="2" name="Subtitle 2">
            <a:extLst>
              <a:ext uri="{FF2B5EF4-FFF2-40B4-BE49-F238E27FC236}">
                <a16:creationId xmlns:a16="http://schemas.microsoft.com/office/drawing/2014/main" id="{0AE31E2D-625F-233A-D966-19B9C9A21CDB}"/>
              </a:ext>
            </a:extLst>
          </p:cNvPr>
          <p:cNvSpPr txBox="1">
            <a:spLocks/>
          </p:cNvSpPr>
          <p:nvPr/>
        </p:nvSpPr>
        <p:spPr>
          <a:xfrm>
            <a:off x="360019" y="2866010"/>
            <a:ext cx="8305799" cy="838201"/>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6000" b="1" dirty="0">
                <a:solidFill>
                  <a:srgbClr val="0079C7"/>
                </a:solidFill>
                <a:latin typeface="Arial Black" panose="020B0604020202020204" pitchFamily="34" charset="0"/>
                <a:cs typeface="Arial Black" panose="020B0604020202020204" pitchFamily="34" charset="0"/>
              </a:rPr>
              <a:t>Trend 3 - Personalised healthcare</a:t>
            </a:r>
          </a:p>
        </p:txBody>
      </p:sp>
      <p:sp>
        <p:nvSpPr>
          <p:cNvPr id="3" name="Rectangle 2">
            <a:extLst>
              <a:ext uri="{FF2B5EF4-FFF2-40B4-BE49-F238E27FC236}">
                <a16:creationId xmlns:a16="http://schemas.microsoft.com/office/drawing/2014/main" id="{B5984640-B2AC-F759-6C73-89F7B5CFF074}"/>
              </a:ext>
            </a:extLst>
          </p:cNvPr>
          <p:cNvSpPr/>
          <p:nvPr/>
        </p:nvSpPr>
        <p:spPr>
          <a:xfrm>
            <a:off x="10097770" y="5654675"/>
            <a:ext cx="9318175" cy="4987145"/>
          </a:xfrm>
          <a:prstGeom prst="rect">
            <a:avLst/>
          </a:prstGeom>
          <a:solidFill>
            <a:srgbClr val="F4F0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a:extLst>
              <a:ext uri="{FF2B5EF4-FFF2-40B4-BE49-F238E27FC236}">
                <a16:creationId xmlns:a16="http://schemas.microsoft.com/office/drawing/2014/main" id="{CB7E0748-1795-FD4F-1EFD-E529AC5428D1}"/>
              </a:ext>
            </a:extLst>
          </p:cNvPr>
          <p:cNvSpPr txBox="1"/>
          <p:nvPr/>
        </p:nvSpPr>
        <p:spPr>
          <a:xfrm>
            <a:off x="10490538" y="6132310"/>
            <a:ext cx="9082679" cy="2462213"/>
          </a:xfrm>
          <a:prstGeom prst="rect">
            <a:avLst/>
          </a:prstGeom>
        </p:spPr>
        <p:txBody>
          <a:bodyPr vert="horz" wrap="square" lIns="0" tIns="15240" rIns="0" bIns="0" rtlCol="0">
            <a:spAutoFit/>
          </a:bodyPr>
          <a:lstStyle/>
          <a:p>
            <a:pPr marL="635" algn="l">
              <a:lnSpc>
                <a:spcPct val="100000"/>
              </a:lnSpc>
              <a:spcBef>
                <a:spcPts val="120"/>
              </a:spcBef>
            </a:pPr>
            <a:r>
              <a:rPr lang="en-GB" sz="4100" b="1">
                <a:solidFill>
                  <a:srgbClr val="491D8B"/>
                </a:solidFill>
                <a:latin typeface="Arial Black" panose="020B0604020202020204" pitchFamily="34" charset="0"/>
                <a:cs typeface="Arial Black" panose="020B0604020202020204" pitchFamily="34" charset="0"/>
              </a:rPr>
              <a:t>More than 70% of individuals </a:t>
            </a:r>
            <a:r>
              <a:rPr lang="en-GB" sz="4100">
                <a:solidFill>
                  <a:srgbClr val="491D8B"/>
                </a:solidFill>
                <a:latin typeface="Arial" panose="020B0604020202020204" pitchFamily="34" charset="0"/>
                <a:cs typeface="Arial" panose="020B0604020202020204" pitchFamily="34" charset="0"/>
              </a:rPr>
              <a:t>report intent take preventative actions based on their genomic risk scores.</a:t>
            </a:r>
            <a:br>
              <a:rPr lang="en-GB" sz="3900">
                <a:solidFill>
                  <a:srgbClr val="491D8B"/>
                </a:solidFill>
                <a:latin typeface="Arial" panose="020B0604020202020204" pitchFamily="34" charset="0"/>
                <a:cs typeface="Arial" panose="020B0604020202020204" pitchFamily="34" charset="0"/>
              </a:rPr>
            </a:br>
            <a:r>
              <a:rPr lang="en-GB" sz="3600" i="1">
                <a:solidFill>
                  <a:srgbClr val="491D8B"/>
                </a:solidFill>
                <a:latin typeface="Arial" panose="020B0604020202020204" pitchFamily="34" charset="0"/>
                <a:cs typeface="Arial" panose="020B0604020202020204" pitchFamily="34" charset="0"/>
              </a:rPr>
              <a:t>MassMutual, 2024.</a:t>
            </a:r>
          </a:p>
        </p:txBody>
      </p:sp>
      <p:grpSp>
        <p:nvGrpSpPr>
          <p:cNvPr id="16" name="object 13">
            <a:extLst>
              <a:ext uri="{FF2B5EF4-FFF2-40B4-BE49-F238E27FC236}">
                <a16:creationId xmlns:a16="http://schemas.microsoft.com/office/drawing/2014/main" id="{ED53E9A6-B4B8-5CCE-71AD-79F609DE2B91}"/>
              </a:ext>
            </a:extLst>
          </p:cNvPr>
          <p:cNvGrpSpPr/>
          <p:nvPr/>
        </p:nvGrpSpPr>
        <p:grpSpPr>
          <a:xfrm>
            <a:off x="1" y="0"/>
            <a:ext cx="1974850" cy="2332829"/>
            <a:chOff x="0" y="0"/>
            <a:chExt cx="2312035" cy="2731135"/>
          </a:xfrm>
        </p:grpSpPr>
        <p:sp>
          <p:nvSpPr>
            <p:cNvPr id="17" name="object 14">
              <a:extLst>
                <a:ext uri="{FF2B5EF4-FFF2-40B4-BE49-F238E27FC236}">
                  <a16:creationId xmlns:a16="http://schemas.microsoft.com/office/drawing/2014/main" id="{1DC5FC0F-4126-FC9B-D2BB-AF998C7CF658}"/>
                </a:ext>
              </a:extLst>
            </p:cNvPr>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7C6"/>
            </a:solidFill>
          </p:spPr>
          <p:txBody>
            <a:bodyPr wrap="square" lIns="0" tIns="0" rIns="0" bIns="0" rtlCol="0"/>
            <a:lstStyle/>
            <a:p>
              <a:endParaRPr/>
            </a:p>
          </p:txBody>
        </p:sp>
        <p:sp>
          <p:nvSpPr>
            <p:cNvPr id="18" name="object 15">
              <a:extLst>
                <a:ext uri="{FF2B5EF4-FFF2-40B4-BE49-F238E27FC236}">
                  <a16:creationId xmlns:a16="http://schemas.microsoft.com/office/drawing/2014/main" id="{F8344796-4F50-90D7-5542-A90D6B5F8922}"/>
                </a:ext>
              </a:extLst>
            </p:cNvPr>
            <p:cNvSpPr/>
            <p:nvPr/>
          </p:nvSpPr>
          <p:spPr>
            <a:xfrm>
              <a:off x="421487" y="895825"/>
              <a:ext cx="1891030" cy="1835150"/>
            </a:xfrm>
            <a:custGeom>
              <a:avLst/>
              <a:gdLst/>
              <a:ahLst/>
              <a:cxnLst/>
              <a:rect l="l" t="t" r="r" b="b"/>
              <a:pathLst>
                <a:path w="1891030" h="1835150">
                  <a:moveTo>
                    <a:pt x="406514" y="1440611"/>
                  </a:moveTo>
                  <a:lnTo>
                    <a:pt x="0" y="1440611"/>
                  </a:lnTo>
                  <a:lnTo>
                    <a:pt x="0" y="1834934"/>
                  </a:lnTo>
                  <a:lnTo>
                    <a:pt x="406514" y="1834934"/>
                  </a:lnTo>
                  <a:lnTo>
                    <a:pt x="406514" y="1440611"/>
                  </a:lnTo>
                  <a:close/>
                </a:path>
                <a:path w="1891030" h="1835150">
                  <a:moveTo>
                    <a:pt x="1890458" y="13055"/>
                  </a:moveTo>
                  <a:lnTo>
                    <a:pt x="1876818" y="13055"/>
                  </a:lnTo>
                  <a:lnTo>
                    <a:pt x="1876818" y="1427391"/>
                  </a:lnTo>
                  <a:lnTo>
                    <a:pt x="1890458" y="1427391"/>
                  </a:lnTo>
                  <a:lnTo>
                    <a:pt x="1890458" y="13055"/>
                  </a:lnTo>
                  <a:close/>
                </a:path>
                <a:path w="1891030" h="1835150">
                  <a:moveTo>
                    <a:pt x="1890458" y="0"/>
                  </a:moveTo>
                  <a:lnTo>
                    <a:pt x="405130" y="0"/>
                  </a:lnTo>
                  <a:lnTo>
                    <a:pt x="405130" y="12700"/>
                  </a:lnTo>
                  <a:lnTo>
                    <a:pt x="405130" y="1427480"/>
                  </a:lnTo>
                  <a:lnTo>
                    <a:pt x="405130" y="1440180"/>
                  </a:lnTo>
                  <a:lnTo>
                    <a:pt x="1890458" y="1440180"/>
                  </a:lnTo>
                  <a:lnTo>
                    <a:pt x="1890458" y="1427480"/>
                  </a:lnTo>
                  <a:lnTo>
                    <a:pt x="418757" y="1427480"/>
                  </a:lnTo>
                  <a:lnTo>
                    <a:pt x="418757" y="12700"/>
                  </a:lnTo>
                  <a:lnTo>
                    <a:pt x="1890458" y="12700"/>
                  </a:lnTo>
                  <a:lnTo>
                    <a:pt x="1890458" y="0"/>
                  </a:lnTo>
                  <a:close/>
                </a:path>
              </a:pathLst>
            </a:custGeom>
            <a:solidFill>
              <a:srgbClr val="0D1746"/>
            </a:solidFill>
          </p:spPr>
          <p:txBody>
            <a:bodyPr wrap="square" lIns="0" tIns="0" rIns="0" bIns="0" rtlCol="0"/>
            <a:lstStyle/>
            <a:p>
              <a:endParaRPr/>
            </a:p>
          </p:txBody>
        </p:sp>
      </p:grpSp>
      <p:pic>
        <p:nvPicPr>
          <p:cNvPr id="6" name="object 5">
            <a:extLst>
              <a:ext uri="{FF2B5EF4-FFF2-40B4-BE49-F238E27FC236}">
                <a16:creationId xmlns:a16="http://schemas.microsoft.com/office/drawing/2014/main" id="{E968DDEC-424B-E164-858B-2D2C0C778E82}"/>
              </a:ext>
            </a:extLst>
          </p:cNvPr>
          <p:cNvPicPr/>
          <p:nvPr/>
        </p:nvPicPr>
        <p:blipFill>
          <a:blip r:embed="rId3" cstate="print"/>
          <a:srcRect t="9985" b="10830"/>
          <a:stretch/>
        </p:blipFill>
        <p:spPr>
          <a:xfrm>
            <a:off x="508024" y="5654673"/>
            <a:ext cx="9318174" cy="4987145"/>
          </a:xfrm>
          <a:prstGeom prst="rect">
            <a:avLst/>
          </a:prstGeom>
        </p:spPr>
      </p:pic>
      <p:pic>
        <p:nvPicPr>
          <p:cNvPr id="8" name="object 6">
            <a:extLst>
              <a:ext uri="{FF2B5EF4-FFF2-40B4-BE49-F238E27FC236}">
                <a16:creationId xmlns:a16="http://schemas.microsoft.com/office/drawing/2014/main" id="{FE3E5192-F386-6EAA-613A-0F4D943DD4F5}"/>
              </a:ext>
            </a:extLst>
          </p:cNvPr>
          <p:cNvPicPr/>
          <p:nvPr/>
        </p:nvPicPr>
        <p:blipFill>
          <a:blip r:embed="rId4" cstate="print"/>
          <a:srcRect t="14564" b="19695"/>
          <a:stretch/>
        </p:blipFill>
        <p:spPr>
          <a:xfrm>
            <a:off x="10097770" y="1214858"/>
            <a:ext cx="9318174" cy="4140506"/>
          </a:xfrm>
          <a:prstGeom prst="rect">
            <a:avLst/>
          </a:prstGeom>
        </p:spPr>
      </p:pic>
    </p:spTree>
    <p:extLst>
      <p:ext uri="{BB962C8B-B14F-4D97-AF65-F5344CB8AC3E}">
        <p14:creationId xmlns:p14="http://schemas.microsoft.com/office/powerpoint/2010/main" val="87179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A9995C-0376-6513-8423-A97ACB9983CE}"/>
            </a:ext>
          </a:extLst>
        </p:cNvPr>
        <p:cNvGrpSpPr/>
        <p:nvPr/>
      </p:nvGrpSpPr>
      <p:grpSpPr>
        <a:xfrm>
          <a:off x="0" y="0"/>
          <a:ext cx="0" cy="0"/>
          <a:chOff x="0" y="0"/>
          <a:chExt cx="0" cy="0"/>
        </a:xfrm>
      </p:grpSpPr>
      <p:pic>
        <p:nvPicPr>
          <p:cNvPr id="7" name="object 7">
            <a:extLst>
              <a:ext uri="{FF2B5EF4-FFF2-40B4-BE49-F238E27FC236}">
                <a16:creationId xmlns:a16="http://schemas.microsoft.com/office/drawing/2014/main" id="{AEC313CF-58E9-3E9B-E18F-7B77242D36A2}"/>
              </a:ext>
            </a:extLst>
          </p:cNvPr>
          <p:cNvPicPr/>
          <p:nvPr/>
        </p:nvPicPr>
        <p:blipFill>
          <a:blip r:embed="rId2" cstate="print"/>
          <a:stretch>
            <a:fillRect/>
          </a:stretch>
        </p:blipFill>
        <p:spPr>
          <a:xfrm>
            <a:off x="17976353" y="5729779"/>
            <a:ext cx="1256269" cy="37745"/>
          </a:xfrm>
          <a:prstGeom prst="rect">
            <a:avLst/>
          </a:prstGeom>
        </p:spPr>
      </p:pic>
      <p:sp>
        <p:nvSpPr>
          <p:cNvPr id="2" name="Subtitle 2">
            <a:extLst>
              <a:ext uri="{FF2B5EF4-FFF2-40B4-BE49-F238E27FC236}">
                <a16:creationId xmlns:a16="http://schemas.microsoft.com/office/drawing/2014/main" id="{8EE0DB3D-B93E-A74A-4AB0-EBDA3E85F655}"/>
              </a:ext>
            </a:extLst>
          </p:cNvPr>
          <p:cNvSpPr txBox="1">
            <a:spLocks/>
          </p:cNvSpPr>
          <p:nvPr/>
        </p:nvSpPr>
        <p:spPr>
          <a:xfrm>
            <a:off x="384150" y="3396730"/>
            <a:ext cx="5594619" cy="2107829"/>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a:ln>
                  <a:noFill/>
                </a:ln>
                <a:solidFill>
                  <a:srgbClr val="0079C7"/>
                </a:solidFill>
                <a:effectLst/>
                <a:uLnTx/>
                <a:uFillTx/>
                <a:latin typeface="Arial Black" panose="020B0604020202020204" pitchFamily="34" charset="0"/>
                <a:ea typeface="+mn-ea"/>
                <a:cs typeface="Arial Black" panose="020B0604020202020204" pitchFamily="34" charset="0"/>
              </a:rPr>
              <a:t>AI – ambient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a:ln>
                  <a:noFill/>
                </a:ln>
                <a:solidFill>
                  <a:srgbClr val="0079C7"/>
                </a:solidFill>
                <a:effectLst/>
                <a:uLnTx/>
                <a:uFillTx/>
                <a:latin typeface="Arial Black" panose="020B0604020202020204" pitchFamily="34" charset="0"/>
                <a:ea typeface="+mn-ea"/>
                <a:cs typeface="Arial Black" panose="020B0604020202020204" pitchFamily="34" charset="0"/>
              </a:rPr>
              <a:t>listening </a:t>
            </a:r>
          </a:p>
        </p:txBody>
      </p:sp>
      <p:grpSp>
        <p:nvGrpSpPr>
          <p:cNvPr id="16" name="object 13">
            <a:extLst>
              <a:ext uri="{FF2B5EF4-FFF2-40B4-BE49-F238E27FC236}">
                <a16:creationId xmlns:a16="http://schemas.microsoft.com/office/drawing/2014/main" id="{B44CB94D-3103-4114-428B-0C6AA5C7EED3}"/>
              </a:ext>
            </a:extLst>
          </p:cNvPr>
          <p:cNvGrpSpPr/>
          <p:nvPr/>
        </p:nvGrpSpPr>
        <p:grpSpPr>
          <a:xfrm>
            <a:off x="1" y="0"/>
            <a:ext cx="1974850" cy="2332829"/>
            <a:chOff x="0" y="0"/>
            <a:chExt cx="2312035" cy="2731135"/>
          </a:xfrm>
        </p:grpSpPr>
        <p:sp>
          <p:nvSpPr>
            <p:cNvPr id="17" name="object 14">
              <a:extLst>
                <a:ext uri="{FF2B5EF4-FFF2-40B4-BE49-F238E27FC236}">
                  <a16:creationId xmlns:a16="http://schemas.microsoft.com/office/drawing/2014/main" id="{D15C7C1A-CBC6-C446-E0D1-228D34DA7E9D}"/>
                </a:ext>
              </a:extLst>
            </p:cNvPr>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7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5">
              <a:extLst>
                <a:ext uri="{FF2B5EF4-FFF2-40B4-BE49-F238E27FC236}">
                  <a16:creationId xmlns:a16="http://schemas.microsoft.com/office/drawing/2014/main" id="{E0E20887-85AB-63F1-A6AE-7F9265B3D1E5}"/>
                </a:ext>
              </a:extLst>
            </p:cNvPr>
            <p:cNvSpPr/>
            <p:nvPr/>
          </p:nvSpPr>
          <p:spPr>
            <a:xfrm>
              <a:off x="421487" y="895825"/>
              <a:ext cx="1891030" cy="1835150"/>
            </a:xfrm>
            <a:custGeom>
              <a:avLst/>
              <a:gdLst/>
              <a:ahLst/>
              <a:cxnLst/>
              <a:rect l="l" t="t" r="r" b="b"/>
              <a:pathLst>
                <a:path w="1891030" h="1835150">
                  <a:moveTo>
                    <a:pt x="406514" y="1440611"/>
                  </a:moveTo>
                  <a:lnTo>
                    <a:pt x="0" y="1440611"/>
                  </a:lnTo>
                  <a:lnTo>
                    <a:pt x="0" y="1834934"/>
                  </a:lnTo>
                  <a:lnTo>
                    <a:pt x="406514" y="1834934"/>
                  </a:lnTo>
                  <a:lnTo>
                    <a:pt x="406514" y="1440611"/>
                  </a:lnTo>
                  <a:close/>
                </a:path>
                <a:path w="1891030" h="1835150">
                  <a:moveTo>
                    <a:pt x="1890458" y="13055"/>
                  </a:moveTo>
                  <a:lnTo>
                    <a:pt x="1876818" y="13055"/>
                  </a:lnTo>
                  <a:lnTo>
                    <a:pt x="1876818" y="1427391"/>
                  </a:lnTo>
                  <a:lnTo>
                    <a:pt x="1890458" y="1427391"/>
                  </a:lnTo>
                  <a:lnTo>
                    <a:pt x="1890458" y="13055"/>
                  </a:lnTo>
                  <a:close/>
                </a:path>
                <a:path w="1891030" h="1835150">
                  <a:moveTo>
                    <a:pt x="1890458" y="0"/>
                  </a:moveTo>
                  <a:lnTo>
                    <a:pt x="405130" y="0"/>
                  </a:lnTo>
                  <a:lnTo>
                    <a:pt x="405130" y="12700"/>
                  </a:lnTo>
                  <a:lnTo>
                    <a:pt x="405130" y="1427480"/>
                  </a:lnTo>
                  <a:lnTo>
                    <a:pt x="405130" y="1440180"/>
                  </a:lnTo>
                  <a:lnTo>
                    <a:pt x="1890458" y="1440180"/>
                  </a:lnTo>
                  <a:lnTo>
                    <a:pt x="1890458" y="1427480"/>
                  </a:lnTo>
                  <a:lnTo>
                    <a:pt x="418757" y="1427480"/>
                  </a:lnTo>
                  <a:lnTo>
                    <a:pt x="418757" y="12700"/>
                  </a:lnTo>
                  <a:lnTo>
                    <a:pt x="1890458" y="12700"/>
                  </a:lnTo>
                  <a:lnTo>
                    <a:pt x="1890458" y="0"/>
                  </a:lnTo>
                  <a:close/>
                </a:path>
              </a:pathLst>
            </a:custGeom>
            <a:solidFill>
              <a:srgbClr val="0D17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4" name="Picture 13" descr="A person in a white coat talking to a doctor&#10;&#10;AI-generated content may be incorrect.">
            <a:extLst>
              <a:ext uri="{FF2B5EF4-FFF2-40B4-BE49-F238E27FC236}">
                <a16:creationId xmlns:a16="http://schemas.microsoft.com/office/drawing/2014/main" id="{F75CB1E9-DB1C-9CA3-C25B-DB6BCED982B5}"/>
              </a:ext>
            </a:extLst>
          </p:cNvPr>
          <p:cNvPicPr>
            <a:picLocks noChangeAspect="1"/>
          </p:cNvPicPr>
          <p:nvPr/>
        </p:nvPicPr>
        <p:blipFill>
          <a:blip r:embed="rId3">
            <a:extLst>
              <a:ext uri="{28A0092B-C50C-407E-A947-70E740481C1C}">
                <a14:useLocalDpi xmlns:a14="http://schemas.microsoft.com/office/drawing/2010/main" val="0"/>
              </a:ext>
            </a:extLst>
          </a:blip>
          <a:srcRect t="9339" b="16393"/>
          <a:stretch/>
        </p:blipFill>
        <p:spPr>
          <a:xfrm>
            <a:off x="508023" y="6084277"/>
            <a:ext cx="9311825" cy="4610449"/>
          </a:xfrm>
          <a:prstGeom prst="rect">
            <a:avLst/>
          </a:prstGeom>
        </p:spPr>
      </p:pic>
      <p:pic>
        <p:nvPicPr>
          <p:cNvPr id="9" name="Picture 8" descr="A colorful glowing letters and lines&#10;&#10;AI-generated content may be incorrect.">
            <a:extLst>
              <a:ext uri="{FF2B5EF4-FFF2-40B4-BE49-F238E27FC236}">
                <a16:creationId xmlns:a16="http://schemas.microsoft.com/office/drawing/2014/main" id="{F8AAD185-A782-4242-2A7D-3FAE23A9AB87}"/>
              </a:ext>
            </a:extLst>
          </p:cNvPr>
          <p:cNvPicPr>
            <a:picLocks noChangeAspect="1"/>
          </p:cNvPicPr>
          <p:nvPr/>
        </p:nvPicPr>
        <p:blipFill>
          <a:blip r:embed="rId4"/>
          <a:srcRect t="25244" b="25244"/>
          <a:stretch/>
        </p:blipFill>
        <p:spPr>
          <a:xfrm>
            <a:off x="10106475" y="6084277"/>
            <a:ext cx="9311824" cy="4610449"/>
          </a:xfrm>
          <a:prstGeom prst="rect">
            <a:avLst/>
          </a:prstGeom>
        </p:spPr>
      </p:pic>
      <p:sp>
        <p:nvSpPr>
          <p:cNvPr id="4" name="Rectangle 3">
            <a:extLst>
              <a:ext uri="{FF2B5EF4-FFF2-40B4-BE49-F238E27FC236}">
                <a16:creationId xmlns:a16="http://schemas.microsoft.com/office/drawing/2014/main" id="{48120F6A-DB34-616A-0019-0FE1782C0AA2}"/>
              </a:ext>
            </a:extLst>
          </p:cNvPr>
          <p:cNvSpPr/>
          <p:nvPr/>
        </p:nvSpPr>
        <p:spPr>
          <a:xfrm>
            <a:off x="10142220" y="2138727"/>
            <a:ext cx="9284324" cy="3613911"/>
          </a:xfrm>
          <a:prstGeom prst="rect">
            <a:avLst/>
          </a:prstGeom>
          <a:solidFill>
            <a:srgbClr val="FCE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a:extLst>
              <a:ext uri="{FF2B5EF4-FFF2-40B4-BE49-F238E27FC236}">
                <a16:creationId xmlns:a16="http://schemas.microsoft.com/office/drawing/2014/main" id="{91F1FEE8-4BCC-CE65-DE12-C3ADDBE02AD7}"/>
              </a:ext>
            </a:extLst>
          </p:cNvPr>
          <p:cNvSpPr txBox="1"/>
          <p:nvPr/>
        </p:nvSpPr>
        <p:spPr>
          <a:xfrm>
            <a:off x="10738847" y="2667264"/>
            <a:ext cx="7434853" cy="2539157"/>
          </a:xfrm>
          <a:prstGeom prst="rect">
            <a:avLst/>
          </a:prstGeom>
        </p:spPr>
        <p:txBody>
          <a:bodyPr vert="horz" wrap="square" lIns="0" tIns="15240" rIns="0" bIns="0" rtlCol="0">
            <a:spAutoFit/>
          </a:bodyPr>
          <a:lstStyle/>
          <a:p>
            <a:pPr marL="635" algn="l">
              <a:lnSpc>
                <a:spcPct val="100000"/>
              </a:lnSpc>
              <a:spcBef>
                <a:spcPts val="120"/>
              </a:spcBef>
            </a:pPr>
            <a:r>
              <a:rPr lang="en-GB" sz="4100" b="1">
                <a:solidFill>
                  <a:srgbClr val="9E1852"/>
                </a:solidFill>
                <a:latin typeface="Arial Black" panose="020B0604020202020204" pitchFamily="34" charset="0"/>
                <a:cs typeface="Arial Black" panose="020B0604020202020204" pitchFamily="34" charset="0"/>
              </a:rPr>
              <a:t>UK clinicians spend up to </a:t>
            </a:r>
          </a:p>
          <a:p>
            <a:pPr marL="635" algn="l">
              <a:lnSpc>
                <a:spcPct val="100000"/>
              </a:lnSpc>
              <a:spcBef>
                <a:spcPts val="120"/>
              </a:spcBef>
            </a:pPr>
            <a:r>
              <a:rPr lang="en-GB" sz="4100" b="1">
                <a:solidFill>
                  <a:srgbClr val="9E1852"/>
                </a:solidFill>
                <a:latin typeface="Arial Black" panose="020B0604020202020204" pitchFamily="34" charset="0"/>
                <a:cs typeface="Arial Black" panose="020B0604020202020204" pitchFamily="34" charset="0"/>
              </a:rPr>
              <a:t>13.5 hours </a:t>
            </a:r>
            <a:r>
              <a:rPr lang="en-GB" sz="4100">
                <a:solidFill>
                  <a:srgbClr val="9E1852"/>
                </a:solidFill>
                <a:latin typeface="Arial" panose="020B0604020202020204" pitchFamily="34" charset="0"/>
                <a:cs typeface="Arial" panose="020B0604020202020204" pitchFamily="34" charset="0"/>
              </a:rPr>
              <a:t>/ week </a:t>
            </a:r>
            <a:br>
              <a:rPr lang="en-GB" sz="4100">
                <a:solidFill>
                  <a:srgbClr val="9E1852"/>
                </a:solidFill>
                <a:latin typeface="Arial" panose="020B0604020202020204" pitchFamily="34" charset="0"/>
                <a:cs typeface="Arial" panose="020B0604020202020204" pitchFamily="34" charset="0"/>
              </a:rPr>
            </a:br>
            <a:r>
              <a:rPr lang="en-GB" sz="4100">
                <a:solidFill>
                  <a:srgbClr val="9E1852"/>
                </a:solidFill>
                <a:latin typeface="Arial" panose="020B0604020202020204" pitchFamily="34" charset="0"/>
                <a:cs typeface="Arial" panose="020B0604020202020204" pitchFamily="34" charset="0"/>
              </a:rPr>
              <a:t>documenting clinical notes</a:t>
            </a:r>
            <a:br>
              <a:rPr lang="en-GB" sz="4100">
                <a:solidFill>
                  <a:srgbClr val="9E1852"/>
                </a:solidFill>
                <a:latin typeface="Arial" panose="020B0604020202020204" pitchFamily="34" charset="0"/>
                <a:cs typeface="Arial" panose="020B0604020202020204" pitchFamily="34" charset="0"/>
              </a:rPr>
            </a:br>
            <a:r>
              <a:rPr lang="en-GB" sz="3600" i="1">
                <a:solidFill>
                  <a:srgbClr val="9E1852"/>
                </a:solidFill>
                <a:latin typeface="Arial" panose="020B0604020202020204" pitchFamily="34" charset="0"/>
                <a:cs typeface="Arial" panose="020B0604020202020204" pitchFamily="34" charset="0"/>
              </a:rPr>
              <a:t>Nuance </a:t>
            </a:r>
            <a:r>
              <a:rPr lang="en-GB" sz="3600" i="1" err="1">
                <a:solidFill>
                  <a:srgbClr val="9E1852"/>
                </a:solidFill>
                <a:latin typeface="Arial" panose="020B0604020202020204" pitchFamily="34" charset="0"/>
                <a:cs typeface="Arial" panose="020B0604020202020204" pitchFamily="34" charset="0"/>
              </a:rPr>
              <a:t>MediaRoom</a:t>
            </a:r>
            <a:r>
              <a:rPr lang="en-GB" sz="3600" i="1">
                <a:solidFill>
                  <a:srgbClr val="9E1852"/>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257953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30AAEC-4455-9482-ADFD-6279D8B8EF1F}"/>
            </a:ext>
          </a:extLst>
        </p:cNvPr>
        <p:cNvGrpSpPr/>
        <p:nvPr/>
      </p:nvGrpSpPr>
      <p:grpSpPr>
        <a:xfrm>
          <a:off x="0" y="0"/>
          <a:ext cx="0" cy="0"/>
          <a:chOff x="0" y="0"/>
          <a:chExt cx="0" cy="0"/>
        </a:xfrm>
      </p:grpSpPr>
      <p:sp>
        <p:nvSpPr>
          <p:cNvPr id="17" name="object 17">
            <a:extLst>
              <a:ext uri="{FF2B5EF4-FFF2-40B4-BE49-F238E27FC236}">
                <a16:creationId xmlns:a16="http://schemas.microsoft.com/office/drawing/2014/main" id="{77BDF9A0-466A-F94A-376C-EA7E0C2AC0AB}"/>
              </a:ext>
            </a:extLst>
          </p:cNvPr>
          <p:cNvSpPr txBox="1"/>
          <p:nvPr/>
        </p:nvSpPr>
        <p:spPr>
          <a:xfrm>
            <a:off x="16959913" y="3331985"/>
            <a:ext cx="85090" cy="2019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50" b="0" i="0" u="none" strike="noStrike" kern="0" cap="none" spc="15" normalizeH="0" baseline="0" noProof="0">
                <a:ln>
                  <a:noFill/>
                </a:ln>
                <a:solidFill>
                  <a:srgbClr val="465057"/>
                </a:solidFill>
                <a:effectLst/>
                <a:uLnTx/>
                <a:uFillTx/>
                <a:latin typeface="Arial"/>
                <a:cs typeface="Arial"/>
              </a:rPr>
              <a:t>•</a:t>
            </a:r>
            <a:endParaRPr kumimoji="0" sz="1150" b="0" i="0" u="none" strike="noStrike" kern="0" cap="none" spc="0" normalizeH="0" baseline="0" noProof="0">
              <a:ln>
                <a:noFill/>
              </a:ln>
              <a:solidFill>
                <a:sysClr val="windowText" lastClr="000000"/>
              </a:solidFill>
              <a:effectLst/>
              <a:uLnTx/>
              <a:uFillTx/>
              <a:latin typeface="Arial"/>
              <a:cs typeface="Arial"/>
            </a:endParaRPr>
          </a:p>
        </p:txBody>
      </p:sp>
      <p:sp>
        <p:nvSpPr>
          <p:cNvPr id="7" name="Subtitle 2">
            <a:extLst>
              <a:ext uri="{FF2B5EF4-FFF2-40B4-BE49-F238E27FC236}">
                <a16:creationId xmlns:a16="http://schemas.microsoft.com/office/drawing/2014/main" id="{156A31F0-48ED-0EBC-4FF0-68D9924CA840}"/>
              </a:ext>
            </a:extLst>
          </p:cNvPr>
          <p:cNvSpPr txBox="1">
            <a:spLocks/>
          </p:cNvSpPr>
          <p:nvPr/>
        </p:nvSpPr>
        <p:spPr>
          <a:xfrm>
            <a:off x="450851" y="589790"/>
            <a:ext cx="4495800" cy="838201"/>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a:ln>
                  <a:noFill/>
                </a:ln>
                <a:solidFill>
                  <a:srgbClr val="0079C7"/>
                </a:solidFill>
                <a:effectLst/>
                <a:uLnTx/>
                <a:uFillTx/>
                <a:latin typeface="Arial Black" panose="020B0604020202020204" pitchFamily="34" charset="0"/>
                <a:ea typeface="+mn-ea"/>
                <a:cs typeface="Arial Black" panose="020B0604020202020204" pitchFamily="34" charset="0"/>
              </a:rPr>
              <a:t>Genomics</a:t>
            </a:r>
          </a:p>
        </p:txBody>
      </p:sp>
      <p:grpSp>
        <p:nvGrpSpPr>
          <p:cNvPr id="24" name="object 3">
            <a:extLst>
              <a:ext uri="{FF2B5EF4-FFF2-40B4-BE49-F238E27FC236}">
                <a16:creationId xmlns:a16="http://schemas.microsoft.com/office/drawing/2014/main" id="{697951EA-D8CB-7C9C-AA0D-CBFA71F64899}"/>
              </a:ext>
            </a:extLst>
          </p:cNvPr>
          <p:cNvGrpSpPr/>
          <p:nvPr/>
        </p:nvGrpSpPr>
        <p:grpSpPr>
          <a:xfrm>
            <a:off x="0" y="8855074"/>
            <a:ext cx="2000185" cy="2453895"/>
            <a:chOff x="0" y="8471896"/>
            <a:chExt cx="2312517" cy="2837074"/>
          </a:xfrm>
        </p:grpSpPr>
        <p:sp>
          <p:nvSpPr>
            <p:cNvPr id="26" name="object 4">
              <a:extLst>
                <a:ext uri="{FF2B5EF4-FFF2-40B4-BE49-F238E27FC236}">
                  <a16:creationId xmlns:a16="http://schemas.microsoft.com/office/drawing/2014/main" id="{90AA0FE0-99F8-FD97-F44A-018457BEF48E}"/>
                </a:ext>
              </a:extLst>
            </p:cNvPr>
            <p:cNvSpPr/>
            <p:nvPr/>
          </p:nvSpPr>
          <p:spPr>
            <a:xfrm>
              <a:off x="0" y="9656700"/>
              <a:ext cx="1639570" cy="1652270"/>
            </a:xfrm>
            <a:custGeom>
              <a:avLst/>
              <a:gdLst/>
              <a:ahLst/>
              <a:cxnLst/>
              <a:rect l="l" t="t" r="r" b="b"/>
              <a:pathLst>
                <a:path w="1639570" h="1652270">
                  <a:moveTo>
                    <a:pt x="1639332" y="0"/>
                  </a:moveTo>
                  <a:lnTo>
                    <a:pt x="0" y="0"/>
                  </a:lnTo>
                  <a:lnTo>
                    <a:pt x="0" y="1651855"/>
                  </a:lnTo>
                  <a:lnTo>
                    <a:pt x="1639332" y="1651855"/>
                  </a:lnTo>
                  <a:lnTo>
                    <a:pt x="1639332" y="0"/>
                  </a:lnTo>
                  <a:close/>
                </a:path>
              </a:pathLst>
            </a:custGeom>
            <a:solidFill>
              <a:srgbClr val="0077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5">
              <a:extLst>
                <a:ext uri="{FF2B5EF4-FFF2-40B4-BE49-F238E27FC236}">
                  <a16:creationId xmlns:a16="http://schemas.microsoft.com/office/drawing/2014/main" id="{3CD46AFD-4FBB-64D6-D823-E990FEB55CCC}"/>
                </a:ext>
              </a:extLst>
            </p:cNvPr>
            <p:cNvSpPr/>
            <p:nvPr/>
          </p:nvSpPr>
          <p:spPr>
            <a:xfrm>
              <a:off x="421487" y="8471896"/>
              <a:ext cx="1891030" cy="1906270"/>
            </a:xfrm>
            <a:custGeom>
              <a:avLst/>
              <a:gdLst/>
              <a:ahLst/>
              <a:cxnLst/>
              <a:rect l="l" t="t" r="r" b="b"/>
              <a:pathLst>
                <a:path w="1891030" h="1906270">
                  <a:moveTo>
                    <a:pt x="406514" y="0"/>
                  </a:moveTo>
                  <a:lnTo>
                    <a:pt x="0" y="0"/>
                  </a:lnTo>
                  <a:lnTo>
                    <a:pt x="0" y="409613"/>
                  </a:lnTo>
                  <a:lnTo>
                    <a:pt x="406514" y="409613"/>
                  </a:lnTo>
                  <a:lnTo>
                    <a:pt x="406514" y="0"/>
                  </a:lnTo>
                  <a:close/>
                </a:path>
                <a:path w="1891030" h="1906270">
                  <a:moveTo>
                    <a:pt x="1890458" y="409689"/>
                  </a:moveTo>
                  <a:lnTo>
                    <a:pt x="405130" y="409689"/>
                  </a:lnTo>
                  <a:lnTo>
                    <a:pt x="405130" y="423659"/>
                  </a:lnTo>
                  <a:lnTo>
                    <a:pt x="405130" y="1893049"/>
                  </a:lnTo>
                  <a:lnTo>
                    <a:pt x="405130" y="1905749"/>
                  </a:lnTo>
                  <a:lnTo>
                    <a:pt x="1890458" y="1905749"/>
                  </a:lnTo>
                  <a:lnTo>
                    <a:pt x="1890458" y="1893049"/>
                  </a:lnTo>
                  <a:lnTo>
                    <a:pt x="418757" y="1893049"/>
                  </a:lnTo>
                  <a:lnTo>
                    <a:pt x="418757" y="423659"/>
                  </a:lnTo>
                  <a:lnTo>
                    <a:pt x="1876818" y="423659"/>
                  </a:lnTo>
                  <a:lnTo>
                    <a:pt x="1876818" y="1892541"/>
                  </a:lnTo>
                  <a:lnTo>
                    <a:pt x="1890458" y="1892541"/>
                  </a:lnTo>
                  <a:lnTo>
                    <a:pt x="1890458" y="423659"/>
                  </a:lnTo>
                  <a:lnTo>
                    <a:pt x="1890458" y="423341"/>
                  </a:lnTo>
                  <a:lnTo>
                    <a:pt x="1890458" y="409689"/>
                  </a:lnTo>
                  <a:close/>
                </a:path>
              </a:pathLst>
            </a:custGeom>
            <a:solidFill>
              <a:srgbClr val="0D17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 name="Picture 3">
            <a:extLst>
              <a:ext uri="{FF2B5EF4-FFF2-40B4-BE49-F238E27FC236}">
                <a16:creationId xmlns:a16="http://schemas.microsoft.com/office/drawing/2014/main" id="{3423EFF7-8EB6-7944-CFC2-484EB244B974}"/>
              </a:ext>
            </a:extLst>
          </p:cNvPr>
          <p:cNvPicPr>
            <a:picLocks noChangeAspect="1"/>
          </p:cNvPicPr>
          <p:nvPr/>
        </p:nvPicPr>
        <p:blipFill>
          <a:blip r:embed="rId2"/>
          <a:stretch>
            <a:fillRect/>
          </a:stretch>
        </p:blipFill>
        <p:spPr>
          <a:xfrm>
            <a:off x="3924830" y="2225675"/>
            <a:ext cx="9285468" cy="4110479"/>
          </a:xfrm>
          <a:prstGeom prst="rect">
            <a:avLst/>
          </a:prstGeom>
        </p:spPr>
      </p:pic>
      <p:pic>
        <p:nvPicPr>
          <p:cNvPr id="8" name="object 3">
            <a:extLst>
              <a:ext uri="{FF2B5EF4-FFF2-40B4-BE49-F238E27FC236}">
                <a16:creationId xmlns:a16="http://schemas.microsoft.com/office/drawing/2014/main" id="{FEA86909-B47F-CFAF-F7AF-D6E342F52A1A}"/>
              </a:ext>
            </a:extLst>
          </p:cNvPr>
          <p:cNvPicPr/>
          <p:nvPr/>
        </p:nvPicPr>
        <p:blipFill>
          <a:blip r:embed="rId3" cstate="print"/>
          <a:stretch>
            <a:fillRect/>
          </a:stretch>
        </p:blipFill>
        <p:spPr>
          <a:xfrm>
            <a:off x="10296991" y="6569075"/>
            <a:ext cx="9269234" cy="4110479"/>
          </a:xfrm>
          <a:prstGeom prst="rect">
            <a:avLst/>
          </a:prstGeom>
        </p:spPr>
      </p:pic>
      <p:pic>
        <p:nvPicPr>
          <p:cNvPr id="11" name="object 4">
            <a:extLst>
              <a:ext uri="{FF2B5EF4-FFF2-40B4-BE49-F238E27FC236}">
                <a16:creationId xmlns:a16="http://schemas.microsoft.com/office/drawing/2014/main" id="{7F5F320C-5C28-4CEC-E66C-112CD0FB74B5}"/>
              </a:ext>
            </a:extLst>
          </p:cNvPr>
          <p:cNvPicPr/>
          <p:nvPr/>
        </p:nvPicPr>
        <p:blipFill>
          <a:blip r:embed="rId4" cstate="print"/>
          <a:stretch>
            <a:fillRect/>
          </a:stretch>
        </p:blipFill>
        <p:spPr>
          <a:xfrm>
            <a:off x="3924830" y="6569075"/>
            <a:ext cx="6085174" cy="4110479"/>
          </a:xfrm>
          <a:prstGeom prst="rect">
            <a:avLst/>
          </a:prstGeom>
        </p:spPr>
      </p:pic>
      <p:pic>
        <p:nvPicPr>
          <p:cNvPr id="3" name="Picture 2" descr="Hands in gloves holding a petri dish&#10;&#10;AI-generated content may be incorrect.">
            <a:extLst>
              <a:ext uri="{FF2B5EF4-FFF2-40B4-BE49-F238E27FC236}">
                <a16:creationId xmlns:a16="http://schemas.microsoft.com/office/drawing/2014/main" id="{E85EB985-D508-B475-310E-0D0D7A888644}"/>
              </a:ext>
            </a:extLst>
          </p:cNvPr>
          <p:cNvPicPr>
            <a:picLocks noChangeAspect="1"/>
          </p:cNvPicPr>
          <p:nvPr/>
        </p:nvPicPr>
        <p:blipFill>
          <a:blip r:embed="rId5">
            <a:extLst>
              <a:ext uri="{28A0092B-C50C-407E-A947-70E740481C1C}">
                <a14:useLocalDpi xmlns:a14="http://schemas.microsoft.com/office/drawing/2010/main" val="0"/>
              </a:ext>
            </a:extLst>
          </a:blip>
          <a:srcRect r="17130"/>
          <a:stretch/>
        </p:blipFill>
        <p:spPr>
          <a:xfrm>
            <a:off x="13517260" y="2225675"/>
            <a:ext cx="6048966" cy="4110479"/>
          </a:xfrm>
          <a:prstGeom prst="rect">
            <a:avLst/>
          </a:prstGeom>
        </p:spPr>
      </p:pic>
    </p:spTree>
    <p:extLst>
      <p:ext uri="{BB962C8B-B14F-4D97-AF65-F5344CB8AC3E}">
        <p14:creationId xmlns:p14="http://schemas.microsoft.com/office/powerpoint/2010/main" val="1740438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D1746"/>
          </a:solidFill>
        </p:spPr>
        <p:txBody>
          <a:bodyPr wrap="square" lIns="0" tIns="0" rIns="0" bIns="0" rtlCol="0"/>
          <a:lstStyle/>
          <a:p>
            <a:endParaRPr/>
          </a:p>
        </p:txBody>
      </p:sp>
      <p:sp>
        <p:nvSpPr>
          <p:cNvPr id="3" name="object 3"/>
          <p:cNvSpPr/>
          <p:nvPr/>
        </p:nvSpPr>
        <p:spPr>
          <a:xfrm>
            <a:off x="5077991" y="3549630"/>
            <a:ext cx="472440" cy="1694180"/>
          </a:xfrm>
          <a:custGeom>
            <a:avLst/>
            <a:gdLst/>
            <a:ahLst/>
            <a:cxnLst/>
            <a:rect l="l" t="t" r="r" b="b"/>
            <a:pathLst>
              <a:path w="472439" h="1694179">
                <a:moveTo>
                  <a:pt x="471901" y="0"/>
                </a:moveTo>
                <a:lnTo>
                  <a:pt x="0" y="0"/>
                </a:lnTo>
                <a:lnTo>
                  <a:pt x="0" y="1694032"/>
                </a:lnTo>
                <a:lnTo>
                  <a:pt x="471901" y="1694032"/>
                </a:lnTo>
                <a:lnTo>
                  <a:pt x="471901" y="0"/>
                </a:lnTo>
                <a:close/>
              </a:path>
            </a:pathLst>
          </a:custGeom>
          <a:solidFill>
            <a:srgbClr val="FFFFFF"/>
          </a:solidFill>
        </p:spPr>
        <p:txBody>
          <a:bodyPr wrap="square" lIns="0" tIns="0" rIns="0" bIns="0" rtlCol="0"/>
          <a:lstStyle/>
          <a:p>
            <a:endParaRPr/>
          </a:p>
        </p:txBody>
      </p:sp>
      <p:sp>
        <p:nvSpPr>
          <p:cNvPr id="4" name="object 4"/>
          <p:cNvSpPr/>
          <p:nvPr/>
        </p:nvSpPr>
        <p:spPr>
          <a:xfrm>
            <a:off x="5646701" y="3905377"/>
            <a:ext cx="1297305" cy="1338580"/>
          </a:xfrm>
          <a:custGeom>
            <a:avLst/>
            <a:gdLst/>
            <a:ahLst/>
            <a:cxnLst/>
            <a:rect l="l" t="t" r="r" b="b"/>
            <a:pathLst>
              <a:path w="1297304" h="1338579">
                <a:moveTo>
                  <a:pt x="851848" y="0"/>
                </a:moveTo>
                <a:lnTo>
                  <a:pt x="797877" y="3022"/>
                </a:lnTo>
                <a:lnTo>
                  <a:pt x="747652" y="11693"/>
                </a:lnTo>
                <a:lnTo>
                  <a:pt x="700999" y="25417"/>
                </a:lnTo>
                <a:lnTo>
                  <a:pt x="657743" y="43598"/>
                </a:lnTo>
                <a:lnTo>
                  <a:pt x="617711" y="65641"/>
                </a:lnTo>
                <a:lnTo>
                  <a:pt x="580728" y="90952"/>
                </a:lnTo>
                <a:lnTo>
                  <a:pt x="546619" y="118934"/>
                </a:lnTo>
                <a:lnTo>
                  <a:pt x="515210" y="148992"/>
                </a:lnTo>
                <a:lnTo>
                  <a:pt x="486328" y="180532"/>
                </a:lnTo>
                <a:lnTo>
                  <a:pt x="459797" y="212956"/>
                </a:lnTo>
                <a:lnTo>
                  <a:pt x="459797" y="29035"/>
                </a:lnTo>
                <a:lnTo>
                  <a:pt x="0" y="29035"/>
                </a:lnTo>
                <a:lnTo>
                  <a:pt x="0" y="1338283"/>
                </a:lnTo>
                <a:lnTo>
                  <a:pt x="459797" y="1338283"/>
                </a:lnTo>
                <a:lnTo>
                  <a:pt x="459797" y="629205"/>
                </a:lnTo>
                <a:lnTo>
                  <a:pt x="464680" y="572049"/>
                </a:lnTo>
                <a:lnTo>
                  <a:pt x="478707" y="523105"/>
                </a:lnTo>
                <a:lnTo>
                  <a:pt x="500948" y="482585"/>
                </a:lnTo>
                <a:lnTo>
                  <a:pt x="530470" y="450701"/>
                </a:lnTo>
                <a:lnTo>
                  <a:pt x="566341" y="427665"/>
                </a:lnTo>
                <a:lnTo>
                  <a:pt x="607629" y="413688"/>
                </a:lnTo>
                <a:lnTo>
                  <a:pt x="653404" y="408982"/>
                </a:lnTo>
                <a:lnTo>
                  <a:pt x="697883" y="413688"/>
                </a:lnTo>
                <a:lnTo>
                  <a:pt x="737493" y="427665"/>
                </a:lnTo>
                <a:lnTo>
                  <a:pt x="771515" y="450701"/>
                </a:lnTo>
                <a:lnTo>
                  <a:pt x="799228" y="482585"/>
                </a:lnTo>
                <a:lnTo>
                  <a:pt x="819913" y="523105"/>
                </a:lnTo>
                <a:lnTo>
                  <a:pt x="832852" y="572049"/>
                </a:lnTo>
                <a:lnTo>
                  <a:pt x="837325" y="629205"/>
                </a:lnTo>
                <a:lnTo>
                  <a:pt x="837325" y="1338283"/>
                </a:lnTo>
                <a:lnTo>
                  <a:pt x="1297143" y="1338283"/>
                </a:lnTo>
                <a:lnTo>
                  <a:pt x="1297143" y="481587"/>
                </a:lnTo>
                <a:lnTo>
                  <a:pt x="1295200" y="427125"/>
                </a:lnTo>
                <a:lnTo>
                  <a:pt x="1289424" y="375431"/>
                </a:lnTo>
                <a:lnTo>
                  <a:pt x="1279898" y="326609"/>
                </a:lnTo>
                <a:lnTo>
                  <a:pt x="1266703" y="280761"/>
                </a:lnTo>
                <a:lnTo>
                  <a:pt x="1249920" y="237990"/>
                </a:lnTo>
                <a:lnTo>
                  <a:pt x="1229630" y="198399"/>
                </a:lnTo>
                <a:lnTo>
                  <a:pt x="1205917" y="162091"/>
                </a:lnTo>
                <a:lnTo>
                  <a:pt x="1178860" y="129168"/>
                </a:lnTo>
                <a:lnTo>
                  <a:pt x="1148542" y="99734"/>
                </a:lnTo>
                <a:lnTo>
                  <a:pt x="1115044" y="73891"/>
                </a:lnTo>
                <a:lnTo>
                  <a:pt x="1078448" y="51741"/>
                </a:lnTo>
                <a:lnTo>
                  <a:pt x="1038836" y="33388"/>
                </a:lnTo>
                <a:lnTo>
                  <a:pt x="996287" y="18935"/>
                </a:lnTo>
                <a:lnTo>
                  <a:pt x="950886" y="8484"/>
                </a:lnTo>
                <a:lnTo>
                  <a:pt x="902712" y="2138"/>
                </a:lnTo>
                <a:lnTo>
                  <a:pt x="851848" y="0"/>
                </a:lnTo>
                <a:close/>
              </a:path>
            </a:pathLst>
          </a:custGeom>
          <a:solidFill>
            <a:srgbClr val="FFFFFF"/>
          </a:solidFill>
        </p:spPr>
        <p:txBody>
          <a:bodyPr wrap="square" lIns="0" tIns="0" rIns="0" bIns="0" rtlCol="0"/>
          <a:lstStyle/>
          <a:p>
            <a:endParaRPr/>
          </a:p>
        </p:txBody>
      </p:sp>
      <p:sp>
        <p:nvSpPr>
          <p:cNvPr id="5" name="object 5"/>
          <p:cNvSpPr/>
          <p:nvPr/>
        </p:nvSpPr>
        <p:spPr>
          <a:xfrm>
            <a:off x="7047881" y="3905377"/>
            <a:ext cx="1297305" cy="1338580"/>
          </a:xfrm>
          <a:custGeom>
            <a:avLst/>
            <a:gdLst/>
            <a:ahLst/>
            <a:cxnLst/>
            <a:rect l="l" t="t" r="r" b="b"/>
            <a:pathLst>
              <a:path w="1297304" h="1338579">
                <a:moveTo>
                  <a:pt x="851858" y="0"/>
                </a:moveTo>
                <a:lnTo>
                  <a:pt x="797888" y="3022"/>
                </a:lnTo>
                <a:lnTo>
                  <a:pt x="747663" y="11693"/>
                </a:lnTo>
                <a:lnTo>
                  <a:pt x="701010" y="25417"/>
                </a:lnTo>
                <a:lnTo>
                  <a:pt x="657754" y="43598"/>
                </a:lnTo>
                <a:lnTo>
                  <a:pt x="617722" y="65641"/>
                </a:lnTo>
                <a:lnTo>
                  <a:pt x="580738" y="90952"/>
                </a:lnTo>
                <a:lnTo>
                  <a:pt x="546629" y="118934"/>
                </a:lnTo>
                <a:lnTo>
                  <a:pt x="515221" y="148992"/>
                </a:lnTo>
                <a:lnTo>
                  <a:pt x="486338" y="180532"/>
                </a:lnTo>
                <a:lnTo>
                  <a:pt x="459807" y="212956"/>
                </a:lnTo>
                <a:lnTo>
                  <a:pt x="459807" y="29035"/>
                </a:lnTo>
                <a:lnTo>
                  <a:pt x="0" y="29035"/>
                </a:lnTo>
                <a:lnTo>
                  <a:pt x="0" y="1338283"/>
                </a:lnTo>
                <a:lnTo>
                  <a:pt x="459807" y="1338283"/>
                </a:lnTo>
                <a:lnTo>
                  <a:pt x="459807" y="629205"/>
                </a:lnTo>
                <a:lnTo>
                  <a:pt x="464690" y="572049"/>
                </a:lnTo>
                <a:lnTo>
                  <a:pt x="478716" y="523105"/>
                </a:lnTo>
                <a:lnTo>
                  <a:pt x="500955" y="482585"/>
                </a:lnTo>
                <a:lnTo>
                  <a:pt x="530476" y="450701"/>
                </a:lnTo>
                <a:lnTo>
                  <a:pt x="566346" y="427665"/>
                </a:lnTo>
                <a:lnTo>
                  <a:pt x="607636" y="413688"/>
                </a:lnTo>
                <a:lnTo>
                  <a:pt x="653414" y="408982"/>
                </a:lnTo>
                <a:lnTo>
                  <a:pt x="697891" y="413688"/>
                </a:lnTo>
                <a:lnTo>
                  <a:pt x="737499" y="427665"/>
                </a:lnTo>
                <a:lnTo>
                  <a:pt x="771521" y="450701"/>
                </a:lnTo>
                <a:lnTo>
                  <a:pt x="799235" y="482585"/>
                </a:lnTo>
                <a:lnTo>
                  <a:pt x="819922" y="523105"/>
                </a:lnTo>
                <a:lnTo>
                  <a:pt x="832862" y="572049"/>
                </a:lnTo>
                <a:lnTo>
                  <a:pt x="837335" y="629205"/>
                </a:lnTo>
                <a:lnTo>
                  <a:pt x="837335" y="1338283"/>
                </a:lnTo>
                <a:lnTo>
                  <a:pt x="1297143" y="1338283"/>
                </a:lnTo>
                <a:lnTo>
                  <a:pt x="1297143" y="481587"/>
                </a:lnTo>
                <a:lnTo>
                  <a:pt x="1295200" y="427125"/>
                </a:lnTo>
                <a:lnTo>
                  <a:pt x="1289425" y="375431"/>
                </a:lnTo>
                <a:lnTo>
                  <a:pt x="1279899" y="326609"/>
                </a:lnTo>
                <a:lnTo>
                  <a:pt x="1266704" y="280761"/>
                </a:lnTo>
                <a:lnTo>
                  <a:pt x="1249922" y="237990"/>
                </a:lnTo>
                <a:lnTo>
                  <a:pt x="1229634" y="198399"/>
                </a:lnTo>
                <a:lnTo>
                  <a:pt x="1205921" y="162091"/>
                </a:lnTo>
                <a:lnTo>
                  <a:pt x="1178865" y="129168"/>
                </a:lnTo>
                <a:lnTo>
                  <a:pt x="1148548" y="99734"/>
                </a:lnTo>
                <a:lnTo>
                  <a:pt x="1115052" y="73891"/>
                </a:lnTo>
                <a:lnTo>
                  <a:pt x="1078456" y="51741"/>
                </a:lnTo>
                <a:lnTo>
                  <a:pt x="1038844" y="33388"/>
                </a:lnTo>
                <a:lnTo>
                  <a:pt x="996297" y="18935"/>
                </a:lnTo>
                <a:lnTo>
                  <a:pt x="950896" y="8484"/>
                </a:lnTo>
                <a:lnTo>
                  <a:pt x="902722" y="2138"/>
                </a:lnTo>
                <a:lnTo>
                  <a:pt x="851858" y="0"/>
                </a:lnTo>
                <a:close/>
              </a:path>
            </a:pathLst>
          </a:custGeom>
          <a:solidFill>
            <a:srgbClr val="FFFFFF"/>
          </a:solidFill>
        </p:spPr>
        <p:txBody>
          <a:bodyPr wrap="square" lIns="0" tIns="0" rIns="0" bIns="0" rtlCol="0"/>
          <a:lstStyle/>
          <a:p>
            <a:endParaRPr/>
          </a:p>
        </p:txBody>
      </p:sp>
      <p:sp>
        <p:nvSpPr>
          <p:cNvPr id="6" name="object 6"/>
          <p:cNvSpPr/>
          <p:nvPr/>
        </p:nvSpPr>
        <p:spPr>
          <a:xfrm>
            <a:off x="9821215" y="3915060"/>
            <a:ext cx="2752090" cy="1358265"/>
          </a:xfrm>
          <a:custGeom>
            <a:avLst/>
            <a:gdLst/>
            <a:ahLst/>
            <a:cxnLst/>
            <a:rect l="l" t="t" r="r" b="b"/>
            <a:pathLst>
              <a:path w="2752090" h="1358264">
                <a:moveTo>
                  <a:pt x="1464132" y="19354"/>
                </a:moveTo>
                <a:lnTo>
                  <a:pt x="987374" y="19354"/>
                </a:lnTo>
                <a:lnTo>
                  <a:pt x="735698" y="784098"/>
                </a:lnTo>
                <a:lnTo>
                  <a:pt x="484009" y="19354"/>
                </a:lnTo>
                <a:lnTo>
                  <a:pt x="0" y="19354"/>
                </a:lnTo>
                <a:lnTo>
                  <a:pt x="522732" y="1338287"/>
                </a:lnTo>
                <a:lnTo>
                  <a:pt x="941400" y="1338287"/>
                </a:lnTo>
                <a:lnTo>
                  <a:pt x="1464132" y="19354"/>
                </a:lnTo>
                <a:close/>
              </a:path>
              <a:path w="2752090" h="1358264">
                <a:moveTo>
                  <a:pt x="2751594" y="588073"/>
                </a:moveTo>
                <a:lnTo>
                  <a:pt x="2751582" y="575068"/>
                </a:lnTo>
                <a:lnTo>
                  <a:pt x="2750096" y="518236"/>
                </a:lnTo>
                <a:lnTo>
                  <a:pt x="2750058" y="516445"/>
                </a:lnTo>
                <a:lnTo>
                  <a:pt x="2745321" y="460413"/>
                </a:lnTo>
                <a:lnTo>
                  <a:pt x="2737256" y="407822"/>
                </a:lnTo>
                <a:lnTo>
                  <a:pt x="2725737" y="358571"/>
                </a:lnTo>
                <a:lnTo>
                  <a:pt x="2724010" y="353326"/>
                </a:lnTo>
                <a:lnTo>
                  <a:pt x="2710599" y="312585"/>
                </a:lnTo>
                <a:lnTo>
                  <a:pt x="2691727" y="269786"/>
                </a:lnTo>
                <a:lnTo>
                  <a:pt x="2668968" y="230098"/>
                </a:lnTo>
                <a:lnTo>
                  <a:pt x="2642184" y="193446"/>
                </a:lnTo>
                <a:lnTo>
                  <a:pt x="2611234" y="159727"/>
                </a:lnTo>
                <a:lnTo>
                  <a:pt x="2581465" y="132549"/>
                </a:lnTo>
                <a:lnTo>
                  <a:pt x="2548839" y="107810"/>
                </a:lnTo>
                <a:lnTo>
                  <a:pt x="2513444" y="85636"/>
                </a:lnTo>
                <a:lnTo>
                  <a:pt x="2474709" y="65747"/>
                </a:lnTo>
                <a:lnTo>
                  <a:pt x="2433015" y="48501"/>
                </a:lnTo>
                <a:lnTo>
                  <a:pt x="2388133" y="33820"/>
                </a:lnTo>
                <a:lnTo>
                  <a:pt x="2339962" y="21729"/>
                </a:lnTo>
                <a:lnTo>
                  <a:pt x="2303894" y="15113"/>
                </a:lnTo>
                <a:lnTo>
                  <a:pt x="2303894" y="793775"/>
                </a:lnTo>
                <a:lnTo>
                  <a:pt x="2303894" y="854278"/>
                </a:lnTo>
                <a:lnTo>
                  <a:pt x="2299576" y="901052"/>
                </a:lnTo>
                <a:lnTo>
                  <a:pt x="2287066" y="943063"/>
                </a:lnTo>
                <a:lnTo>
                  <a:pt x="2267013" y="979855"/>
                </a:lnTo>
                <a:lnTo>
                  <a:pt x="2240064" y="1010970"/>
                </a:lnTo>
                <a:lnTo>
                  <a:pt x="2206879" y="1035964"/>
                </a:lnTo>
                <a:lnTo>
                  <a:pt x="2168106" y="1054379"/>
                </a:lnTo>
                <a:lnTo>
                  <a:pt x="2124392" y="1065771"/>
                </a:lnTo>
                <a:lnTo>
                  <a:pt x="2076399" y="1069657"/>
                </a:lnTo>
                <a:lnTo>
                  <a:pt x="2023300" y="1063409"/>
                </a:lnTo>
                <a:lnTo>
                  <a:pt x="1978558" y="1045184"/>
                </a:lnTo>
                <a:lnTo>
                  <a:pt x="1944154" y="1015822"/>
                </a:lnTo>
                <a:lnTo>
                  <a:pt x="1922068" y="976109"/>
                </a:lnTo>
                <a:lnTo>
                  <a:pt x="1914258" y="926884"/>
                </a:lnTo>
                <a:lnTo>
                  <a:pt x="1914258" y="922032"/>
                </a:lnTo>
                <a:lnTo>
                  <a:pt x="1918944" y="882573"/>
                </a:lnTo>
                <a:lnTo>
                  <a:pt x="1955215" y="817575"/>
                </a:lnTo>
                <a:lnTo>
                  <a:pt x="1986064" y="793229"/>
                </a:lnTo>
                <a:lnTo>
                  <a:pt x="2024862" y="775106"/>
                </a:lnTo>
                <a:lnTo>
                  <a:pt x="2071243" y="763790"/>
                </a:lnTo>
                <a:lnTo>
                  <a:pt x="2124811" y="759891"/>
                </a:lnTo>
                <a:lnTo>
                  <a:pt x="2174913" y="762457"/>
                </a:lnTo>
                <a:lnTo>
                  <a:pt x="2222525" y="769569"/>
                </a:lnTo>
                <a:lnTo>
                  <a:pt x="2266048" y="780313"/>
                </a:lnTo>
                <a:lnTo>
                  <a:pt x="2303894" y="793775"/>
                </a:lnTo>
                <a:lnTo>
                  <a:pt x="2303894" y="15113"/>
                </a:lnTo>
                <a:lnTo>
                  <a:pt x="2288425" y="12268"/>
                </a:lnTo>
                <a:lnTo>
                  <a:pt x="2233422" y="5473"/>
                </a:lnTo>
                <a:lnTo>
                  <a:pt x="2174887" y="1371"/>
                </a:lnTo>
                <a:lnTo>
                  <a:pt x="2112708" y="0"/>
                </a:lnTo>
                <a:lnTo>
                  <a:pt x="2052967" y="1003"/>
                </a:lnTo>
                <a:lnTo>
                  <a:pt x="1996313" y="3949"/>
                </a:lnTo>
                <a:lnTo>
                  <a:pt x="1942503" y="8737"/>
                </a:lnTo>
                <a:lnTo>
                  <a:pt x="1891271" y="15265"/>
                </a:lnTo>
                <a:lnTo>
                  <a:pt x="1842350" y="23456"/>
                </a:lnTo>
                <a:lnTo>
                  <a:pt x="1795475" y="33185"/>
                </a:lnTo>
                <a:lnTo>
                  <a:pt x="1750402" y="44361"/>
                </a:lnTo>
                <a:lnTo>
                  <a:pt x="1706841" y="56896"/>
                </a:lnTo>
                <a:lnTo>
                  <a:pt x="1664550" y="70688"/>
                </a:lnTo>
                <a:lnTo>
                  <a:pt x="1623263" y="85636"/>
                </a:lnTo>
                <a:lnTo>
                  <a:pt x="1582724" y="101638"/>
                </a:lnTo>
                <a:lnTo>
                  <a:pt x="1677098" y="425932"/>
                </a:lnTo>
                <a:lnTo>
                  <a:pt x="1726412" y="407428"/>
                </a:lnTo>
                <a:lnTo>
                  <a:pt x="1775256" y="391426"/>
                </a:lnTo>
                <a:lnTo>
                  <a:pt x="1824355" y="378053"/>
                </a:lnTo>
                <a:lnTo>
                  <a:pt x="1873872" y="367550"/>
                </a:lnTo>
                <a:lnTo>
                  <a:pt x="1873643" y="367550"/>
                </a:lnTo>
                <a:lnTo>
                  <a:pt x="1926196" y="359676"/>
                </a:lnTo>
                <a:lnTo>
                  <a:pt x="1980387" y="354939"/>
                </a:lnTo>
                <a:lnTo>
                  <a:pt x="2037689" y="353326"/>
                </a:lnTo>
                <a:lnTo>
                  <a:pt x="2099640" y="356920"/>
                </a:lnTo>
                <a:lnTo>
                  <a:pt x="2153056" y="367550"/>
                </a:lnTo>
                <a:lnTo>
                  <a:pt x="2198014" y="384975"/>
                </a:lnTo>
                <a:lnTo>
                  <a:pt x="2234615" y="408990"/>
                </a:lnTo>
                <a:lnTo>
                  <a:pt x="2262936" y="439356"/>
                </a:lnTo>
                <a:lnTo>
                  <a:pt x="2283053" y="475843"/>
                </a:lnTo>
                <a:lnTo>
                  <a:pt x="2295067" y="518236"/>
                </a:lnTo>
                <a:lnTo>
                  <a:pt x="2299043" y="566293"/>
                </a:lnTo>
                <a:lnTo>
                  <a:pt x="2299043" y="588073"/>
                </a:lnTo>
                <a:lnTo>
                  <a:pt x="2258098" y="575068"/>
                </a:lnTo>
                <a:lnTo>
                  <a:pt x="2211032" y="563067"/>
                </a:lnTo>
                <a:lnTo>
                  <a:pt x="2159000" y="552678"/>
                </a:lnTo>
                <a:lnTo>
                  <a:pt x="2103120" y="544512"/>
                </a:lnTo>
                <a:lnTo>
                  <a:pt x="2044560" y="539165"/>
                </a:lnTo>
                <a:lnTo>
                  <a:pt x="1984451" y="537248"/>
                </a:lnTo>
                <a:lnTo>
                  <a:pt x="1928037" y="538886"/>
                </a:lnTo>
                <a:lnTo>
                  <a:pt x="1874164" y="543814"/>
                </a:lnTo>
                <a:lnTo>
                  <a:pt x="1822970" y="551992"/>
                </a:lnTo>
                <a:lnTo>
                  <a:pt x="1774621" y="563410"/>
                </a:lnTo>
                <a:lnTo>
                  <a:pt x="1729257" y="578078"/>
                </a:lnTo>
                <a:lnTo>
                  <a:pt x="1687055" y="595947"/>
                </a:lnTo>
                <a:lnTo>
                  <a:pt x="1648129" y="617042"/>
                </a:lnTo>
                <a:lnTo>
                  <a:pt x="1612671" y="641311"/>
                </a:lnTo>
                <a:lnTo>
                  <a:pt x="1580807" y="668756"/>
                </a:lnTo>
                <a:lnTo>
                  <a:pt x="1552689" y="699376"/>
                </a:lnTo>
                <a:lnTo>
                  <a:pt x="1528483" y="733132"/>
                </a:lnTo>
                <a:lnTo>
                  <a:pt x="1508340" y="770026"/>
                </a:lnTo>
                <a:lnTo>
                  <a:pt x="1492402" y="810044"/>
                </a:lnTo>
                <a:lnTo>
                  <a:pt x="1480832" y="853160"/>
                </a:lnTo>
                <a:lnTo>
                  <a:pt x="1473784" y="899375"/>
                </a:lnTo>
                <a:lnTo>
                  <a:pt x="1471396" y="948664"/>
                </a:lnTo>
                <a:lnTo>
                  <a:pt x="1471396" y="953490"/>
                </a:lnTo>
                <a:lnTo>
                  <a:pt x="1473911" y="1004176"/>
                </a:lnTo>
                <a:lnTo>
                  <a:pt x="1481277" y="1051661"/>
                </a:lnTo>
                <a:lnTo>
                  <a:pt x="1493278" y="1095895"/>
                </a:lnTo>
                <a:lnTo>
                  <a:pt x="1509661" y="1136827"/>
                </a:lnTo>
                <a:lnTo>
                  <a:pt x="1530197" y="1174432"/>
                </a:lnTo>
                <a:lnTo>
                  <a:pt x="1554645" y="1208659"/>
                </a:lnTo>
                <a:lnTo>
                  <a:pt x="1582775" y="1239469"/>
                </a:lnTo>
                <a:lnTo>
                  <a:pt x="1614347" y="1266812"/>
                </a:lnTo>
                <a:lnTo>
                  <a:pt x="1649120" y="1290650"/>
                </a:lnTo>
                <a:lnTo>
                  <a:pt x="1686864" y="1310944"/>
                </a:lnTo>
                <a:lnTo>
                  <a:pt x="1727339" y="1327645"/>
                </a:lnTo>
                <a:lnTo>
                  <a:pt x="1770316" y="1340700"/>
                </a:lnTo>
                <a:lnTo>
                  <a:pt x="1815553" y="1350086"/>
                </a:lnTo>
                <a:lnTo>
                  <a:pt x="1862810" y="1355750"/>
                </a:lnTo>
                <a:lnTo>
                  <a:pt x="1911845" y="1357642"/>
                </a:lnTo>
                <a:lnTo>
                  <a:pt x="1967344" y="1355267"/>
                </a:lnTo>
                <a:lnTo>
                  <a:pt x="2019388" y="1348308"/>
                </a:lnTo>
                <a:lnTo>
                  <a:pt x="2068068" y="1337030"/>
                </a:lnTo>
                <a:lnTo>
                  <a:pt x="2113534" y="1321689"/>
                </a:lnTo>
                <a:lnTo>
                  <a:pt x="2155888" y="1302537"/>
                </a:lnTo>
                <a:lnTo>
                  <a:pt x="2195258" y="1279842"/>
                </a:lnTo>
                <a:lnTo>
                  <a:pt x="2231758" y="1253858"/>
                </a:lnTo>
                <a:lnTo>
                  <a:pt x="2265502" y="1224851"/>
                </a:lnTo>
                <a:lnTo>
                  <a:pt x="2296630" y="1193076"/>
                </a:lnTo>
                <a:lnTo>
                  <a:pt x="2296630" y="1328610"/>
                </a:lnTo>
                <a:lnTo>
                  <a:pt x="2751594" y="1328610"/>
                </a:lnTo>
                <a:lnTo>
                  <a:pt x="2751594" y="1193076"/>
                </a:lnTo>
                <a:lnTo>
                  <a:pt x="2751594" y="1069657"/>
                </a:lnTo>
                <a:lnTo>
                  <a:pt x="2751594" y="759891"/>
                </a:lnTo>
                <a:lnTo>
                  <a:pt x="2751594" y="588073"/>
                </a:lnTo>
                <a:close/>
              </a:path>
            </a:pathLst>
          </a:custGeom>
          <a:solidFill>
            <a:srgbClr val="FFFFFF"/>
          </a:solidFill>
        </p:spPr>
        <p:txBody>
          <a:bodyPr wrap="square" lIns="0" tIns="0" rIns="0" bIns="0" rtlCol="0"/>
          <a:lstStyle/>
          <a:p>
            <a:endParaRPr/>
          </a:p>
        </p:txBody>
      </p:sp>
      <p:sp>
        <p:nvSpPr>
          <p:cNvPr id="7" name="object 7"/>
          <p:cNvSpPr/>
          <p:nvPr/>
        </p:nvSpPr>
        <p:spPr>
          <a:xfrm>
            <a:off x="12676894" y="3602866"/>
            <a:ext cx="920115" cy="1667510"/>
          </a:xfrm>
          <a:custGeom>
            <a:avLst/>
            <a:gdLst/>
            <a:ahLst/>
            <a:cxnLst/>
            <a:rect l="l" t="t" r="r" b="b"/>
            <a:pathLst>
              <a:path w="920115" h="1667510">
                <a:moveTo>
                  <a:pt x="614682" y="0"/>
                </a:moveTo>
                <a:lnTo>
                  <a:pt x="154885" y="0"/>
                </a:lnTo>
                <a:lnTo>
                  <a:pt x="154885" y="331550"/>
                </a:lnTo>
                <a:lnTo>
                  <a:pt x="0" y="331550"/>
                </a:lnTo>
                <a:lnTo>
                  <a:pt x="0" y="701811"/>
                </a:lnTo>
                <a:lnTo>
                  <a:pt x="154885" y="701811"/>
                </a:lnTo>
                <a:lnTo>
                  <a:pt x="154885" y="1234224"/>
                </a:lnTo>
                <a:lnTo>
                  <a:pt x="156800" y="1290536"/>
                </a:lnTo>
                <a:lnTo>
                  <a:pt x="162495" y="1342469"/>
                </a:lnTo>
                <a:lnTo>
                  <a:pt x="171890" y="1390128"/>
                </a:lnTo>
                <a:lnTo>
                  <a:pt x="184908" y="1433613"/>
                </a:lnTo>
                <a:lnTo>
                  <a:pt x="201471" y="1473029"/>
                </a:lnTo>
                <a:lnTo>
                  <a:pt x="221502" y="1508477"/>
                </a:lnTo>
                <a:lnTo>
                  <a:pt x="244921" y="1540062"/>
                </a:lnTo>
                <a:lnTo>
                  <a:pt x="271651" y="1567885"/>
                </a:lnTo>
                <a:lnTo>
                  <a:pt x="301614" y="1592050"/>
                </a:lnTo>
                <a:lnTo>
                  <a:pt x="334733" y="1612659"/>
                </a:lnTo>
                <a:lnTo>
                  <a:pt x="370928" y="1629815"/>
                </a:lnTo>
                <a:lnTo>
                  <a:pt x="410122" y="1643621"/>
                </a:lnTo>
                <a:lnTo>
                  <a:pt x="452238" y="1654181"/>
                </a:lnTo>
                <a:lnTo>
                  <a:pt x="497197" y="1661596"/>
                </a:lnTo>
                <a:lnTo>
                  <a:pt x="544921" y="1665969"/>
                </a:lnTo>
                <a:lnTo>
                  <a:pt x="595332" y="1667404"/>
                </a:lnTo>
                <a:lnTo>
                  <a:pt x="649094" y="1665662"/>
                </a:lnTo>
                <a:lnTo>
                  <a:pt x="700359" y="1660576"/>
                </a:lnTo>
                <a:lnTo>
                  <a:pt x="749000" y="1652357"/>
                </a:lnTo>
                <a:lnTo>
                  <a:pt x="794890" y="1641218"/>
                </a:lnTo>
                <a:lnTo>
                  <a:pt x="837901" y="1627369"/>
                </a:lnTo>
                <a:lnTo>
                  <a:pt x="877906" y="1611023"/>
                </a:lnTo>
                <a:lnTo>
                  <a:pt x="914778" y="1592391"/>
                </a:lnTo>
                <a:lnTo>
                  <a:pt x="914778" y="1231805"/>
                </a:lnTo>
                <a:lnTo>
                  <a:pt x="872577" y="1249840"/>
                </a:lnTo>
                <a:lnTo>
                  <a:pt x="829469" y="1263566"/>
                </a:lnTo>
                <a:lnTo>
                  <a:pt x="785454" y="1272301"/>
                </a:lnTo>
                <a:lnTo>
                  <a:pt x="740532" y="1275364"/>
                </a:lnTo>
                <a:lnTo>
                  <a:pt x="694919" y="1270601"/>
                </a:lnTo>
                <a:lnTo>
                  <a:pt x="659643" y="1255848"/>
                </a:lnTo>
                <a:lnTo>
                  <a:pt x="634588" y="1230408"/>
                </a:lnTo>
                <a:lnTo>
                  <a:pt x="619640" y="1193583"/>
                </a:lnTo>
                <a:lnTo>
                  <a:pt x="614682" y="1144677"/>
                </a:lnTo>
                <a:lnTo>
                  <a:pt x="614682" y="701811"/>
                </a:lnTo>
                <a:lnTo>
                  <a:pt x="919615" y="701811"/>
                </a:lnTo>
                <a:lnTo>
                  <a:pt x="919615" y="331550"/>
                </a:lnTo>
                <a:lnTo>
                  <a:pt x="614682" y="331550"/>
                </a:lnTo>
                <a:lnTo>
                  <a:pt x="614682" y="0"/>
                </a:lnTo>
                <a:close/>
              </a:path>
            </a:pathLst>
          </a:custGeom>
          <a:solidFill>
            <a:srgbClr val="FFFFFF"/>
          </a:solidFill>
        </p:spPr>
        <p:txBody>
          <a:bodyPr wrap="square" lIns="0" tIns="0" rIns="0" bIns="0" rtlCol="0"/>
          <a:lstStyle/>
          <a:p>
            <a:endParaRPr/>
          </a:p>
        </p:txBody>
      </p:sp>
      <p:sp>
        <p:nvSpPr>
          <p:cNvPr id="8" name="object 8"/>
          <p:cNvSpPr/>
          <p:nvPr/>
        </p:nvSpPr>
        <p:spPr>
          <a:xfrm>
            <a:off x="13693323" y="3905372"/>
            <a:ext cx="1321435" cy="1370330"/>
          </a:xfrm>
          <a:custGeom>
            <a:avLst/>
            <a:gdLst/>
            <a:ahLst/>
            <a:cxnLst/>
            <a:rect l="l" t="t" r="r" b="b"/>
            <a:pathLst>
              <a:path w="1321434" h="1370329">
                <a:moveTo>
                  <a:pt x="660670" y="0"/>
                </a:moveTo>
                <a:lnTo>
                  <a:pt x="610545" y="1706"/>
                </a:lnTo>
                <a:lnTo>
                  <a:pt x="610731" y="1706"/>
                </a:lnTo>
                <a:lnTo>
                  <a:pt x="562169" y="6746"/>
                </a:lnTo>
                <a:lnTo>
                  <a:pt x="515103" y="14997"/>
                </a:lnTo>
                <a:lnTo>
                  <a:pt x="469614" y="26340"/>
                </a:lnTo>
                <a:lnTo>
                  <a:pt x="425778" y="40653"/>
                </a:lnTo>
                <a:lnTo>
                  <a:pt x="383672" y="57816"/>
                </a:lnTo>
                <a:lnTo>
                  <a:pt x="343241" y="77784"/>
                </a:lnTo>
                <a:lnTo>
                  <a:pt x="304630" y="100424"/>
                </a:lnTo>
                <a:lnTo>
                  <a:pt x="267939" y="125618"/>
                </a:lnTo>
                <a:lnTo>
                  <a:pt x="233247" y="153254"/>
                </a:lnTo>
                <a:lnTo>
                  <a:pt x="200633" y="183223"/>
                </a:lnTo>
                <a:lnTo>
                  <a:pt x="170176" y="215416"/>
                </a:lnTo>
                <a:lnTo>
                  <a:pt x="141954" y="249722"/>
                </a:lnTo>
                <a:lnTo>
                  <a:pt x="116046" y="286032"/>
                </a:lnTo>
                <a:lnTo>
                  <a:pt x="92530" y="324236"/>
                </a:lnTo>
                <a:lnTo>
                  <a:pt x="71487" y="364225"/>
                </a:lnTo>
                <a:lnTo>
                  <a:pt x="52993" y="405887"/>
                </a:lnTo>
                <a:lnTo>
                  <a:pt x="37129" y="449115"/>
                </a:lnTo>
                <a:lnTo>
                  <a:pt x="23972" y="493797"/>
                </a:lnTo>
                <a:lnTo>
                  <a:pt x="13602" y="539825"/>
                </a:lnTo>
                <a:lnTo>
                  <a:pt x="6098" y="587087"/>
                </a:lnTo>
                <a:lnTo>
                  <a:pt x="1537" y="635475"/>
                </a:lnTo>
                <a:lnTo>
                  <a:pt x="0" y="684879"/>
                </a:lnTo>
                <a:lnTo>
                  <a:pt x="0" y="689717"/>
                </a:lnTo>
                <a:lnTo>
                  <a:pt x="1472" y="738906"/>
                </a:lnTo>
                <a:lnTo>
                  <a:pt x="5951" y="788504"/>
                </a:lnTo>
                <a:lnTo>
                  <a:pt x="13281" y="835665"/>
                </a:lnTo>
                <a:lnTo>
                  <a:pt x="23415" y="881257"/>
                </a:lnTo>
                <a:lnTo>
                  <a:pt x="36280" y="925220"/>
                </a:lnTo>
                <a:lnTo>
                  <a:pt x="51803" y="967491"/>
                </a:lnTo>
                <a:lnTo>
                  <a:pt x="69909" y="1008010"/>
                </a:lnTo>
                <a:lnTo>
                  <a:pt x="90526" y="1046716"/>
                </a:lnTo>
                <a:lnTo>
                  <a:pt x="113579" y="1083549"/>
                </a:lnTo>
                <a:lnTo>
                  <a:pt x="138996" y="1118446"/>
                </a:lnTo>
                <a:lnTo>
                  <a:pt x="166703" y="1151348"/>
                </a:lnTo>
                <a:lnTo>
                  <a:pt x="196626" y="1182194"/>
                </a:lnTo>
                <a:lnTo>
                  <a:pt x="228691" y="1210922"/>
                </a:lnTo>
                <a:lnTo>
                  <a:pt x="262826" y="1237471"/>
                </a:lnTo>
                <a:lnTo>
                  <a:pt x="298957" y="1261781"/>
                </a:lnTo>
                <a:lnTo>
                  <a:pt x="337010" y="1283791"/>
                </a:lnTo>
                <a:lnTo>
                  <a:pt x="376912" y="1303440"/>
                </a:lnTo>
                <a:lnTo>
                  <a:pt x="418588" y="1320666"/>
                </a:lnTo>
                <a:lnTo>
                  <a:pt x="461967" y="1335410"/>
                </a:lnTo>
                <a:lnTo>
                  <a:pt x="506973" y="1347609"/>
                </a:lnTo>
                <a:lnTo>
                  <a:pt x="553535" y="1357204"/>
                </a:lnTo>
                <a:lnTo>
                  <a:pt x="601577" y="1364132"/>
                </a:lnTo>
                <a:lnTo>
                  <a:pt x="651027" y="1368334"/>
                </a:lnTo>
                <a:lnTo>
                  <a:pt x="701811" y="1369748"/>
                </a:lnTo>
                <a:lnTo>
                  <a:pt x="760719" y="1367882"/>
                </a:lnTo>
                <a:lnTo>
                  <a:pt x="816858" y="1362381"/>
                </a:lnTo>
                <a:lnTo>
                  <a:pt x="870293" y="1353390"/>
                </a:lnTo>
                <a:lnTo>
                  <a:pt x="921092" y="1341055"/>
                </a:lnTo>
                <a:lnTo>
                  <a:pt x="969319" y="1325521"/>
                </a:lnTo>
                <a:lnTo>
                  <a:pt x="1015042" y="1306933"/>
                </a:lnTo>
                <a:lnTo>
                  <a:pt x="1058326" y="1285438"/>
                </a:lnTo>
                <a:lnTo>
                  <a:pt x="1099237" y="1261180"/>
                </a:lnTo>
                <a:lnTo>
                  <a:pt x="1137842" y="1234306"/>
                </a:lnTo>
                <a:lnTo>
                  <a:pt x="1174206" y="1204959"/>
                </a:lnTo>
                <a:lnTo>
                  <a:pt x="1208396" y="1173287"/>
                </a:lnTo>
                <a:lnTo>
                  <a:pt x="1240477" y="1139435"/>
                </a:lnTo>
                <a:lnTo>
                  <a:pt x="1270516" y="1103547"/>
                </a:lnTo>
                <a:lnTo>
                  <a:pt x="1177055" y="1026104"/>
                </a:lnTo>
                <a:lnTo>
                  <a:pt x="726009" y="1026104"/>
                </a:lnTo>
                <a:lnTo>
                  <a:pt x="674338" y="1022706"/>
                </a:lnTo>
                <a:lnTo>
                  <a:pt x="626637" y="1012529"/>
                </a:lnTo>
                <a:lnTo>
                  <a:pt x="583247" y="995602"/>
                </a:lnTo>
                <a:lnTo>
                  <a:pt x="544508" y="971954"/>
                </a:lnTo>
                <a:lnTo>
                  <a:pt x="510760" y="941613"/>
                </a:lnTo>
                <a:lnTo>
                  <a:pt x="482343" y="904608"/>
                </a:lnTo>
                <a:lnTo>
                  <a:pt x="459598" y="860967"/>
                </a:lnTo>
                <a:lnTo>
                  <a:pt x="442866" y="810718"/>
                </a:lnTo>
                <a:lnTo>
                  <a:pt x="1318923" y="810718"/>
                </a:lnTo>
                <a:lnTo>
                  <a:pt x="1320220" y="788504"/>
                </a:lnTo>
                <a:lnTo>
                  <a:pt x="1320321" y="786780"/>
                </a:lnTo>
                <a:lnTo>
                  <a:pt x="1321039" y="762615"/>
                </a:lnTo>
                <a:lnTo>
                  <a:pt x="1321293" y="739834"/>
                </a:lnTo>
                <a:lnTo>
                  <a:pt x="1321341" y="716334"/>
                </a:lnTo>
                <a:lnTo>
                  <a:pt x="1320255" y="668533"/>
                </a:lnTo>
                <a:lnTo>
                  <a:pt x="1316985" y="621408"/>
                </a:lnTo>
                <a:lnTo>
                  <a:pt x="1311620" y="575971"/>
                </a:lnTo>
                <a:lnTo>
                  <a:pt x="435599" y="575971"/>
                </a:lnTo>
                <a:lnTo>
                  <a:pt x="447361" y="524787"/>
                </a:lnTo>
                <a:lnTo>
                  <a:pt x="464341" y="478679"/>
                </a:lnTo>
                <a:lnTo>
                  <a:pt x="486312" y="438185"/>
                </a:lnTo>
                <a:lnTo>
                  <a:pt x="513047" y="403846"/>
                </a:lnTo>
                <a:lnTo>
                  <a:pt x="544318" y="376199"/>
                </a:lnTo>
                <a:lnTo>
                  <a:pt x="579901" y="355784"/>
                </a:lnTo>
                <a:lnTo>
                  <a:pt x="619567" y="343140"/>
                </a:lnTo>
                <a:lnTo>
                  <a:pt x="663089" y="338806"/>
                </a:lnTo>
                <a:lnTo>
                  <a:pt x="1240497" y="338806"/>
                </a:lnTo>
                <a:lnTo>
                  <a:pt x="1231626" y="320587"/>
                </a:lnTo>
                <a:lnTo>
                  <a:pt x="1210319" y="283212"/>
                </a:lnTo>
                <a:lnTo>
                  <a:pt x="1186687" y="247601"/>
                </a:lnTo>
                <a:lnTo>
                  <a:pt x="1160713" y="213873"/>
                </a:lnTo>
                <a:lnTo>
                  <a:pt x="1132382" y="182148"/>
                </a:lnTo>
                <a:lnTo>
                  <a:pt x="1101678" y="152549"/>
                </a:lnTo>
                <a:lnTo>
                  <a:pt x="1068586" y="125195"/>
                </a:lnTo>
                <a:lnTo>
                  <a:pt x="1033090" y="100208"/>
                </a:lnTo>
                <a:lnTo>
                  <a:pt x="995300" y="77784"/>
                </a:lnTo>
                <a:lnTo>
                  <a:pt x="954821" y="57816"/>
                </a:lnTo>
                <a:lnTo>
                  <a:pt x="912016" y="40653"/>
                </a:lnTo>
                <a:lnTo>
                  <a:pt x="866745" y="26340"/>
                </a:lnTo>
                <a:lnTo>
                  <a:pt x="818991" y="14997"/>
                </a:lnTo>
                <a:lnTo>
                  <a:pt x="768737" y="6746"/>
                </a:lnTo>
                <a:lnTo>
                  <a:pt x="715969" y="1706"/>
                </a:lnTo>
                <a:lnTo>
                  <a:pt x="660670" y="0"/>
                </a:lnTo>
                <a:close/>
              </a:path>
              <a:path w="1321434" h="1370329">
                <a:moveTo>
                  <a:pt x="1016419" y="892998"/>
                </a:moveTo>
                <a:lnTo>
                  <a:pt x="976328" y="929329"/>
                </a:lnTo>
                <a:lnTo>
                  <a:pt x="936618" y="959605"/>
                </a:lnTo>
                <a:lnTo>
                  <a:pt x="896781" y="983997"/>
                </a:lnTo>
                <a:lnTo>
                  <a:pt x="856309" y="1002673"/>
                </a:lnTo>
                <a:lnTo>
                  <a:pt x="814695" y="1015803"/>
                </a:lnTo>
                <a:lnTo>
                  <a:pt x="771431" y="1023557"/>
                </a:lnTo>
                <a:lnTo>
                  <a:pt x="726009" y="1026104"/>
                </a:lnTo>
                <a:lnTo>
                  <a:pt x="1177055" y="1026104"/>
                </a:lnTo>
                <a:lnTo>
                  <a:pt x="1016419" y="892998"/>
                </a:lnTo>
                <a:close/>
              </a:path>
              <a:path w="1321434" h="1370329">
                <a:moveTo>
                  <a:pt x="1240497" y="338806"/>
                </a:moveTo>
                <a:lnTo>
                  <a:pt x="663089" y="338806"/>
                </a:lnTo>
                <a:lnTo>
                  <a:pt x="709357" y="343140"/>
                </a:lnTo>
                <a:lnTo>
                  <a:pt x="708627" y="343140"/>
                </a:lnTo>
                <a:lnTo>
                  <a:pt x="749339" y="355444"/>
                </a:lnTo>
                <a:lnTo>
                  <a:pt x="785899" y="375562"/>
                </a:lnTo>
                <a:lnTo>
                  <a:pt x="817666" y="402939"/>
                </a:lnTo>
                <a:lnTo>
                  <a:pt x="844328" y="437122"/>
                </a:lnTo>
                <a:lnTo>
                  <a:pt x="865574" y="477658"/>
                </a:lnTo>
                <a:lnTo>
                  <a:pt x="881092" y="524093"/>
                </a:lnTo>
                <a:lnTo>
                  <a:pt x="890569" y="575971"/>
                </a:lnTo>
                <a:lnTo>
                  <a:pt x="1311620" y="575971"/>
                </a:lnTo>
                <a:lnTo>
                  <a:pt x="1303830" y="529666"/>
                </a:lnTo>
                <a:lnTo>
                  <a:pt x="1293914" y="485292"/>
                </a:lnTo>
                <a:lnTo>
                  <a:pt x="1281752" y="442076"/>
                </a:lnTo>
                <a:lnTo>
                  <a:pt x="1267327" y="400139"/>
                </a:lnTo>
                <a:lnTo>
                  <a:pt x="1250623" y="359602"/>
                </a:lnTo>
                <a:lnTo>
                  <a:pt x="1240497" y="338806"/>
                </a:lnTo>
                <a:close/>
              </a:path>
            </a:pathLst>
          </a:custGeom>
          <a:solidFill>
            <a:srgbClr val="FFFFFF"/>
          </a:solidFill>
        </p:spPr>
        <p:txBody>
          <a:bodyPr wrap="square" lIns="0" tIns="0" rIns="0" bIns="0" rtlCol="0"/>
          <a:lstStyle/>
          <a:p>
            <a:endParaRPr/>
          </a:p>
        </p:txBody>
      </p:sp>
      <p:sp>
        <p:nvSpPr>
          <p:cNvPr id="9" name="object 9"/>
          <p:cNvSpPr/>
          <p:nvPr/>
        </p:nvSpPr>
        <p:spPr>
          <a:xfrm>
            <a:off x="9001773" y="5834786"/>
            <a:ext cx="361315" cy="140970"/>
          </a:xfrm>
          <a:custGeom>
            <a:avLst/>
            <a:gdLst/>
            <a:ahLst/>
            <a:cxnLst/>
            <a:rect l="l" t="t" r="r" b="b"/>
            <a:pathLst>
              <a:path w="361315" h="140970">
                <a:moveTo>
                  <a:pt x="361140" y="0"/>
                </a:moveTo>
                <a:lnTo>
                  <a:pt x="0" y="0"/>
                </a:lnTo>
                <a:lnTo>
                  <a:pt x="6450" y="37397"/>
                </a:lnTo>
                <a:lnTo>
                  <a:pt x="24653" y="71002"/>
                </a:lnTo>
                <a:lnTo>
                  <a:pt x="52888" y="99473"/>
                </a:lnTo>
                <a:lnTo>
                  <a:pt x="89433" y="121470"/>
                </a:lnTo>
                <a:lnTo>
                  <a:pt x="132568" y="135651"/>
                </a:lnTo>
                <a:lnTo>
                  <a:pt x="180570" y="140676"/>
                </a:lnTo>
                <a:lnTo>
                  <a:pt x="228572" y="135651"/>
                </a:lnTo>
                <a:lnTo>
                  <a:pt x="271707" y="121470"/>
                </a:lnTo>
                <a:lnTo>
                  <a:pt x="308252" y="99473"/>
                </a:lnTo>
                <a:lnTo>
                  <a:pt x="336487" y="71002"/>
                </a:lnTo>
                <a:lnTo>
                  <a:pt x="354690" y="37397"/>
                </a:lnTo>
                <a:lnTo>
                  <a:pt x="361140" y="0"/>
                </a:lnTo>
                <a:close/>
              </a:path>
            </a:pathLst>
          </a:custGeom>
          <a:solidFill>
            <a:srgbClr val="8DBFE7"/>
          </a:solidFill>
        </p:spPr>
        <p:txBody>
          <a:bodyPr wrap="square" lIns="0" tIns="0" rIns="0" bIns="0" rtlCol="0"/>
          <a:lstStyle/>
          <a:p>
            <a:endParaRPr/>
          </a:p>
        </p:txBody>
      </p:sp>
      <p:sp>
        <p:nvSpPr>
          <p:cNvPr id="10" name="object 10"/>
          <p:cNvSpPr/>
          <p:nvPr/>
        </p:nvSpPr>
        <p:spPr>
          <a:xfrm>
            <a:off x="8458755" y="3905375"/>
            <a:ext cx="1447800" cy="1436370"/>
          </a:xfrm>
          <a:custGeom>
            <a:avLst/>
            <a:gdLst/>
            <a:ahLst/>
            <a:cxnLst/>
            <a:rect l="l" t="t" r="r" b="b"/>
            <a:pathLst>
              <a:path w="1447800" h="1436370">
                <a:moveTo>
                  <a:pt x="726009" y="0"/>
                </a:moveTo>
                <a:lnTo>
                  <a:pt x="673992" y="1607"/>
                </a:lnTo>
                <a:lnTo>
                  <a:pt x="623266" y="6358"/>
                </a:lnTo>
                <a:lnTo>
                  <a:pt x="573915" y="14141"/>
                </a:lnTo>
                <a:lnTo>
                  <a:pt x="526020" y="24849"/>
                </a:lnTo>
                <a:lnTo>
                  <a:pt x="479662" y="38372"/>
                </a:lnTo>
                <a:lnTo>
                  <a:pt x="434924" y="54601"/>
                </a:lnTo>
                <a:lnTo>
                  <a:pt x="391887" y="73426"/>
                </a:lnTo>
                <a:lnTo>
                  <a:pt x="350635" y="94738"/>
                </a:lnTo>
                <a:lnTo>
                  <a:pt x="311247" y="118428"/>
                </a:lnTo>
                <a:lnTo>
                  <a:pt x="273807" y="144388"/>
                </a:lnTo>
                <a:lnTo>
                  <a:pt x="238396" y="172506"/>
                </a:lnTo>
                <a:lnTo>
                  <a:pt x="205097" y="202675"/>
                </a:lnTo>
                <a:lnTo>
                  <a:pt x="173990" y="234785"/>
                </a:lnTo>
                <a:lnTo>
                  <a:pt x="145159" y="268727"/>
                </a:lnTo>
                <a:lnTo>
                  <a:pt x="118685" y="304392"/>
                </a:lnTo>
                <a:lnTo>
                  <a:pt x="94649" y="341670"/>
                </a:lnTo>
                <a:lnTo>
                  <a:pt x="73135" y="380452"/>
                </a:lnTo>
                <a:lnTo>
                  <a:pt x="54223" y="420629"/>
                </a:lnTo>
                <a:lnTo>
                  <a:pt x="37996" y="462092"/>
                </a:lnTo>
                <a:lnTo>
                  <a:pt x="24536" y="504731"/>
                </a:lnTo>
                <a:lnTo>
                  <a:pt x="14046" y="547934"/>
                </a:lnTo>
                <a:lnTo>
                  <a:pt x="6290" y="592830"/>
                </a:lnTo>
                <a:lnTo>
                  <a:pt x="6243" y="593102"/>
                </a:lnTo>
                <a:lnTo>
                  <a:pt x="1659" y="637789"/>
                </a:lnTo>
                <a:lnTo>
                  <a:pt x="1574" y="638616"/>
                </a:lnTo>
                <a:lnTo>
                  <a:pt x="0" y="684869"/>
                </a:lnTo>
                <a:lnTo>
                  <a:pt x="0" y="689717"/>
                </a:lnTo>
                <a:lnTo>
                  <a:pt x="1509" y="731948"/>
                </a:lnTo>
                <a:lnTo>
                  <a:pt x="1577" y="733846"/>
                </a:lnTo>
                <a:lnTo>
                  <a:pt x="1656" y="736070"/>
                </a:lnTo>
                <a:lnTo>
                  <a:pt x="6924" y="786589"/>
                </a:lnTo>
                <a:lnTo>
                  <a:pt x="15437" y="833571"/>
                </a:lnTo>
                <a:lnTo>
                  <a:pt x="27188" y="879419"/>
                </a:lnTo>
                <a:lnTo>
                  <a:pt x="42083" y="924007"/>
                </a:lnTo>
                <a:lnTo>
                  <a:pt x="60026" y="967212"/>
                </a:lnTo>
                <a:lnTo>
                  <a:pt x="80920" y="1008909"/>
                </a:lnTo>
                <a:lnTo>
                  <a:pt x="104670" y="1048974"/>
                </a:lnTo>
                <a:lnTo>
                  <a:pt x="131181" y="1087283"/>
                </a:lnTo>
                <a:lnTo>
                  <a:pt x="160356" y="1123711"/>
                </a:lnTo>
                <a:lnTo>
                  <a:pt x="192100" y="1158133"/>
                </a:lnTo>
                <a:lnTo>
                  <a:pt x="226317" y="1190427"/>
                </a:lnTo>
                <a:lnTo>
                  <a:pt x="262912" y="1220467"/>
                </a:lnTo>
                <a:lnTo>
                  <a:pt x="301788" y="1248129"/>
                </a:lnTo>
                <a:lnTo>
                  <a:pt x="342850" y="1273288"/>
                </a:lnTo>
                <a:lnTo>
                  <a:pt x="386002" y="1295821"/>
                </a:lnTo>
                <a:lnTo>
                  <a:pt x="431149" y="1315603"/>
                </a:lnTo>
                <a:lnTo>
                  <a:pt x="473828" y="1436259"/>
                </a:lnTo>
                <a:lnTo>
                  <a:pt x="969049" y="1436259"/>
                </a:lnTo>
                <a:lnTo>
                  <a:pt x="1011725" y="1315603"/>
                </a:lnTo>
                <a:lnTo>
                  <a:pt x="1011833" y="1315300"/>
                </a:lnTo>
                <a:lnTo>
                  <a:pt x="1057386" y="1295303"/>
                </a:lnTo>
                <a:lnTo>
                  <a:pt x="1100934" y="1272521"/>
                </a:lnTo>
                <a:lnTo>
                  <a:pt x="1142378" y="1247083"/>
                </a:lnTo>
                <a:lnTo>
                  <a:pt x="1181622" y="1219120"/>
                </a:lnTo>
                <a:lnTo>
                  <a:pt x="1218567" y="1188762"/>
                </a:lnTo>
                <a:lnTo>
                  <a:pt x="1253116" y="1156138"/>
                </a:lnTo>
                <a:lnTo>
                  <a:pt x="1285173" y="1121378"/>
                </a:lnTo>
                <a:lnTo>
                  <a:pt x="1314639" y="1084612"/>
                </a:lnTo>
                <a:lnTo>
                  <a:pt x="1341417" y="1045969"/>
                </a:lnTo>
                <a:lnTo>
                  <a:pt x="1365410" y="1005581"/>
                </a:lnTo>
                <a:lnTo>
                  <a:pt x="1378207" y="980116"/>
                </a:lnTo>
                <a:lnTo>
                  <a:pt x="726009" y="980116"/>
                </a:lnTo>
                <a:lnTo>
                  <a:pt x="679651" y="976232"/>
                </a:lnTo>
                <a:lnTo>
                  <a:pt x="679084" y="976232"/>
                </a:lnTo>
                <a:lnTo>
                  <a:pt x="634799" y="964744"/>
                </a:lnTo>
                <a:lnTo>
                  <a:pt x="594386" y="946530"/>
                </a:lnTo>
                <a:lnTo>
                  <a:pt x="557995" y="922189"/>
                </a:lnTo>
                <a:lnTo>
                  <a:pt x="526049" y="892389"/>
                </a:lnTo>
                <a:lnTo>
                  <a:pt x="498967" y="857796"/>
                </a:lnTo>
                <a:lnTo>
                  <a:pt x="477170" y="819080"/>
                </a:lnTo>
                <a:lnTo>
                  <a:pt x="461080" y="776908"/>
                </a:lnTo>
                <a:lnTo>
                  <a:pt x="451118" y="731948"/>
                </a:lnTo>
                <a:lnTo>
                  <a:pt x="447703" y="684869"/>
                </a:lnTo>
                <a:lnTo>
                  <a:pt x="447703" y="680031"/>
                </a:lnTo>
                <a:lnTo>
                  <a:pt x="450843" y="633803"/>
                </a:lnTo>
                <a:lnTo>
                  <a:pt x="460113" y="589425"/>
                </a:lnTo>
                <a:lnTo>
                  <a:pt x="475211" y="547934"/>
                </a:lnTo>
                <a:lnTo>
                  <a:pt x="495871" y="509855"/>
                </a:lnTo>
                <a:lnTo>
                  <a:pt x="521816" y="475842"/>
                </a:lnTo>
                <a:lnTo>
                  <a:pt x="552771" y="446549"/>
                </a:lnTo>
                <a:lnTo>
                  <a:pt x="588460" y="422627"/>
                </a:lnTo>
                <a:lnTo>
                  <a:pt x="628607" y="404732"/>
                </a:lnTo>
                <a:lnTo>
                  <a:pt x="672658" y="393586"/>
                </a:lnTo>
                <a:lnTo>
                  <a:pt x="672065" y="393586"/>
                </a:lnTo>
                <a:lnTo>
                  <a:pt x="721171" y="389632"/>
                </a:lnTo>
                <a:lnTo>
                  <a:pt x="1380721" y="389632"/>
                </a:lnTo>
                <a:lnTo>
                  <a:pt x="1374601" y="376609"/>
                </a:lnTo>
                <a:lnTo>
                  <a:pt x="1353245" y="338087"/>
                </a:lnTo>
                <a:lnTo>
                  <a:pt x="1329385" y="301085"/>
                </a:lnTo>
                <a:lnTo>
                  <a:pt x="1303103" y="265709"/>
                </a:lnTo>
                <a:lnTo>
                  <a:pt x="1274478" y="232065"/>
                </a:lnTo>
                <a:lnTo>
                  <a:pt x="1243591" y="200256"/>
                </a:lnTo>
                <a:lnTo>
                  <a:pt x="1210524" y="170389"/>
                </a:lnTo>
                <a:lnTo>
                  <a:pt x="1175358" y="142568"/>
                </a:lnTo>
                <a:lnTo>
                  <a:pt x="1138172" y="116898"/>
                </a:lnTo>
                <a:lnTo>
                  <a:pt x="1099049" y="93484"/>
                </a:lnTo>
                <a:lnTo>
                  <a:pt x="1058069" y="72431"/>
                </a:lnTo>
                <a:lnTo>
                  <a:pt x="1015313" y="53845"/>
                </a:lnTo>
                <a:lnTo>
                  <a:pt x="970862" y="37830"/>
                </a:lnTo>
                <a:lnTo>
                  <a:pt x="924796" y="24491"/>
                </a:lnTo>
                <a:lnTo>
                  <a:pt x="877197" y="13933"/>
                </a:lnTo>
                <a:lnTo>
                  <a:pt x="828754" y="6358"/>
                </a:lnTo>
                <a:lnTo>
                  <a:pt x="829171" y="6358"/>
                </a:lnTo>
                <a:lnTo>
                  <a:pt x="777987" y="1607"/>
                </a:lnTo>
                <a:lnTo>
                  <a:pt x="778523" y="1607"/>
                </a:lnTo>
                <a:lnTo>
                  <a:pt x="726009" y="0"/>
                </a:lnTo>
                <a:close/>
              </a:path>
              <a:path w="1447800" h="1436370">
                <a:moveTo>
                  <a:pt x="1380721" y="389632"/>
                </a:moveTo>
                <a:lnTo>
                  <a:pt x="721171" y="389632"/>
                </a:lnTo>
                <a:lnTo>
                  <a:pt x="768364" y="393586"/>
                </a:lnTo>
                <a:lnTo>
                  <a:pt x="812376" y="405003"/>
                </a:lnTo>
                <a:lnTo>
                  <a:pt x="852787" y="423215"/>
                </a:lnTo>
                <a:lnTo>
                  <a:pt x="889176" y="447555"/>
                </a:lnTo>
                <a:lnTo>
                  <a:pt x="921122" y="477354"/>
                </a:lnTo>
                <a:lnTo>
                  <a:pt x="948203" y="511945"/>
                </a:lnTo>
                <a:lnTo>
                  <a:pt x="969999" y="550660"/>
                </a:lnTo>
                <a:lnTo>
                  <a:pt x="986089" y="592830"/>
                </a:lnTo>
                <a:lnTo>
                  <a:pt x="996052" y="637789"/>
                </a:lnTo>
                <a:lnTo>
                  <a:pt x="999466" y="684869"/>
                </a:lnTo>
                <a:lnTo>
                  <a:pt x="999466" y="689717"/>
                </a:lnTo>
                <a:lnTo>
                  <a:pt x="996318" y="736070"/>
                </a:lnTo>
                <a:lnTo>
                  <a:pt x="987057" y="780319"/>
                </a:lnTo>
                <a:lnTo>
                  <a:pt x="971959" y="821810"/>
                </a:lnTo>
                <a:lnTo>
                  <a:pt x="951299" y="859888"/>
                </a:lnTo>
                <a:lnTo>
                  <a:pt x="925355" y="893902"/>
                </a:lnTo>
                <a:lnTo>
                  <a:pt x="894401" y="923196"/>
                </a:lnTo>
                <a:lnTo>
                  <a:pt x="858713" y="947118"/>
                </a:lnTo>
                <a:lnTo>
                  <a:pt x="818568" y="965015"/>
                </a:lnTo>
                <a:lnTo>
                  <a:pt x="774242" y="976232"/>
                </a:lnTo>
                <a:lnTo>
                  <a:pt x="726009" y="980116"/>
                </a:lnTo>
                <a:lnTo>
                  <a:pt x="1378207" y="980116"/>
                </a:lnTo>
                <a:lnTo>
                  <a:pt x="1404649" y="920083"/>
                </a:lnTo>
                <a:lnTo>
                  <a:pt x="1419700" y="875235"/>
                </a:lnTo>
                <a:lnTo>
                  <a:pt x="1431577" y="829159"/>
                </a:lnTo>
                <a:lnTo>
                  <a:pt x="1440181" y="781986"/>
                </a:lnTo>
                <a:lnTo>
                  <a:pt x="1445414" y="733846"/>
                </a:lnTo>
                <a:lnTo>
                  <a:pt x="1447181" y="684869"/>
                </a:lnTo>
                <a:lnTo>
                  <a:pt x="1447181" y="680031"/>
                </a:lnTo>
                <a:lnTo>
                  <a:pt x="1445618" y="633803"/>
                </a:lnTo>
                <a:lnTo>
                  <a:pt x="1441095" y="589425"/>
                </a:lnTo>
                <a:lnTo>
                  <a:pt x="1440986" y="588360"/>
                </a:lnTo>
                <a:lnTo>
                  <a:pt x="1433364" y="543808"/>
                </a:lnTo>
                <a:lnTo>
                  <a:pt x="1422834" y="500252"/>
                </a:lnTo>
                <a:lnTo>
                  <a:pt x="1409476" y="457797"/>
                </a:lnTo>
                <a:lnTo>
                  <a:pt x="1393371" y="416548"/>
                </a:lnTo>
                <a:lnTo>
                  <a:pt x="1380721" y="389632"/>
                </a:lnTo>
                <a:close/>
              </a:path>
            </a:pathLst>
          </a:custGeom>
          <a:solidFill>
            <a:srgbClr val="8DBFE7"/>
          </a:solidFill>
        </p:spPr>
        <p:txBody>
          <a:bodyPr wrap="square" lIns="0" tIns="0" rIns="0" bIns="0" rtlCol="0"/>
          <a:lstStyle/>
          <a:p>
            <a:endParaRPr/>
          </a:p>
        </p:txBody>
      </p:sp>
      <p:sp>
        <p:nvSpPr>
          <p:cNvPr id="11" name="object 11"/>
          <p:cNvSpPr/>
          <p:nvPr/>
        </p:nvSpPr>
        <p:spPr>
          <a:xfrm>
            <a:off x="8932863" y="5414016"/>
            <a:ext cx="492759" cy="357505"/>
          </a:xfrm>
          <a:custGeom>
            <a:avLst/>
            <a:gdLst/>
            <a:ahLst/>
            <a:cxnLst/>
            <a:rect l="l" t="t" r="r" b="b"/>
            <a:pathLst>
              <a:path w="492759" h="357504">
                <a:moveTo>
                  <a:pt x="489699" y="60782"/>
                </a:moveTo>
                <a:lnTo>
                  <a:pt x="479501" y="0"/>
                </a:lnTo>
                <a:lnTo>
                  <a:pt x="10198" y="0"/>
                </a:lnTo>
                <a:lnTo>
                  <a:pt x="10198" y="62484"/>
                </a:lnTo>
                <a:lnTo>
                  <a:pt x="293306" y="62484"/>
                </a:lnTo>
                <a:lnTo>
                  <a:pt x="0" y="163741"/>
                </a:lnTo>
                <a:lnTo>
                  <a:pt x="20396" y="222808"/>
                </a:lnTo>
                <a:lnTo>
                  <a:pt x="489699" y="60782"/>
                </a:lnTo>
                <a:close/>
              </a:path>
              <a:path w="492759" h="357504">
                <a:moveTo>
                  <a:pt x="492175" y="193459"/>
                </a:moveTo>
                <a:lnTo>
                  <a:pt x="471779" y="134404"/>
                </a:lnTo>
                <a:lnTo>
                  <a:pt x="2476" y="296430"/>
                </a:lnTo>
                <a:lnTo>
                  <a:pt x="12674" y="357200"/>
                </a:lnTo>
                <a:lnTo>
                  <a:pt x="481977" y="357200"/>
                </a:lnTo>
                <a:lnTo>
                  <a:pt x="481977" y="294716"/>
                </a:lnTo>
                <a:lnTo>
                  <a:pt x="198869" y="294716"/>
                </a:lnTo>
                <a:lnTo>
                  <a:pt x="492175" y="193459"/>
                </a:lnTo>
                <a:close/>
              </a:path>
            </a:pathLst>
          </a:custGeom>
          <a:solidFill>
            <a:srgbClr val="8DBFE7"/>
          </a:solidFill>
        </p:spPr>
        <p:txBody>
          <a:bodyPr wrap="square" lIns="0" tIns="0" rIns="0" bIns="0" rtlCol="0"/>
          <a:lstStyle/>
          <a:p>
            <a:endParaRPr/>
          </a:p>
        </p:txBody>
      </p:sp>
      <p:grpSp>
        <p:nvGrpSpPr>
          <p:cNvPr id="13" name="object 13"/>
          <p:cNvGrpSpPr/>
          <p:nvPr/>
        </p:nvGrpSpPr>
        <p:grpSpPr>
          <a:xfrm>
            <a:off x="0" y="0"/>
            <a:ext cx="2312035" cy="2731135"/>
            <a:chOff x="0" y="0"/>
            <a:chExt cx="2312035" cy="2731135"/>
          </a:xfrm>
        </p:grpSpPr>
        <p:sp>
          <p:nvSpPr>
            <p:cNvPr id="14" name="object 14"/>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FFFFFF"/>
            </a:solidFill>
          </p:spPr>
          <p:txBody>
            <a:bodyPr wrap="square" lIns="0" tIns="0" rIns="0" bIns="0" rtlCol="0"/>
            <a:lstStyle/>
            <a:p>
              <a:endParaRPr/>
            </a:p>
          </p:txBody>
        </p:sp>
        <p:sp>
          <p:nvSpPr>
            <p:cNvPr id="15" name="object 15"/>
            <p:cNvSpPr/>
            <p:nvPr/>
          </p:nvSpPr>
          <p:spPr>
            <a:xfrm>
              <a:off x="826617" y="895825"/>
              <a:ext cx="1485900" cy="1440180"/>
            </a:xfrm>
            <a:custGeom>
              <a:avLst/>
              <a:gdLst/>
              <a:ahLst/>
              <a:cxnLst/>
              <a:rect l="l" t="t" r="r" b="b"/>
              <a:pathLst>
                <a:path w="1485900" h="1440180">
                  <a:moveTo>
                    <a:pt x="1485328" y="13055"/>
                  </a:moveTo>
                  <a:lnTo>
                    <a:pt x="1471688" y="13055"/>
                  </a:lnTo>
                  <a:lnTo>
                    <a:pt x="1471688" y="1427391"/>
                  </a:lnTo>
                  <a:lnTo>
                    <a:pt x="1485328" y="1427391"/>
                  </a:lnTo>
                  <a:lnTo>
                    <a:pt x="1485328" y="13055"/>
                  </a:lnTo>
                  <a:close/>
                </a:path>
                <a:path w="1485900" h="1440180">
                  <a:moveTo>
                    <a:pt x="1485328" y="0"/>
                  </a:moveTo>
                  <a:lnTo>
                    <a:pt x="0" y="0"/>
                  </a:lnTo>
                  <a:lnTo>
                    <a:pt x="0" y="12700"/>
                  </a:lnTo>
                  <a:lnTo>
                    <a:pt x="0" y="1427480"/>
                  </a:lnTo>
                  <a:lnTo>
                    <a:pt x="0" y="1440180"/>
                  </a:lnTo>
                  <a:lnTo>
                    <a:pt x="1485328" y="1440180"/>
                  </a:lnTo>
                  <a:lnTo>
                    <a:pt x="1485328" y="1427480"/>
                  </a:lnTo>
                  <a:lnTo>
                    <a:pt x="13627" y="1427480"/>
                  </a:lnTo>
                  <a:lnTo>
                    <a:pt x="13627" y="12700"/>
                  </a:lnTo>
                  <a:lnTo>
                    <a:pt x="1485328" y="12700"/>
                  </a:lnTo>
                  <a:lnTo>
                    <a:pt x="1485328" y="0"/>
                  </a:lnTo>
                  <a:close/>
                </a:path>
              </a:pathLst>
            </a:custGeom>
            <a:solidFill>
              <a:srgbClr val="0077C6"/>
            </a:solidFill>
          </p:spPr>
          <p:txBody>
            <a:bodyPr wrap="square" lIns="0" tIns="0" rIns="0" bIns="0" rtlCol="0"/>
            <a:lstStyle/>
            <a:p>
              <a:endParaRPr/>
            </a:p>
          </p:txBody>
        </p:sp>
        <p:sp>
          <p:nvSpPr>
            <p:cNvPr id="16" name="object 16"/>
            <p:cNvSpPr/>
            <p:nvPr/>
          </p:nvSpPr>
          <p:spPr>
            <a:xfrm>
              <a:off x="421495" y="2336431"/>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8DBFE7"/>
            </a:solidFill>
          </p:spPr>
          <p:txBody>
            <a:bodyPr wrap="square" lIns="0" tIns="0" rIns="0" bIns="0" rtlCol="0"/>
            <a:lstStyle/>
            <a:p>
              <a:endParaRPr/>
            </a:p>
          </p:txBody>
        </p:sp>
      </p:grpSp>
      <p:grpSp>
        <p:nvGrpSpPr>
          <p:cNvPr id="17" name="object 17"/>
          <p:cNvGrpSpPr/>
          <p:nvPr/>
        </p:nvGrpSpPr>
        <p:grpSpPr>
          <a:xfrm>
            <a:off x="17792149" y="8471888"/>
            <a:ext cx="2312035" cy="2837180"/>
            <a:chOff x="17792149" y="8471888"/>
            <a:chExt cx="2312035" cy="2837180"/>
          </a:xfrm>
        </p:grpSpPr>
        <p:sp>
          <p:nvSpPr>
            <p:cNvPr id="18" name="object 18"/>
            <p:cNvSpPr/>
            <p:nvPr/>
          </p:nvSpPr>
          <p:spPr>
            <a:xfrm>
              <a:off x="18464767" y="9656700"/>
              <a:ext cx="1639570" cy="1652270"/>
            </a:xfrm>
            <a:custGeom>
              <a:avLst/>
              <a:gdLst/>
              <a:ahLst/>
              <a:cxnLst/>
              <a:rect l="l" t="t" r="r" b="b"/>
              <a:pathLst>
                <a:path w="1639569" h="1652270">
                  <a:moveTo>
                    <a:pt x="1639321" y="0"/>
                  </a:moveTo>
                  <a:lnTo>
                    <a:pt x="0" y="0"/>
                  </a:lnTo>
                  <a:lnTo>
                    <a:pt x="0" y="1651855"/>
                  </a:lnTo>
                  <a:lnTo>
                    <a:pt x="1639321" y="1651855"/>
                  </a:lnTo>
                  <a:lnTo>
                    <a:pt x="1639321" y="0"/>
                  </a:lnTo>
                  <a:close/>
                </a:path>
              </a:pathLst>
            </a:custGeom>
            <a:solidFill>
              <a:srgbClr val="FFFFFF"/>
            </a:solidFill>
          </p:spPr>
          <p:txBody>
            <a:bodyPr wrap="square" lIns="0" tIns="0" rIns="0" bIns="0" rtlCol="0"/>
            <a:lstStyle/>
            <a:p>
              <a:endParaRPr/>
            </a:p>
          </p:txBody>
        </p:sp>
        <p:sp>
          <p:nvSpPr>
            <p:cNvPr id="19" name="object 19"/>
            <p:cNvSpPr/>
            <p:nvPr/>
          </p:nvSpPr>
          <p:spPr>
            <a:xfrm>
              <a:off x="17792142" y="8881585"/>
              <a:ext cx="1485900" cy="1496060"/>
            </a:xfrm>
            <a:custGeom>
              <a:avLst/>
              <a:gdLst/>
              <a:ahLst/>
              <a:cxnLst/>
              <a:rect l="l" t="t" r="r" b="b"/>
              <a:pathLst>
                <a:path w="1485900" h="1496059">
                  <a:moveTo>
                    <a:pt x="1485328" y="0"/>
                  </a:moveTo>
                  <a:lnTo>
                    <a:pt x="0" y="0"/>
                  </a:lnTo>
                  <a:lnTo>
                    <a:pt x="0" y="13970"/>
                  </a:lnTo>
                  <a:lnTo>
                    <a:pt x="0" y="1483360"/>
                  </a:lnTo>
                  <a:lnTo>
                    <a:pt x="0" y="1496060"/>
                  </a:lnTo>
                  <a:lnTo>
                    <a:pt x="1485328" y="1496060"/>
                  </a:lnTo>
                  <a:lnTo>
                    <a:pt x="1485328" y="1483360"/>
                  </a:lnTo>
                  <a:lnTo>
                    <a:pt x="13639" y="1483360"/>
                  </a:lnTo>
                  <a:lnTo>
                    <a:pt x="13639" y="13970"/>
                  </a:lnTo>
                  <a:lnTo>
                    <a:pt x="1471701" y="13970"/>
                  </a:lnTo>
                  <a:lnTo>
                    <a:pt x="1471701" y="1482852"/>
                  </a:lnTo>
                  <a:lnTo>
                    <a:pt x="1485328" y="1482852"/>
                  </a:lnTo>
                  <a:lnTo>
                    <a:pt x="1485328" y="13970"/>
                  </a:lnTo>
                  <a:lnTo>
                    <a:pt x="1485328" y="13652"/>
                  </a:lnTo>
                  <a:lnTo>
                    <a:pt x="1485328" y="0"/>
                  </a:lnTo>
                  <a:close/>
                </a:path>
              </a:pathLst>
            </a:custGeom>
            <a:solidFill>
              <a:srgbClr val="0077C6"/>
            </a:solidFill>
          </p:spPr>
          <p:txBody>
            <a:bodyPr wrap="square" lIns="0" tIns="0" rIns="0" bIns="0" rtlCol="0"/>
            <a:lstStyle/>
            <a:p>
              <a:endParaRPr/>
            </a:p>
          </p:txBody>
        </p:sp>
        <p:sp>
          <p:nvSpPr>
            <p:cNvPr id="20" name="object 20"/>
            <p:cNvSpPr/>
            <p:nvPr/>
          </p:nvSpPr>
          <p:spPr>
            <a:xfrm>
              <a:off x="19276093" y="8471888"/>
              <a:ext cx="407034" cy="410209"/>
            </a:xfrm>
            <a:custGeom>
              <a:avLst/>
              <a:gdLst/>
              <a:ahLst/>
              <a:cxnLst/>
              <a:rect l="l" t="t" r="r" b="b"/>
              <a:pathLst>
                <a:path w="407034" h="410209">
                  <a:moveTo>
                    <a:pt x="406511" y="0"/>
                  </a:moveTo>
                  <a:lnTo>
                    <a:pt x="0" y="0"/>
                  </a:lnTo>
                  <a:lnTo>
                    <a:pt x="0" y="409610"/>
                  </a:lnTo>
                  <a:lnTo>
                    <a:pt x="406511" y="409610"/>
                  </a:lnTo>
                  <a:lnTo>
                    <a:pt x="406511" y="0"/>
                  </a:lnTo>
                  <a:close/>
                </a:path>
              </a:pathLst>
            </a:custGeom>
            <a:solidFill>
              <a:srgbClr val="8DBFE7"/>
            </a:solidFill>
          </p:spPr>
          <p:txBody>
            <a:bodyPr wrap="square" lIns="0" tIns="0" rIns="0" bIns="0" rtlCol="0"/>
            <a:lstStyle/>
            <a:p>
              <a:endParaRPr/>
            </a:p>
          </p:txBody>
        </p:sp>
      </p:grpSp>
      <p:sp>
        <p:nvSpPr>
          <p:cNvPr id="22" name="Title 21">
            <a:extLst>
              <a:ext uri="{FF2B5EF4-FFF2-40B4-BE49-F238E27FC236}">
                <a16:creationId xmlns:a16="http://schemas.microsoft.com/office/drawing/2014/main" id="{450F049D-0FC1-52C4-2BA4-D10895F9F4E6}"/>
              </a:ext>
            </a:extLst>
          </p:cNvPr>
          <p:cNvSpPr>
            <a:spLocks noGrp="1"/>
          </p:cNvSpPr>
          <p:nvPr>
            <p:ph type="title"/>
          </p:nvPr>
        </p:nvSpPr>
        <p:spPr/>
        <p:txBody>
          <a:bodyPr/>
          <a:lstStyle/>
          <a:p>
            <a:endParaRPr lang="en-US"/>
          </a:p>
        </p:txBody>
      </p:sp>
      <p:sp>
        <p:nvSpPr>
          <p:cNvPr id="24" name="object 15">
            <a:extLst>
              <a:ext uri="{FF2B5EF4-FFF2-40B4-BE49-F238E27FC236}">
                <a16:creationId xmlns:a16="http://schemas.microsoft.com/office/drawing/2014/main" id="{E4ACCAC9-341A-7E33-2B08-5B717FE96D1A}"/>
              </a:ext>
            </a:extLst>
          </p:cNvPr>
          <p:cNvSpPr txBox="1">
            <a:spLocks/>
          </p:cNvSpPr>
          <p:nvPr/>
        </p:nvSpPr>
        <p:spPr>
          <a:xfrm>
            <a:off x="4835738" y="3641532"/>
            <a:ext cx="14008626" cy="3202727"/>
          </a:xfrm>
          <a:prstGeom prst="rect">
            <a:avLst/>
          </a:prstGeom>
        </p:spPr>
        <p:txBody>
          <a:bodyPr vert="horz" wrap="square" lIns="0" tIns="1708713" rIns="0" bIns="0" rtlCol="0" anchor="t">
            <a:spAutoFit/>
          </a:bodyPr>
          <a:lstStyle>
            <a:lvl1pPr>
              <a:defRPr sz="7400" b="0" i="0">
                <a:solidFill>
                  <a:srgbClr val="0D1746"/>
                </a:solidFill>
                <a:latin typeface="Arial Black"/>
                <a:ea typeface="+mj-ea"/>
                <a:cs typeface="Arial Black"/>
              </a:defRPr>
            </a:lvl1pPr>
          </a:lstStyle>
          <a:p>
            <a:pPr marL="6917055">
              <a:spcBef>
                <a:spcPts val="110"/>
              </a:spcBef>
            </a:pPr>
            <a:r>
              <a:rPr lang="en-US" sz="9600" dirty="0">
                <a:solidFill>
                  <a:srgbClr val="FFFFFF"/>
                </a:solidFill>
              </a:rPr>
              <a:t>2025</a:t>
            </a:r>
            <a:endParaRPr lang="en-US" sz="96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868110-9807-F925-DE43-5ED0DB7A874C}"/>
              </a:ext>
            </a:extLst>
          </p:cNvPr>
          <p:cNvSpPr/>
          <p:nvPr/>
        </p:nvSpPr>
        <p:spPr>
          <a:xfrm>
            <a:off x="5445295" y="5568710"/>
            <a:ext cx="4512945" cy="4461090"/>
          </a:xfrm>
          <a:prstGeom prst="rect">
            <a:avLst/>
          </a:prstGeom>
          <a:solidFill>
            <a:srgbClr val="D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object 2"/>
          <p:cNvGrpSpPr/>
          <p:nvPr/>
        </p:nvGrpSpPr>
        <p:grpSpPr>
          <a:xfrm>
            <a:off x="727726" y="5568710"/>
            <a:ext cx="4523105" cy="4465955"/>
            <a:chOff x="727726" y="5568710"/>
            <a:chExt cx="4523105" cy="4465955"/>
          </a:xfrm>
        </p:grpSpPr>
        <p:sp>
          <p:nvSpPr>
            <p:cNvPr id="3" name="object 3"/>
            <p:cNvSpPr/>
            <p:nvPr/>
          </p:nvSpPr>
          <p:spPr>
            <a:xfrm>
              <a:off x="732961" y="8439125"/>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121842"/>
            </a:solidFill>
          </p:spPr>
          <p:txBody>
            <a:bodyPr wrap="square" lIns="0" tIns="0" rIns="0" bIns="0" rtlCol="0"/>
            <a:lstStyle/>
            <a:p>
              <a:endParaRPr/>
            </a:p>
          </p:txBody>
        </p:sp>
        <p:sp>
          <p:nvSpPr>
            <p:cNvPr id="4" name="object 4"/>
            <p:cNvSpPr/>
            <p:nvPr/>
          </p:nvSpPr>
          <p:spPr>
            <a:xfrm>
              <a:off x="1559585" y="7692866"/>
              <a:ext cx="1485900" cy="1440180"/>
            </a:xfrm>
            <a:custGeom>
              <a:avLst/>
              <a:gdLst/>
              <a:ahLst/>
              <a:cxnLst/>
              <a:rect l="l" t="t" r="r" b="b"/>
              <a:pathLst>
                <a:path w="1485900" h="1440179">
                  <a:moveTo>
                    <a:pt x="1485315" y="0"/>
                  </a:moveTo>
                  <a:lnTo>
                    <a:pt x="0" y="0"/>
                  </a:lnTo>
                  <a:lnTo>
                    <a:pt x="0" y="12700"/>
                  </a:lnTo>
                  <a:lnTo>
                    <a:pt x="0" y="1427480"/>
                  </a:lnTo>
                  <a:lnTo>
                    <a:pt x="0" y="1440180"/>
                  </a:lnTo>
                  <a:lnTo>
                    <a:pt x="1485315" y="1440180"/>
                  </a:lnTo>
                  <a:lnTo>
                    <a:pt x="1485315" y="1427568"/>
                  </a:lnTo>
                  <a:lnTo>
                    <a:pt x="1485315" y="13233"/>
                  </a:lnTo>
                  <a:lnTo>
                    <a:pt x="1471688" y="13233"/>
                  </a:lnTo>
                  <a:lnTo>
                    <a:pt x="1471688" y="1427480"/>
                  </a:lnTo>
                  <a:lnTo>
                    <a:pt x="13627" y="1427480"/>
                  </a:lnTo>
                  <a:lnTo>
                    <a:pt x="13627" y="12700"/>
                  </a:lnTo>
                  <a:lnTo>
                    <a:pt x="1485315" y="12700"/>
                  </a:lnTo>
                  <a:lnTo>
                    <a:pt x="1485315" y="0"/>
                  </a:lnTo>
                  <a:close/>
                </a:path>
              </a:pathLst>
            </a:custGeom>
            <a:solidFill>
              <a:srgbClr val="0079C7"/>
            </a:solidFill>
          </p:spPr>
          <p:txBody>
            <a:bodyPr wrap="square" lIns="0" tIns="0" rIns="0" bIns="0" rtlCol="0"/>
            <a:lstStyle/>
            <a:p>
              <a:endParaRPr/>
            </a:p>
          </p:txBody>
        </p:sp>
        <p:sp>
          <p:nvSpPr>
            <p:cNvPr id="5" name="object 5"/>
            <p:cNvSpPr/>
            <p:nvPr/>
          </p:nvSpPr>
          <p:spPr>
            <a:xfrm>
              <a:off x="1154467" y="7298542"/>
              <a:ext cx="407034" cy="394335"/>
            </a:xfrm>
            <a:custGeom>
              <a:avLst/>
              <a:gdLst/>
              <a:ahLst/>
              <a:cxnLst/>
              <a:rect l="l" t="t" r="r" b="b"/>
              <a:pathLst>
                <a:path w="407034" h="394334">
                  <a:moveTo>
                    <a:pt x="406511" y="0"/>
                  </a:moveTo>
                  <a:lnTo>
                    <a:pt x="0" y="0"/>
                  </a:lnTo>
                  <a:lnTo>
                    <a:pt x="0" y="394323"/>
                  </a:lnTo>
                  <a:lnTo>
                    <a:pt x="406511" y="394323"/>
                  </a:lnTo>
                  <a:lnTo>
                    <a:pt x="406511" y="0"/>
                  </a:lnTo>
                  <a:close/>
                </a:path>
              </a:pathLst>
            </a:custGeom>
            <a:solidFill>
              <a:srgbClr val="B5D7EE"/>
            </a:solidFill>
          </p:spPr>
          <p:txBody>
            <a:bodyPr wrap="square" lIns="0" tIns="0" rIns="0" bIns="0" rtlCol="0"/>
            <a:lstStyle/>
            <a:p>
              <a:endParaRPr/>
            </a:p>
          </p:txBody>
        </p:sp>
      </p:grpSp>
      <p:sp>
        <p:nvSpPr>
          <p:cNvPr id="6" name="object 6"/>
          <p:cNvSpPr txBox="1"/>
          <p:nvPr/>
        </p:nvSpPr>
        <p:spPr>
          <a:xfrm>
            <a:off x="732961" y="1275636"/>
            <a:ext cx="9225280" cy="4086860"/>
          </a:xfrm>
          <a:prstGeom prst="rect">
            <a:avLst/>
          </a:prstGeom>
          <a:solidFill>
            <a:srgbClr val="F4F4F7"/>
          </a:solidFill>
        </p:spPr>
        <p:txBody>
          <a:bodyPr vert="horz" wrap="square" lIns="0" tIns="485140" rIns="0" bIns="0" rtlCol="0">
            <a:spAutoFit/>
          </a:bodyPr>
          <a:lstStyle/>
          <a:p>
            <a:pPr marL="612140" marR="1661160">
              <a:lnSpc>
                <a:spcPts val="5440"/>
              </a:lnSpc>
              <a:spcBef>
                <a:spcPts val="3820"/>
              </a:spcBef>
            </a:pPr>
            <a:r>
              <a:rPr sz="4950" spc="-165">
                <a:solidFill>
                  <a:srgbClr val="0D1746"/>
                </a:solidFill>
                <a:latin typeface="Arial Black"/>
                <a:cs typeface="Arial Black"/>
              </a:rPr>
              <a:t>Please</a:t>
            </a:r>
            <a:r>
              <a:rPr sz="4950" spc="-285">
                <a:solidFill>
                  <a:srgbClr val="0D1746"/>
                </a:solidFill>
                <a:latin typeface="Arial Black"/>
                <a:cs typeface="Arial Black"/>
              </a:rPr>
              <a:t> </a:t>
            </a:r>
            <a:r>
              <a:rPr sz="4950" spc="-180">
                <a:solidFill>
                  <a:srgbClr val="0D1746"/>
                </a:solidFill>
                <a:latin typeface="Arial Black"/>
                <a:cs typeface="Arial Black"/>
              </a:rPr>
              <a:t>welcome</a:t>
            </a:r>
            <a:r>
              <a:rPr sz="4950" spc="-280">
                <a:solidFill>
                  <a:srgbClr val="0D1746"/>
                </a:solidFill>
                <a:latin typeface="Arial Black"/>
                <a:cs typeface="Arial Black"/>
              </a:rPr>
              <a:t> </a:t>
            </a:r>
            <a:r>
              <a:rPr sz="4950" spc="-80">
                <a:solidFill>
                  <a:srgbClr val="0D1746"/>
                </a:solidFill>
                <a:latin typeface="Arial Black"/>
                <a:cs typeface="Arial Black"/>
              </a:rPr>
              <a:t>your </a:t>
            </a:r>
            <a:r>
              <a:rPr sz="4950" spc="-200">
                <a:solidFill>
                  <a:srgbClr val="0D1746"/>
                </a:solidFill>
                <a:latin typeface="Arial Black"/>
                <a:cs typeface="Arial Black"/>
              </a:rPr>
              <a:t>Innovate</a:t>
            </a:r>
            <a:r>
              <a:rPr sz="4950" spc="-260">
                <a:solidFill>
                  <a:srgbClr val="0D1746"/>
                </a:solidFill>
                <a:latin typeface="Arial Black"/>
                <a:cs typeface="Arial Black"/>
              </a:rPr>
              <a:t> </a:t>
            </a:r>
            <a:r>
              <a:rPr sz="4950" spc="-155">
                <a:solidFill>
                  <a:srgbClr val="0D1746"/>
                </a:solidFill>
                <a:latin typeface="Arial Black"/>
                <a:cs typeface="Arial Black"/>
              </a:rPr>
              <a:t>2025</a:t>
            </a:r>
            <a:r>
              <a:rPr sz="4950" spc="-254">
                <a:solidFill>
                  <a:srgbClr val="0D1746"/>
                </a:solidFill>
                <a:latin typeface="Arial Black"/>
                <a:cs typeface="Arial Black"/>
              </a:rPr>
              <a:t> </a:t>
            </a:r>
            <a:r>
              <a:rPr sz="4950" spc="-10">
                <a:solidFill>
                  <a:srgbClr val="0D1746"/>
                </a:solidFill>
                <a:latin typeface="Arial Black"/>
                <a:cs typeface="Arial Black"/>
              </a:rPr>
              <a:t>panel:</a:t>
            </a:r>
            <a:endParaRPr sz="4950">
              <a:latin typeface="Arial Black"/>
              <a:cs typeface="Arial Black"/>
            </a:endParaRPr>
          </a:p>
        </p:txBody>
      </p:sp>
      <p:sp>
        <p:nvSpPr>
          <p:cNvPr id="7" name="object 7"/>
          <p:cNvSpPr txBox="1"/>
          <p:nvPr/>
        </p:nvSpPr>
        <p:spPr>
          <a:xfrm>
            <a:off x="10158025" y="1275657"/>
            <a:ext cx="4512945" cy="4086860"/>
          </a:xfrm>
          <a:prstGeom prst="rect">
            <a:avLst/>
          </a:prstGeom>
          <a:solidFill>
            <a:srgbClr val="0077C6"/>
          </a:solidFill>
        </p:spPr>
        <p:txBody>
          <a:bodyPr vert="horz" wrap="square" lIns="0" tIns="404495" rIns="0" bIns="0" rtlCol="0">
            <a:spAutoFit/>
          </a:bodyPr>
          <a:lstStyle/>
          <a:p>
            <a:pPr marL="410209" marR="455295">
              <a:lnSpc>
                <a:spcPct val="100000"/>
              </a:lnSpc>
              <a:spcBef>
                <a:spcPts val="3185"/>
              </a:spcBef>
            </a:pPr>
            <a:r>
              <a:rPr sz="5100" spc="-10">
                <a:solidFill>
                  <a:srgbClr val="FFFFFF"/>
                </a:solidFill>
                <a:latin typeface="Arial Black"/>
                <a:cs typeface="Arial Black"/>
              </a:rPr>
              <a:t>Sarah Bottomley</a:t>
            </a:r>
            <a:endParaRPr sz="5100">
              <a:latin typeface="Arial Black"/>
              <a:cs typeface="Arial Black"/>
            </a:endParaRPr>
          </a:p>
          <a:p>
            <a:pPr marL="410209" marR="1460500">
              <a:lnSpc>
                <a:spcPct val="100000"/>
              </a:lnSpc>
              <a:spcBef>
                <a:spcPts val="2110"/>
              </a:spcBef>
            </a:pPr>
            <a:r>
              <a:rPr sz="2550" b="1">
                <a:solidFill>
                  <a:srgbClr val="FFFFFF"/>
                </a:solidFill>
                <a:latin typeface="Arial"/>
                <a:cs typeface="Arial"/>
              </a:rPr>
              <a:t>Marketing </a:t>
            </a:r>
            <a:r>
              <a:rPr sz="2550" b="1" spc="-25">
                <a:solidFill>
                  <a:srgbClr val="FFFFFF"/>
                </a:solidFill>
                <a:latin typeface="Arial"/>
                <a:cs typeface="Arial"/>
              </a:rPr>
              <a:t>and </a:t>
            </a:r>
            <a:r>
              <a:rPr sz="2550" b="1">
                <a:solidFill>
                  <a:srgbClr val="FFFFFF"/>
                </a:solidFill>
                <a:latin typeface="Arial"/>
                <a:cs typeface="Arial"/>
              </a:rPr>
              <a:t>Product </a:t>
            </a:r>
            <a:r>
              <a:rPr sz="2550" b="1" spc="-20">
                <a:solidFill>
                  <a:srgbClr val="FFFFFF"/>
                </a:solidFill>
                <a:latin typeface="Arial"/>
                <a:cs typeface="Arial"/>
              </a:rPr>
              <a:t>Director, </a:t>
            </a:r>
            <a:r>
              <a:rPr sz="2550" b="1">
                <a:solidFill>
                  <a:srgbClr val="FFFFFF"/>
                </a:solidFill>
                <a:latin typeface="Arial"/>
                <a:cs typeface="Arial"/>
              </a:rPr>
              <a:t>Bupa</a:t>
            </a:r>
            <a:r>
              <a:rPr sz="2550" b="1" spc="-15">
                <a:solidFill>
                  <a:srgbClr val="FFFFFF"/>
                </a:solidFill>
                <a:latin typeface="Arial"/>
                <a:cs typeface="Arial"/>
              </a:rPr>
              <a:t> </a:t>
            </a:r>
            <a:r>
              <a:rPr sz="2550" b="1" spc="-10">
                <a:solidFill>
                  <a:srgbClr val="FFFFFF"/>
                </a:solidFill>
                <a:latin typeface="Arial"/>
                <a:cs typeface="Arial"/>
              </a:rPr>
              <a:t>(Chair)</a:t>
            </a:r>
            <a:endParaRPr sz="2550">
              <a:latin typeface="Arial"/>
              <a:cs typeface="Arial"/>
            </a:endParaRPr>
          </a:p>
        </p:txBody>
      </p:sp>
      <p:sp>
        <p:nvSpPr>
          <p:cNvPr id="8" name="object 8"/>
          <p:cNvSpPr txBox="1"/>
          <p:nvPr/>
        </p:nvSpPr>
        <p:spPr>
          <a:xfrm>
            <a:off x="14878186" y="1275636"/>
            <a:ext cx="4512945" cy="4086860"/>
          </a:xfrm>
          <a:prstGeom prst="rect">
            <a:avLst/>
          </a:prstGeom>
          <a:solidFill>
            <a:srgbClr val="0D1746"/>
          </a:solidFill>
        </p:spPr>
        <p:txBody>
          <a:bodyPr vert="horz" wrap="square" lIns="0" tIns="404495" rIns="0" bIns="0" rtlCol="0">
            <a:spAutoFit/>
          </a:bodyPr>
          <a:lstStyle/>
          <a:p>
            <a:pPr marL="410209" marR="1355090">
              <a:lnSpc>
                <a:spcPct val="100000"/>
              </a:lnSpc>
              <a:spcBef>
                <a:spcPts val="3185"/>
              </a:spcBef>
            </a:pPr>
            <a:r>
              <a:rPr sz="5100" spc="-10">
                <a:solidFill>
                  <a:srgbClr val="FFFFFF"/>
                </a:solidFill>
                <a:latin typeface="Arial Black"/>
                <a:cs typeface="Arial Black"/>
              </a:rPr>
              <a:t>Janet Lindsay</a:t>
            </a:r>
            <a:endParaRPr sz="5100">
              <a:latin typeface="Arial Black"/>
              <a:cs typeface="Arial Black"/>
            </a:endParaRPr>
          </a:p>
          <a:p>
            <a:pPr marL="410209" marR="1682750">
              <a:lnSpc>
                <a:spcPct val="100000"/>
              </a:lnSpc>
              <a:spcBef>
                <a:spcPts val="2110"/>
              </a:spcBef>
            </a:pPr>
            <a:r>
              <a:rPr sz="2550" b="1">
                <a:solidFill>
                  <a:srgbClr val="FFFFFF"/>
                </a:solidFill>
                <a:latin typeface="Arial"/>
                <a:cs typeface="Arial"/>
              </a:rPr>
              <a:t>CEO, </a:t>
            </a:r>
            <a:r>
              <a:rPr sz="2550" b="1" spc="-10">
                <a:solidFill>
                  <a:srgbClr val="FFFFFF"/>
                </a:solidFill>
                <a:latin typeface="Arial"/>
                <a:cs typeface="Arial"/>
              </a:rPr>
              <a:t>Wellbeing </a:t>
            </a:r>
            <a:r>
              <a:rPr sz="2550" b="1">
                <a:solidFill>
                  <a:srgbClr val="FFFFFF"/>
                </a:solidFill>
                <a:latin typeface="Arial"/>
                <a:cs typeface="Arial"/>
              </a:rPr>
              <a:t>of</a:t>
            </a:r>
            <a:r>
              <a:rPr sz="2550" b="1" spc="-35">
                <a:solidFill>
                  <a:srgbClr val="FFFFFF"/>
                </a:solidFill>
                <a:latin typeface="Arial"/>
                <a:cs typeface="Arial"/>
              </a:rPr>
              <a:t> </a:t>
            </a:r>
            <a:r>
              <a:rPr sz="2550" b="1" spc="-10">
                <a:solidFill>
                  <a:srgbClr val="FFFFFF"/>
                </a:solidFill>
                <a:latin typeface="Arial"/>
                <a:cs typeface="Arial"/>
              </a:rPr>
              <a:t>Women</a:t>
            </a:r>
            <a:endParaRPr sz="2550">
              <a:latin typeface="Arial"/>
              <a:cs typeface="Arial"/>
            </a:endParaRPr>
          </a:p>
        </p:txBody>
      </p:sp>
      <p:sp>
        <p:nvSpPr>
          <p:cNvPr id="9" name="object 9"/>
          <p:cNvSpPr txBox="1"/>
          <p:nvPr/>
        </p:nvSpPr>
        <p:spPr>
          <a:xfrm>
            <a:off x="5445499" y="5568710"/>
            <a:ext cx="4512945" cy="3425938"/>
          </a:xfrm>
          <a:prstGeom prst="rect">
            <a:avLst/>
          </a:prstGeom>
          <a:noFill/>
        </p:spPr>
        <p:txBody>
          <a:bodyPr vert="horz" wrap="square" lIns="0" tIns="405765" rIns="0" bIns="0" rtlCol="0">
            <a:spAutoFit/>
          </a:bodyPr>
          <a:lstStyle/>
          <a:p>
            <a:pPr marL="410209" marR="927735">
              <a:lnSpc>
                <a:spcPct val="100000"/>
              </a:lnSpc>
              <a:spcBef>
                <a:spcPts val="3195"/>
              </a:spcBef>
            </a:pPr>
            <a:r>
              <a:rPr sz="5100" spc="-10">
                <a:solidFill>
                  <a:srgbClr val="0079C7"/>
                </a:solidFill>
                <a:latin typeface="Arial Black"/>
                <a:cs typeface="Arial Black"/>
              </a:rPr>
              <a:t>Claire Sharman</a:t>
            </a:r>
            <a:endParaRPr sz="5100">
              <a:latin typeface="Arial Black"/>
              <a:cs typeface="Arial Black"/>
            </a:endParaRPr>
          </a:p>
          <a:p>
            <a:pPr marL="410209" marR="612140">
              <a:lnSpc>
                <a:spcPct val="100000"/>
              </a:lnSpc>
              <a:spcBef>
                <a:spcPts val="2110"/>
              </a:spcBef>
            </a:pPr>
            <a:r>
              <a:rPr sz="2550" b="1">
                <a:solidFill>
                  <a:srgbClr val="0079C7"/>
                </a:solidFill>
                <a:latin typeface="Arial"/>
                <a:cs typeface="Arial"/>
              </a:rPr>
              <a:t>Benefits</a:t>
            </a:r>
            <a:r>
              <a:rPr sz="2550" b="1" spc="-35">
                <a:solidFill>
                  <a:srgbClr val="0079C7"/>
                </a:solidFill>
                <a:latin typeface="Arial"/>
                <a:cs typeface="Arial"/>
              </a:rPr>
              <a:t> </a:t>
            </a:r>
            <a:r>
              <a:rPr sz="2550" b="1" spc="-10">
                <a:solidFill>
                  <a:srgbClr val="0079C7"/>
                </a:solidFill>
                <a:latin typeface="Arial"/>
                <a:cs typeface="Arial"/>
              </a:rPr>
              <a:t>Strategy</a:t>
            </a:r>
            <a:r>
              <a:rPr lang="en-GB" sz="2550" b="1" spc="-10">
                <a:solidFill>
                  <a:srgbClr val="0079C7"/>
                </a:solidFill>
                <a:latin typeface="Arial"/>
                <a:cs typeface="Arial"/>
              </a:rPr>
              <a:t> Consultant</a:t>
            </a:r>
            <a:r>
              <a:rPr sz="2550" b="1" spc="-10">
                <a:solidFill>
                  <a:srgbClr val="0079C7"/>
                </a:solidFill>
                <a:latin typeface="Arial"/>
                <a:cs typeface="Arial"/>
              </a:rPr>
              <a:t>, </a:t>
            </a:r>
            <a:r>
              <a:rPr sz="2550" b="1">
                <a:solidFill>
                  <a:srgbClr val="0079C7"/>
                </a:solidFill>
                <a:latin typeface="Arial"/>
                <a:cs typeface="Arial"/>
              </a:rPr>
              <a:t>Mercer</a:t>
            </a:r>
            <a:r>
              <a:rPr sz="2550" b="1" spc="-15">
                <a:solidFill>
                  <a:srgbClr val="0079C7"/>
                </a:solidFill>
                <a:latin typeface="Arial"/>
                <a:cs typeface="Arial"/>
              </a:rPr>
              <a:t> </a:t>
            </a:r>
            <a:r>
              <a:rPr sz="2550" b="1">
                <a:solidFill>
                  <a:srgbClr val="0079C7"/>
                </a:solidFill>
                <a:latin typeface="Arial"/>
                <a:cs typeface="Arial"/>
              </a:rPr>
              <a:t>Marsh</a:t>
            </a:r>
            <a:r>
              <a:rPr sz="2550" b="1" spc="-10">
                <a:solidFill>
                  <a:srgbClr val="0079C7"/>
                </a:solidFill>
                <a:latin typeface="Arial"/>
                <a:cs typeface="Arial"/>
              </a:rPr>
              <a:t> Benefits</a:t>
            </a:r>
            <a:endParaRPr sz="2550">
              <a:latin typeface="Arial"/>
              <a:cs typeface="Arial"/>
            </a:endParaRPr>
          </a:p>
        </p:txBody>
      </p:sp>
      <p:sp>
        <p:nvSpPr>
          <p:cNvPr id="10" name="object 10"/>
          <p:cNvSpPr txBox="1"/>
          <p:nvPr/>
        </p:nvSpPr>
        <p:spPr>
          <a:xfrm>
            <a:off x="10158025" y="5568710"/>
            <a:ext cx="4512945" cy="4465955"/>
          </a:xfrm>
          <a:prstGeom prst="rect">
            <a:avLst/>
          </a:prstGeom>
          <a:solidFill>
            <a:srgbClr val="0D1746"/>
          </a:solidFill>
        </p:spPr>
        <p:txBody>
          <a:bodyPr vert="horz" wrap="square" lIns="0" tIns="405765" rIns="0" bIns="0" rtlCol="0">
            <a:spAutoFit/>
          </a:bodyPr>
          <a:lstStyle/>
          <a:p>
            <a:pPr marL="410209" marR="735330">
              <a:lnSpc>
                <a:spcPct val="100000"/>
              </a:lnSpc>
              <a:spcBef>
                <a:spcPts val="3195"/>
              </a:spcBef>
            </a:pPr>
            <a:r>
              <a:rPr sz="5100" spc="-30">
                <a:solidFill>
                  <a:srgbClr val="FFFFFF"/>
                </a:solidFill>
                <a:latin typeface="Arial Black"/>
                <a:cs typeface="Arial Black"/>
              </a:rPr>
              <a:t>Valentina </a:t>
            </a:r>
            <a:r>
              <a:rPr sz="5100" spc="-10">
                <a:solidFill>
                  <a:srgbClr val="FFFFFF"/>
                </a:solidFill>
                <a:latin typeface="Arial Black"/>
                <a:cs typeface="Arial Black"/>
              </a:rPr>
              <a:t>Milanova</a:t>
            </a:r>
            <a:endParaRPr sz="5100">
              <a:latin typeface="Arial Black"/>
              <a:cs typeface="Arial Black"/>
            </a:endParaRPr>
          </a:p>
          <a:p>
            <a:pPr marL="410209" marR="275590">
              <a:lnSpc>
                <a:spcPct val="100000"/>
              </a:lnSpc>
              <a:spcBef>
                <a:spcPts val="2110"/>
              </a:spcBef>
            </a:pPr>
            <a:r>
              <a:rPr sz="2550" b="1">
                <a:solidFill>
                  <a:srgbClr val="FFFFFF"/>
                </a:solidFill>
                <a:latin typeface="Arial"/>
                <a:cs typeface="Arial"/>
              </a:rPr>
              <a:t>Founder</a:t>
            </a:r>
            <a:r>
              <a:rPr sz="2550" b="1" spc="-20">
                <a:solidFill>
                  <a:srgbClr val="FFFFFF"/>
                </a:solidFill>
                <a:latin typeface="Arial"/>
                <a:cs typeface="Arial"/>
              </a:rPr>
              <a:t> </a:t>
            </a:r>
            <a:r>
              <a:rPr sz="2550" b="1">
                <a:solidFill>
                  <a:srgbClr val="FFFFFF"/>
                </a:solidFill>
                <a:latin typeface="Arial"/>
                <a:cs typeface="Arial"/>
              </a:rPr>
              <a:t>and</a:t>
            </a:r>
            <a:r>
              <a:rPr sz="2550" b="1" spc="-20">
                <a:solidFill>
                  <a:srgbClr val="FFFFFF"/>
                </a:solidFill>
                <a:latin typeface="Arial"/>
                <a:cs typeface="Arial"/>
              </a:rPr>
              <a:t> </a:t>
            </a:r>
            <a:r>
              <a:rPr sz="2550" b="1">
                <a:solidFill>
                  <a:srgbClr val="FFFFFF"/>
                </a:solidFill>
                <a:latin typeface="Arial"/>
                <a:cs typeface="Arial"/>
              </a:rPr>
              <a:t>CEO</a:t>
            </a:r>
            <a:r>
              <a:rPr sz="2550" b="1" spc="-20">
                <a:solidFill>
                  <a:srgbClr val="FFFFFF"/>
                </a:solidFill>
                <a:latin typeface="Arial"/>
                <a:cs typeface="Arial"/>
              </a:rPr>
              <a:t> </a:t>
            </a:r>
            <a:r>
              <a:rPr sz="2550" b="1">
                <a:solidFill>
                  <a:srgbClr val="FFFFFF"/>
                </a:solidFill>
                <a:latin typeface="Arial"/>
                <a:cs typeface="Arial"/>
              </a:rPr>
              <a:t>/</a:t>
            </a:r>
            <a:r>
              <a:rPr sz="2550" b="1" spc="-20">
                <a:solidFill>
                  <a:srgbClr val="FFFFFF"/>
                </a:solidFill>
                <a:latin typeface="Arial"/>
                <a:cs typeface="Arial"/>
              </a:rPr>
              <a:t> CPO, Daye</a:t>
            </a:r>
            <a:endParaRPr sz="2550">
              <a:latin typeface="Arial"/>
              <a:cs typeface="Arial"/>
            </a:endParaRPr>
          </a:p>
        </p:txBody>
      </p:sp>
      <p:sp>
        <p:nvSpPr>
          <p:cNvPr id="11" name="object 11"/>
          <p:cNvSpPr txBox="1"/>
          <p:nvPr/>
        </p:nvSpPr>
        <p:spPr>
          <a:xfrm>
            <a:off x="14870552" y="5568710"/>
            <a:ext cx="4512945" cy="4465955"/>
          </a:xfrm>
          <a:prstGeom prst="rect">
            <a:avLst/>
          </a:prstGeom>
          <a:solidFill>
            <a:srgbClr val="DCECF5"/>
          </a:solidFill>
        </p:spPr>
        <p:txBody>
          <a:bodyPr vert="horz" wrap="square" lIns="0" tIns="405765" rIns="0" bIns="0" rtlCol="0">
            <a:spAutoFit/>
          </a:bodyPr>
          <a:lstStyle/>
          <a:p>
            <a:pPr marL="417830" marR="1347470">
              <a:lnSpc>
                <a:spcPct val="100000"/>
              </a:lnSpc>
              <a:spcBef>
                <a:spcPts val="3195"/>
              </a:spcBef>
            </a:pPr>
            <a:r>
              <a:rPr sz="5100" spc="-10">
                <a:solidFill>
                  <a:srgbClr val="0079C7"/>
                </a:solidFill>
                <a:latin typeface="Arial Black"/>
                <a:cs typeface="Arial Black"/>
              </a:rPr>
              <a:t>Lauren Lunniss</a:t>
            </a:r>
            <a:endParaRPr sz="5100">
              <a:latin typeface="Arial Black"/>
              <a:cs typeface="Arial Black"/>
            </a:endParaRPr>
          </a:p>
          <a:p>
            <a:pPr marL="417830" marR="647065">
              <a:lnSpc>
                <a:spcPct val="100000"/>
              </a:lnSpc>
              <a:spcBef>
                <a:spcPts val="2110"/>
              </a:spcBef>
            </a:pPr>
            <a:r>
              <a:rPr sz="2550" b="1">
                <a:solidFill>
                  <a:srgbClr val="0079C7"/>
                </a:solidFill>
                <a:latin typeface="Arial"/>
                <a:cs typeface="Arial"/>
              </a:rPr>
              <a:t>Health &amp; </a:t>
            </a:r>
            <a:r>
              <a:rPr sz="2550" b="1" spc="-10">
                <a:solidFill>
                  <a:srgbClr val="0079C7"/>
                </a:solidFill>
                <a:latin typeface="Arial"/>
                <a:cs typeface="Arial"/>
              </a:rPr>
              <a:t>Wellbeing Manager,</a:t>
            </a:r>
            <a:r>
              <a:rPr sz="2550" b="1" spc="-55">
                <a:solidFill>
                  <a:srgbClr val="0079C7"/>
                </a:solidFill>
                <a:latin typeface="Arial"/>
                <a:cs typeface="Arial"/>
              </a:rPr>
              <a:t> </a:t>
            </a:r>
            <a:r>
              <a:rPr sz="2550" b="1">
                <a:solidFill>
                  <a:srgbClr val="0079C7"/>
                </a:solidFill>
                <a:latin typeface="Arial"/>
                <a:cs typeface="Arial"/>
              </a:rPr>
              <a:t>BNP</a:t>
            </a:r>
            <a:r>
              <a:rPr sz="2550" b="1" spc="-95">
                <a:solidFill>
                  <a:srgbClr val="0079C7"/>
                </a:solidFill>
                <a:latin typeface="Arial"/>
                <a:cs typeface="Arial"/>
              </a:rPr>
              <a:t> </a:t>
            </a:r>
            <a:r>
              <a:rPr sz="2550" b="1" spc="-10">
                <a:solidFill>
                  <a:srgbClr val="0079C7"/>
                </a:solidFill>
                <a:latin typeface="Arial"/>
                <a:cs typeface="Arial"/>
              </a:rPr>
              <a:t>Paribas</a:t>
            </a:r>
            <a:endParaRPr sz="255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7737" y="2881218"/>
            <a:ext cx="14008626" cy="3715837"/>
          </a:xfrm>
          <a:prstGeom prst="rect">
            <a:avLst/>
          </a:prstGeom>
        </p:spPr>
        <p:txBody>
          <a:bodyPr vert="horz" wrap="square" lIns="0" tIns="1424380" rIns="0" bIns="0" rtlCol="0">
            <a:spAutoFit/>
          </a:bodyPr>
          <a:lstStyle/>
          <a:p>
            <a:pPr marL="4039235" marR="20320" indent="-3385820">
              <a:lnSpc>
                <a:spcPct val="100299"/>
              </a:lnSpc>
              <a:spcBef>
                <a:spcPts val="90"/>
              </a:spcBef>
            </a:pPr>
            <a:r>
              <a:rPr lang="en-GB" spc="-155">
                <a:solidFill>
                  <a:srgbClr val="0079C7"/>
                </a:solidFill>
              </a:rPr>
              <a:t> </a:t>
            </a:r>
            <a:r>
              <a:rPr spc="-155">
                <a:solidFill>
                  <a:srgbClr val="0079C7"/>
                </a:solidFill>
              </a:rPr>
              <a:t>Break</a:t>
            </a:r>
            <a:r>
              <a:rPr spc="-430">
                <a:solidFill>
                  <a:srgbClr val="0079C7"/>
                </a:solidFill>
              </a:rPr>
              <a:t> </a:t>
            </a:r>
            <a:r>
              <a:rPr>
                <a:solidFill>
                  <a:srgbClr val="0079C7"/>
                </a:solidFill>
              </a:rPr>
              <a:t>&amp;</a:t>
            </a:r>
            <a:r>
              <a:rPr spc="-430">
                <a:solidFill>
                  <a:srgbClr val="0079C7"/>
                </a:solidFill>
              </a:rPr>
              <a:t> </a:t>
            </a:r>
            <a:r>
              <a:rPr spc="-220">
                <a:solidFill>
                  <a:srgbClr val="0079C7"/>
                </a:solidFill>
              </a:rPr>
              <a:t>breakout</a:t>
            </a:r>
            <a:r>
              <a:rPr spc="-430">
                <a:solidFill>
                  <a:srgbClr val="0079C7"/>
                </a:solidFill>
              </a:rPr>
              <a:t> </a:t>
            </a:r>
            <a:r>
              <a:rPr spc="-195">
                <a:solidFill>
                  <a:srgbClr val="0079C7"/>
                </a:solidFill>
              </a:rPr>
              <a:t>session </a:t>
            </a:r>
            <a:r>
              <a:rPr spc="-175">
                <a:solidFill>
                  <a:srgbClr val="00398A"/>
                </a:solidFill>
              </a:rPr>
              <a:t>(</a:t>
            </a:r>
            <a:r>
              <a:rPr lang="en-GB" spc="-175">
                <a:solidFill>
                  <a:srgbClr val="00398A"/>
                </a:solidFill>
              </a:rPr>
              <a:t>BLUE</a:t>
            </a:r>
            <a:r>
              <a:rPr spc="-430">
                <a:solidFill>
                  <a:srgbClr val="00398A"/>
                </a:solidFill>
              </a:rPr>
              <a:t> </a:t>
            </a:r>
            <a:r>
              <a:rPr spc="-10">
                <a:solidFill>
                  <a:srgbClr val="00398A"/>
                </a:solidFill>
              </a:rPr>
              <a:t>group)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1086" y="613501"/>
            <a:ext cx="3456940" cy="1068705"/>
          </a:xfrm>
          <a:prstGeom prst="rect">
            <a:avLst/>
          </a:prstGeom>
        </p:spPr>
        <p:txBody>
          <a:bodyPr vert="horz" wrap="square" lIns="0" tIns="11430" rIns="0" bIns="0" rtlCol="0">
            <a:spAutoFit/>
          </a:bodyPr>
          <a:lstStyle/>
          <a:p>
            <a:pPr marL="12700">
              <a:lnSpc>
                <a:spcPct val="100000"/>
              </a:lnSpc>
              <a:spcBef>
                <a:spcPts val="90"/>
              </a:spcBef>
            </a:pPr>
            <a:r>
              <a:rPr sz="6850" spc="-270">
                <a:solidFill>
                  <a:srgbClr val="0079C7"/>
                </a:solidFill>
              </a:rPr>
              <a:t>Agenda</a:t>
            </a:r>
            <a:endParaRPr sz="6850"/>
          </a:p>
        </p:txBody>
      </p:sp>
      <p:sp>
        <p:nvSpPr>
          <p:cNvPr id="3" name="object 3"/>
          <p:cNvSpPr txBox="1"/>
          <p:nvPr/>
        </p:nvSpPr>
        <p:spPr>
          <a:xfrm>
            <a:off x="721086" y="2247764"/>
            <a:ext cx="1743075"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9:50</a:t>
            </a:r>
            <a:endParaRPr sz="3350" dirty="0">
              <a:latin typeface="Arial Black"/>
              <a:cs typeface="Arial Black"/>
            </a:endParaRPr>
          </a:p>
        </p:txBody>
      </p:sp>
      <p:sp>
        <p:nvSpPr>
          <p:cNvPr id="4" name="object 4"/>
          <p:cNvSpPr txBox="1"/>
          <p:nvPr/>
        </p:nvSpPr>
        <p:spPr>
          <a:xfrm>
            <a:off x="2939728" y="2300118"/>
            <a:ext cx="2992755" cy="478155"/>
          </a:xfrm>
          <a:prstGeom prst="rect">
            <a:avLst/>
          </a:prstGeom>
        </p:spPr>
        <p:txBody>
          <a:bodyPr vert="horz" wrap="square" lIns="0" tIns="14604" rIns="0" bIns="0" rtlCol="0">
            <a:spAutoFit/>
          </a:bodyPr>
          <a:lstStyle/>
          <a:p>
            <a:pPr marL="12700">
              <a:lnSpc>
                <a:spcPct val="100000"/>
              </a:lnSpc>
              <a:spcBef>
                <a:spcPts val="114"/>
              </a:spcBef>
            </a:pPr>
            <a:r>
              <a:rPr sz="2950" b="1">
                <a:solidFill>
                  <a:srgbClr val="0D1746"/>
                </a:solidFill>
                <a:latin typeface="Arial"/>
                <a:cs typeface="Arial"/>
              </a:rPr>
              <a:t>Welcome</a:t>
            </a:r>
            <a:r>
              <a:rPr sz="2950" b="1" spc="-35">
                <a:solidFill>
                  <a:srgbClr val="0D1746"/>
                </a:solidFill>
                <a:latin typeface="Arial"/>
                <a:cs typeface="Arial"/>
              </a:rPr>
              <a:t> </a:t>
            </a:r>
            <a:r>
              <a:rPr sz="2950" b="1">
                <a:solidFill>
                  <a:srgbClr val="0D1746"/>
                </a:solidFill>
                <a:latin typeface="Arial"/>
                <a:cs typeface="Arial"/>
              </a:rPr>
              <a:t>&amp;</a:t>
            </a:r>
            <a:r>
              <a:rPr sz="2950" b="1" spc="-35">
                <a:solidFill>
                  <a:srgbClr val="0D1746"/>
                </a:solidFill>
                <a:latin typeface="Arial"/>
                <a:cs typeface="Arial"/>
              </a:rPr>
              <a:t> </a:t>
            </a:r>
            <a:r>
              <a:rPr sz="2950" b="1" spc="-10">
                <a:solidFill>
                  <a:srgbClr val="0D1746"/>
                </a:solidFill>
                <a:latin typeface="Arial"/>
                <a:cs typeface="Arial"/>
              </a:rPr>
              <a:t>intro</a:t>
            </a:r>
            <a:endParaRPr sz="2950">
              <a:latin typeface="Arial"/>
              <a:cs typeface="Arial"/>
            </a:endParaRPr>
          </a:p>
        </p:txBody>
      </p:sp>
      <p:sp>
        <p:nvSpPr>
          <p:cNvPr id="5" name="object 5"/>
          <p:cNvSpPr/>
          <p:nvPr/>
        </p:nvSpPr>
        <p:spPr>
          <a:xfrm>
            <a:off x="733786" y="2143109"/>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6" name="object 6"/>
          <p:cNvSpPr/>
          <p:nvPr/>
        </p:nvSpPr>
        <p:spPr>
          <a:xfrm>
            <a:off x="733786" y="2937980"/>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7" name="object 7"/>
          <p:cNvSpPr/>
          <p:nvPr/>
        </p:nvSpPr>
        <p:spPr>
          <a:xfrm>
            <a:off x="733786" y="4155914"/>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8" name="object 8"/>
          <p:cNvSpPr/>
          <p:nvPr/>
        </p:nvSpPr>
        <p:spPr>
          <a:xfrm>
            <a:off x="733786" y="7121600"/>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9" name="object 9"/>
          <p:cNvSpPr/>
          <p:nvPr/>
        </p:nvSpPr>
        <p:spPr>
          <a:xfrm>
            <a:off x="733786" y="8413263"/>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10" name="object 10"/>
          <p:cNvSpPr txBox="1"/>
          <p:nvPr/>
        </p:nvSpPr>
        <p:spPr>
          <a:xfrm>
            <a:off x="721086" y="3014281"/>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10:10</a:t>
            </a:r>
            <a:endParaRPr sz="3350" dirty="0">
              <a:latin typeface="Arial Black"/>
              <a:cs typeface="Arial Black"/>
            </a:endParaRPr>
          </a:p>
        </p:txBody>
      </p:sp>
      <p:sp>
        <p:nvSpPr>
          <p:cNvPr id="11" name="object 11"/>
          <p:cNvSpPr txBox="1"/>
          <p:nvPr/>
        </p:nvSpPr>
        <p:spPr>
          <a:xfrm>
            <a:off x="2987521" y="3066636"/>
            <a:ext cx="5198745" cy="886460"/>
          </a:xfrm>
          <a:prstGeom prst="rect">
            <a:avLst/>
          </a:prstGeom>
        </p:spPr>
        <p:txBody>
          <a:bodyPr vert="horz" wrap="square" lIns="0" tIns="62230" rIns="0" bIns="0" rtlCol="0">
            <a:spAutoFit/>
          </a:bodyPr>
          <a:lstStyle/>
          <a:p>
            <a:pPr marL="51435" marR="5080" indent="-39370">
              <a:lnSpc>
                <a:spcPts val="3220"/>
              </a:lnSpc>
              <a:spcBef>
                <a:spcPts val="490"/>
              </a:spcBef>
            </a:pPr>
            <a:r>
              <a:rPr sz="2950" b="1">
                <a:solidFill>
                  <a:srgbClr val="0D1746"/>
                </a:solidFill>
                <a:latin typeface="Arial"/>
                <a:cs typeface="Arial"/>
              </a:rPr>
              <a:t>Data,</a:t>
            </a:r>
            <a:r>
              <a:rPr sz="2950" b="1" spc="-5">
                <a:solidFill>
                  <a:srgbClr val="0D1746"/>
                </a:solidFill>
                <a:latin typeface="Arial"/>
                <a:cs typeface="Arial"/>
              </a:rPr>
              <a:t> </a:t>
            </a:r>
            <a:r>
              <a:rPr sz="2950" b="1">
                <a:solidFill>
                  <a:srgbClr val="0D1746"/>
                </a:solidFill>
                <a:latin typeface="Arial"/>
                <a:cs typeface="Arial"/>
              </a:rPr>
              <a:t>trends</a:t>
            </a:r>
            <a:r>
              <a:rPr sz="2950" b="1" spc="-5">
                <a:solidFill>
                  <a:srgbClr val="0D1746"/>
                </a:solidFill>
                <a:latin typeface="Arial"/>
                <a:cs typeface="Arial"/>
              </a:rPr>
              <a:t> </a:t>
            </a:r>
            <a:r>
              <a:rPr sz="2950" b="1">
                <a:solidFill>
                  <a:srgbClr val="0D1746"/>
                </a:solidFill>
                <a:latin typeface="Arial"/>
                <a:cs typeface="Arial"/>
              </a:rPr>
              <a:t>and </a:t>
            </a:r>
            <a:r>
              <a:rPr sz="2950" b="1" spc="-10">
                <a:solidFill>
                  <a:srgbClr val="0D1746"/>
                </a:solidFill>
                <a:latin typeface="Arial"/>
                <a:cs typeface="Arial"/>
              </a:rPr>
              <a:t>innovations </a:t>
            </a:r>
            <a:r>
              <a:rPr sz="2950" b="1">
                <a:solidFill>
                  <a:srgbClr val="0D1746"/>
                </a:solidFill>
                <a:latin typeface="Arial"/>
                <a:cs typeface="Arial"/>
              </a:rPr>
              <a:t>for</a:t>
            </a:r>
            <a:r>
              <a:rPr sz="2950" b="1" spc="-15">
                <a:solidFill>
                  <a:srgbClr val="0D1746"/>
                </a:solidFill>
                <a:latin typeface="Arial"/>
                <a:cs typeface="Arial"/>
              </a:rPr>
              <a:t> </a:t>
            </a:r>
            <a:r>
              <a:rPr sz="2950" b="1">
                <a:solidFill>
                  <a:srgbClr val="0D1746"/>
                </a:solidFill>
                <a:latin typeface="Arial"/>
                <a:cs typeface="Arial"/>
              </a:rPr>
              <a:t>healthcare</a:t>
            </a:r>
            <a:r>
              <a:rPr sz="2950" b="1" spc="-15">
                <a:solidFill>
                  <a:srgbClr val="0D1746"/>
                </a:solidFill>
                <a:latin typeface="Arial"/>
                <a:cs typeface="Arial"/>
              </a:rPr>
              <a:t> </a:t>
            </a:r>
            <a:r>
              <a:rPr sz="2950" b="1">
                <a:solidFill>
                  <a:srgbClr val="0D1746"/>
                </a:solidFill>
                <a:latin typeface="Arial"/>
                <a:cs typeface="Arial"/>
              </a:rPr>
              <a:t>in</a:t>
            </a:r>
            <a:r>
              <a:rPr sz="2950" b="1" spc="-10">
                <a:solidFill>
                  <a:srgbClr val="0D1746"/>
                </a:solidFill>
                <a:latin typeface="Arial"/>
                <a:cs typeface="Arial"/>
              </a:rPr>
              <a:t> </a:t>
            </a:r>
            <a:r>
              <a:rPr sz="2950" b="1" spc="-20">
                <a:solidFill>
                  <a:srgbClr val="0D1746"/>
                </a:solidFill>
                <a:latin typeface="Arial"/>
                <a:cs typeface="Arial"/>
              </a:rPr>
              <a:t>2025</a:t>
            </a:r>
            <a:endParaRPr sz="2950">
              <a:latin typeface="Arial"/>
              <a:cs typeface="Arial"/>
            </a:endParaRPr>
          </a:p>
        </p:txBody>
      </p:sp>
      <p:sp>
        <p:nvSpPr>
          <p:cNvPr id="12" name="object 12"/>
          <p:cNvSpPr txBox="1"/>
          <p:nvPr/>
        </p:nvSpPr>
        <p:spPr>
          <a:xfrm>
            <a:off x="721086" y="4252368"/>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10:30</a:t>
            </a:r>
            <a:endParaRPr sz="3350" dirty="0">
              <a:latin typeface="Arial Black"/>
              <a:cs typeface="Arial Black"/>
            </a:endParaRPr>
          </a:p>
        </p:txBody>
      </p:sp>
      <p:sp>
        <p:nvSpPr>
          <p:cNvPr id="13" name="object 13"/>
          <p:cNvSpPr txBox="1"/>
          <p:nvPr/>
        </p:nvSpPr>
        <p:spPr>
          <a:xfrm>
            <a:off x="2987521" y="4304722"/>
            <a:ext cx="5723255" cy="1294765"/>
          </a:xfrm>
          <a:prstGeom prst="rect">
            <a:avLst/>
          </a:prstGeom>
        </p:spPr>
        <p:txBody>
          <a:bodyPr vert="horz" wrap="square" lIns="0" tIns="62230" rIns="0" bIns="0" rtlCol="0">
            <a:spAutoFit/>
          </a:bodyPr>
          <a:lstStyle/>
          <a:p>
            <a:pPr marL="19685" marR="5080" indent="-7620">
              <a:lnSpc>
                <a:spcPts val="3220"/>
              </a:lnSpc>
              <a:spcBef>
                <a:spcPts val="490"/>
              </a:spcBef>
            </a:pPr>
            <a:r>
              <a:rPr sz="2950" b="1">
                <a:solidFill>
                  <a:srgbClr val="0D1746"/>
                </a:solidFill>
                <a:latin typeface="Arial"/>
                <a:cs typeface="Arial"/>
              </a:rPr>
              <a:t>Panel</a:t>
            </a:r>
            <a:r>
              <a:rPr sz="2950" b="1" spc="5">
                <a:solidFill>
                  <a:srgbClr val="0D1746"/>
                </a:solidFill>
                <a:latin typeface="Arial"/>
                <a:cs typeface="Arial"/>
              </a:rPr>
              <a:t> </a:t>
            </a:r>
            <a:r>
              <a:rPr sz="2950" b="1">
                <a:solidFill>
                  <a:srgbClr val="0D1746"/>
                </a:solidFill>
                <a:latin typeface="Arial"/>
                <a:cs typeface="Arial"/>
              </a:rPr>
              <a:t>-</a:t>
            </a:r>
            <a:r>
              <a:rPr sz="2950" b="1" spc="5">
                <a:solidFill>
                  <a:srgbClr val="0D1746"/>
                </a:solidFill>
                <a:latin typeface="Arial"/>
                <a:cs typeface="Arial"/>
              </a:rPr>
              <a:t> </a:t>
            </a:r>
            <a:r>
              <a:rPr sz="2950" b="1">
                <a:solidFill>
                  <a:srgbClr val="0D1746"/>
                </a:solidFill>
                <a:latin typeface="Arial"/>
                <a:cs typeface="Arial"/>
              </a:rPr>
              <a:t>Femtech</a:t>
            </a:r>
            <a:r>
              <a:rPr sz="2950" b="1" spc="5">
                <a:solidFill>
                  <a:srgbClr val="0D1746"/>
                </a:solidFill>
                <a:latin typeface="Arial"/>
                <a:cs typeface="Arial"/>
              </a:rPr>
              <a:t> </a:t>
            </a:r>
            <a:r>
              <a:rPr sz="2950" b="1">
                <a:solidFill>
                  <a:srgbClr val="0D1746"/>
                </a:solidFill>
                <a:latin typeface="Arial"/>
                <a:cs typeface="Arial"/>
              </a:rPr>
              <a:t>in</a:t>
            </a:r>
            <a:r>
              <a:rPr sz="2950" b="1" spc="5">
                <a:solidFill>
                  <a:srgbClr val="0D1746"/>
                </a:solidFill>
                <a:latin typeface="Arial"/>
                <a:cs typeface="Arial"/>
              </a:rPr>
              <a:t> </a:t>
            </a:r>
            <a:r>
              <a:rPr sz="2950" b="1" spc="-10">
                <a:solidFill>
                  <a:srgbClr val="0D1746"/>
                </a:solidFill>
                <a:latin typeface="Arial"/>
                <a:cs typeface="Arial"/>
              </a:rPr>
              <a:t>Corporate </a:t>
            </a:r>
            <a:r>
              <a:rPr sz="2950" b="1">
                <a:solidFill>
                  <a:srgbClr val="0D1746"/>
                </a:solidFill>
                <a:latin typeface="Arial"/>
                <a:cs typeface="Arial"/>
              </a:rPr>
              <a:t>Wellbeing:</a:t>
            </a:r>
            <a:r>
              <a:rPr sz="2950" b="1" spc="-35">
                <a:solidFill>
                  <a:srgbClr val="0D1746"/>
                </a:solidFill>
                <a:latin typeface="Arial"/>
                <a:cs typeface="Arial"/>
              </a:rPr>
              <a:t> </a:t>
            </a:r>
            <a:r>
              <a:rPr sz="2950" b="1">
                <a:solidFill>
                  <a:srgbClr val="0D1746"/>
                </a:solidFill>
                <a:latin typeface="Arial"/>
                <a:cs typeface="Arial"/>
              </a:rPr>
              <a:t>Enhancing</a:t>
            </a:r>
            <a:r>
              <a:rPr sz="2950" b="1" spc="-20">
                <a:solidFill>
                  <a:srgbClr val="0D1746"/>
                </a:solidFill>
                <a:latin typeface="Arial"/>
                <a:cs typeface="Arial"/>
              </a:rPr>
              <a:t> </a:t>
            </a:r>
            <a:r>
              <a:rPr sz="2950" b="1" spc="-10">
                <a:solidFill>
                  <a:srgbClr val="0D1746"/>
                </a:solidFill>
                <a:latin typeface="Arial"/>
                <a:cs typeface="Arial"/>
              </a:rPr>
              <a:t>Women’s </a:t>
            </a:r>
            <a:r>
              <a:rPr sz="2950" b="1">
                <a:solidFill>
                  <a:srgbClr val="0D1746"/>
                </a:solidFill>
                <a:latin typeface="Arial"/>
                <a:cs typeface="Arial"/>
              </a:rPr>
              <a:t>Health</a:t>
            </a:r>
            <a:r>
              <a:rPr sz="2950" b="1" spc="-10">
                <a:solidFill>
                  <a:srgbClr val="0D1746"/>
                </a:solidFill>
                <a:latin typeface="Arial"/>
                <a:cs typeface="Arial"/>
              </a:rPr>
              <a:t> </a:t>
            </a:r>
            <a:r>
              <a:rPr sz="2950" b="1">
                <a:solidFill>
                  <a:srgbClr val="0D1746"/>
                </a:solidFill>
                <a:latin typeface="Arial"/>
                <a:cs typeface="Arial"/>
              </a:rPr>
              <a:t>in</a:t>
            </a:r>
            <a:r>
              <a:rPr sz="2950" b="1" spc="5">
                <a:solidFill>
                  <a:srgbClr val="0D1746"/>
                </a:solidFill>
                <a:latin typeface="Arial"/>
                <a:cs typeface="Arial"/>
              </a:rPr>
              <a:t> </a:t>
            </a:r>
            <a:r>
              <a:rPr sz="2950" b="1">
                <a:solidFill>
                  <a:srgbClr val="0D1746"/>
                </a:solidFill>
                <a:latin typeface="Arial"/>
                <a:cs typeface="Arial"/>
              </a:rPr>
              <a:t>the </a:t>
            </a:r>
            <a:r>
              <a:rPr sz="2950" b="1" spc="-10">
                <a:solidFill>
                  <a:srgbClr val="0D1746"/>
                </a:solidFill>
                <a:latin typeface="Arial"/>
                <a:cs typeface="Arial"/>
              </a:rPr>
              <a:t>Workplace</a:t>
            </a:r>
            <a:endParaRPr sz="2950">
              <a:latin typeface="Arial"/>
              <a:cs typeface="Arial"/>
            </a:endParaRPr>
          </a:p>
        </p:txBody>
      </p:sp>
      <p:sp>
        <p:nvSpPr>
          <p:cNvPr id="14" name="object 14"/>
          <p:cNvSpPr/>
          <p:nvPr/>
        </p:nvSpPr>
        <p:spPr>
          <a:xfrm>
            <a:off x="733786" y="5779939"/>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15" name="object 15"/>
          <p:cNvSpPr txBox="1"/>
          <p:nvPr/>
        </p:nvSpPr>
        <p:spPr>
          <a:xfrm>
            <a:off x="721086" y="5956258"/>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11:15</a:t>
            </a:r>
            <a:endParaRPr sz="3350" dirty="0">
              <a:latin typeface="Arial Black"/>
              <a:cs typeface="Arial Black"/>
            </a:endParaRPr>
          </a:p>
        </p:txBody>
      </p:sp>
      <p:sp>
        <p:nvSpPr>
          <p:cNvPr id="16" name="object 16"/>
          <p:cNvSpPr txBox="1"/>
          <p:nvPr/>
        </p:nvSpPr>
        <p:spPr>
          <a:xfrm>
            <a:off x="2987521" y="6008613"/>
            <a:ext cx="4655820" cy="936154"/>
          </a:xfrm>
          <a:prstGeom prst="rect">
            <a:avLst/>
          </a:prstGeom>
        </p:spPr>
        <p:txBody>
          <a:bodyPr vert="horz" wrap="square" lIns="0" tIns="38100" rIns="0" bIns="0" rtlCol="0">
            <a:spAutoFit/>
          </a:bodyPr>
          <a:lstStyle/>
          <a:p>
            <a:pPr marL="19685" marR="5080" indent="-7620">
              <a:lnSpc>
                <a:spcPts val="3460"/>
              </a:lnSpc>
              <a:spcBef>
                <a:spcPts val="300"/>
              </a:spcBef>
            </a:pPr>
            <a:r>
              <a:rPr sz="2950" b="1">
                <a:solidFill>
                  <a:srgbClr val="0D1746"/>
                </a:solidFill>
                <a:latin typeface="Arial"/>
                <a:cs typeface="Arial"/>
              </a:rPr>
              <a:t>Break</a:t>
            </a:r>
            <a:r>
              <a:rPr sz="2950" b="1" spc="-5">
                <a:solidFill>
                  <a:srgbClr val="0D1746"/>
                </a:solidFill>
                <a:latin typeface="Arial"/>
                <a:cs typeface="Arial"/>
              </a:rPr>
              <a:t> </a:t>
            </a:r>
            <a:r>
              <a:rPr sz="2950" b="1">
                <a:solidFill>
                  <a:srgbClr val="0D1746"/>
                </a:solidFill>
                <a:latin typeface="Arial"/>
                <a:cs typeface="Arial"/>
              </a:rPr>
              <a:t>&amp; breakout </a:t>
            </a:r>
            <a:r>
              <a:rPr sz="2950" b="1" spc="-10">
                <a:solidFill>
                  <a:srgbClr val="0D1746"/>
                </a:solidFill>
                <a:latin typeface="Arial"/>
                <a:cs typeface="Arial"/>
              </a:rPr>
              <a:t>session </a:t>
            </a:r>
            <a:r>
              <a:rPr sz="2950" b="1">
                <a:solidFill>
                  <a:srgbClr val="0652AE"/>
                </a:solidFill>
                <a:latin typeface="Arial"/>
                <a:cs typeface="Arial"/>
              </a:rPr>
              <a:t>(</a:t>
            </a:r>
            <a:r>
              <a:rPr lang="en-GB" sz="2950" b="1">
                <a:solidFill>
                  <a:srgbClr val="0652AE"/>
                </a:solidFill>
                <a:latin typeface="Arial"/>
                <a:cs typeface="Arial"/>
              </a:rPr>
              <a:t>BLUE</a:t>
            </a:r>
            <a:r>
              <a:rPr sz="2950" b="1" spc="5">
                <a:solidFill>
                  <a:srgbClr val="0652AE"/>
                </a:solidFill>
                <a:latin typeface="Arial"/>
                <a:cs typeface="Arial"/>
              </a:rPr>
              <a:t> </a:t>
            </a:r>
            <a:r>
              <a:rPr sz="2950" b="1" spc="-10">
                <a:solidFill>
                  <a:srgbClr val="0652AE"/>
                </a:solidFill>
                <a:latin typeface="Arial"/>
                <a:cs typeface="Arial"/>
              </a:rPr>
              <a:t>group)</a:t>
            </a:r>
            <a:endParaRPr sz="2950">
              <a:solidFill>
                <a:srgbClr val="0652AE"/>
              </a:solidFill>
              <a:latin typeface="Arial"/>
              <a:cs typeface="Arial"/>
            </a:endParaRPr>
          </a:p>
        </p:txBody>
      </p:sp>
      <p:sp>
        <p:nvSpPr>
          <p:cNvPr id="17" name="object 17"/>
          <p:cNvSpPr txBox="1"/>
          <p:nvPr/>
        </p:nvSpPr>
        <p:spPr>
          <a:xfrm>
            <a:off x="721086" y="7247922"/>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12:00</a:t>
            </a:r>
            <a:endParaRPr sz="3350" dirty="0">
              <a:latin typeface="Arial Black"/>
              <a:cs typeface="Arial Black"/>
            </a:endParaRPr>
          </a:p>
        </p:txBody>
      </p:sp>
      <p:sp>
        <p:nvSpPr>
          <p:cNvPr id="18" name="object 18"/>
          <p:cNvSpPr txBox="1"/>
          <p:nvPr/>
        </p:nvSpPr>
        <p:spPr>
          <a:xfrm>
            <a:off x="2979894" y="7300276"/>
            <a:ext cx="5157470" cy="917575"/>
          </a:xfrm>
          <a:prstGeom prst="rect">
            <a:avLst/>
          </a:prstGeom>
        </p:spPr>
        <p:txBody>
          <a:bodyPr vert="horz" wrap="square" lIns="0" tIns="38100" rIns="0" bIns="0" rtlCol="0">
            <a:spAutoFit/>
          </a:bodyPr>
          <a:lstStyle/>
          <a:p>
            <a:pPr marL="12700" marR="5080" indent="7620">
              <a:lnSpc>
                <a:spcPts val="3460"/>
              </a:lnSpc>
              <a:spcBef>
                <a:spcPts val="300"/>
              </a:spcBef>
            </a:pPr>
            <a:r>
              <a:rPr sz="2950" b="1">
                <a:solidFill>
                  <a:srgbClr val="0D1746"/>
                </a:solidFill>
                <a:latin typeface="Arial"/>
                <a:cs typeface="Arial"/>
              </a:rPr>
              <a:t>Round</a:t>
            </a:r>
            <a:r>
              <a:rPr sz="2950" b="1" spc="-90">
                <a:solidFill>
                  <a:srgbClr val="0D1746"/>
                </a:solidFill>
                <a:latin typeface="Arial"/>
                <a:cs typeface="Arial"/>
              </a:rPr>
              <a:t> </a:t>
            </a:r>
            <a:r>
              <a:rPr sz="2950" b="1" spc="-10">
                <a:solidFill>
                  <a:srgbClr val="0D1746"/>
                </a:solidFill>
                <a:latin typeface="Arial"/>
                <a:cs typeface="Arial"/>
              </a:rPr>
              <a:t>Table</a:t>
            </a:r>
            <a:r>
              <a:rPr sz="2950" b="1" spc="-90">
                <a:solidFill>
                  <a:srgbClr val="0D1746"/>
                </a:solidFill>
                <a:latin typeface="Arial"/>
                <a:cs typeface="Arial"/>
              </a:rPr>
              <a:t> </a:t>
            </a:r>
            <a:r>
              <a:rPr sz="2950" b="1" spc="-10">
                <a:solidFill>
                  <a:srgbClr val="0D1746"/>
                </a:solidFill>
                <a:latin typeface="Arial"/>
                <a:cs typeface="Arial"/>
              </a:rPr>
              <a:t>Discussion: </a:t>
            </a:r>
            <a:r>
              <a:rPr sz="2950" b="1">
                <a:solidFill>
                  <a:srgbClr val="0D1746"/>
                </a:solidFill>
                <a:latin typeface="Arial"/>
                <a:cs typeface="Arial"/>
              </a:rPr>
              <a:t>Data</a:t>
            </a:r>
            <a:r>
              <a:rPr sz="2950" b="1" spc="-5">
                <a:solidFill>
                  <a:srgbClr val="0D1746"/>
                </a:solidFill>
                <a:latin typeface="Arial"/>
                <a:cs typeface="Arial"/>
              </a:rPr>
              <a:t> </a:t>
            </a:r>
            <a:r>
              <a:rPr sz="2950" b="1">
                <a:solidFill>
                  <a:srgbClr val="0D1746"/>
                </a:solidFill>
                <a:latin typeface="Arial"/>
                <a:cs typeface="Arial"/>
              </a:rPr>
              <a:t>for</a:t>
            </a:r>
            <a:r>
              <a:rPr sz="2950" b="1" spc="5">
                <a:solidFill>
                  <a:srgbClr val="0D1746"/>
                </a:solidFill>
                <a:latin typeface="Arial"/>
                <a:cs typeface="Arial"/>
              </a:rPr>
              <a:t> </a:t>
            </a:r>
            <a:r>
              <a:rPr sz="2950" b="1">
                <a:solidFill>
                  <a:srgbClr val="0D1746"/>
                </a:solidFill>
                <a:latin typeface="Arial"/>
                <a:cs typeface="Arial"/>
              </a:rPr>
              <a:t>measurement</a:t>
            </a:r>
            <a:r>
              <a:rPr sz="2950" b="1" spc="-5">
                <a:solidFill>
                  <a:srgbClr val="0D1746"/>
                </a:solidFill>
                <a:latin typeface="Arial"/>
                <a:cs typeface="Arial"/>
              </a:rPr>
              <a:t> </a:t>
            </a:r>
            <a:r>
              <a:rPr sz="2950" b="1">
                <a:solidFill>
                  <a:srgbClr val="0D1746"/>
                </a:solidFill>
                <a:latin typeface="Arial"/>
                <a:cs typeface="Arial"/>
              </a:rPr>
              <a:t>&amp; </a:t>
            </a:r>
            <a:r>
              <a:rPr sz="2950" b="1" spc="-25">
                <a:solidFill>
                  <a:srgbClr val="0D1746"/>
                </a:solidFill>
                <a:latin typeface="Arial"/>
                <a:cs typeface="Arial"/>
              </a:rPr>
              <a:t>ROI</a:t>
            </a:r>
            <a:endParaRPr sz="2950">
              <a:latin typeface="Arial"/>
              <a:cs typeface="Arial"/>
            </a:endParaRPr>
          </a:p>
        </p:txBody>
      </p:sp>
      <p:sp>
        <p:nvSpPr>
          <p:cNvPr id="19" name="object 19"/>
          <p:cNvSpPr/>
          <p:nvPr/>
        </p:nvSpPr>
        <p:spPr>
          <a:xfrm>
            <a:off x="733786" y="10017887"/>
            <a:ext cx="8900795" cy="0"/>
          </a:xfrm>
          <a:custGeom>
            <a:avLst/>
            <a:gdLst/>
            <a:ahLst/>
            <a:cxnLst/>
            <a:rect l="l" t="t" r="r" b="b"/>
            <a:pathLst>
              <a:path w="8900795">
                <a:moveTo>
                  <a:pt x="0" y="0"/>
                </a:moveTo>
                <a:lnTo>
                  <a:pt x="8900252" y="0"/>
                </a:lnTo>
              </a:path>
            </a:pathLst>
          </a:custGeom>
          <a:ln w="10470">
            <a:solidFill>
              <a:srgbClr val="0D1746"/>
            </a:solidFill>
          </a:ln>
        </p:spPr>
        <p:txBody>
          <a:bodyPr wrap="square" lIns="0" tIns="0" rIns="0" bIns="0" rtlCol="0"/>
          <a:lstStyle/>
          <a:p>
            <a:endParaRPr/>
          </a:p>
        </p:txBody>
      </p:sp>
      <p:sp>
        <p:nvSpPr>
          <p:cNvPr id="20" name="object 20"/>
          <p:cNvSpPr txBox="1"/>
          <p:nvPr/>
        </p:nvSpPr>
        <p:spPr>
          <a:xfrm>
            <a:off x="721086" y="8464094"/>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12:45</a:t>
            </a:r>
            <a:endParaRPr sz="3350" dirty="0">
              <a:latin typeface="Arial Black"/>
              <a:cs typeface="Arial Black"/>
            </a:endParaRPr>
          </a:p>
        </p:txBody>
      </p:sp>
      <p:sp>
        <p:nvSpPr>
          <p:cNvPr id="21" name="object 21"/>
          <p:cNvSpPr txBox="1"/>
          <p:nvPr/>
        </p:nvSpPr>
        <p:spPr>
          <a:xfrm>
            <a:off x="2987521" y="8516448"/>
            <a:ext cx="4739640" cy="886460"/>
          </a:xfrm>
          <a:prstGeom prst="rect">
            <a:avLst/>
          </a:prstGeom>
        </p:spPr>
        <p:txBody>
          <a:bodyPr vert="horz" wrap="square" lIns="0" tIns="62230" rIns="0" bIns="0" rtlCol="0">
            <a:spAutoFit/>
          </a:bodyPr>
          <a:lstStyle/>
          <a:p>
            <a:pPr marL="51435" marR="5080" indent="-39370">
              <a:lnSpc>
                <a:spcPts val="3220"/>
              </a:lnSpc>
              <a:spcBef>
                <a:spcPts val="490"/>
              </a:spcBef>
            </a:pPr>
            <a:r>
              <a:rPr sz="2950" b="1">
                <a:solidFill>
                  <a:srgbClr val="0D1746"/>
                </a:solidFill>
                <a:latin typeface="Arial"/>
                <a:cs typeface="Arial"/>
              </a:rPr>
              <a:t>Lunch</a:t>
            </a:r>
            <a:r>
              <a:rPr sz="2950" b="1" spc="5">
                <a:solidFill>
                  <a:srgbClr val="0D1746"/>
                </a:solidFill>
                <a:latin typeface="Arial"/>
                <a:cs typeface="Arial"/>
              </a:rPr>
              <a:t> </a:t>
            </a:r>
            <a:r>
              <a:rPr sz="2950" b="1">
                <a:solidFill>
                  <a:srgbClr val="0D1746"/>
                </a:solidFill>
                <a:latin typeface="Arial"/>
                <a:cs typeface="Arial"/>
              </a:rPr>
              <a:t>&amp;</a:t>
            </a:r>
            <a:r>
              <a:rPr sz="2950" b="1" spc="5">
                <a:solidFill>
                  <a:srgbClr val="0D1746"/>
                </a:solidFill>
                <a:latin typeface="Arial"/>
                <a:cs typeface="Arial"/>
              </a:rPr>
              <a:t> </a:t>
            </a:r>
            <a:r>
              <a:rPr sz="2950" b="1">
                <a:solidFill>
                  <a:srgbClr val="0D1746"/>
                </a:solidFill>
                <a:latin typeface="Arial"/>
                <a:cs typeface="Arial"/>
              </a:rPr>
              <a:t>breakout</a:t>
            </a:r>
            <a:r>
              <a:rPr sz="2950" b="1" spc="5">
                <a:solidFill>
                  <a:srgbClr val="0D1746"/>
                </a:solidFill>
                <a:latin typeface="Arial"/>
                <a:cs typeface="Arial"/>
              </a:rPr>
              <a:t> </a:t>
            </a:r>
            <a:r>
              <a:rPr sz="2950" b="1" spc="-10">
                <a:solidFill>
                  <a:srgbClr val="0D1746"/>
                </a:solidFill>
                <a:latin typeface="Arial"/>
                <a:cs typeface="Arial"/>
              </a:rPr>
              <a:t>session </a:t>
            </a:r>
            <a:r>
              <a:rPr sz="2950" b="1">
                <a:solidFill>
                  <a:srgbClr val="C00000"/>
                </a:solidFill>
                <a:latin typeface="Arial"/>
                <a:cs typeface="Arial"/>
              </a:rPr>
              <a:t>(</a:t>
            </a:r>
            <a:r>
              <a:rPr lang="en-GB" sz="2950" b="1">
                <a:solidFill>
                  <a:srgbClr val="C00000"/>
                </a:solidFill>
                <a:latin typeface="Arial"/>
                <a:cs typeface="Arial"/>
              </a:rPr>
              <a:t>RED</a:t>
            </a:r>
            <a:r>
              <a:rPr sz="2950" b="1" spc="5">
                <a:solidFill>
                  <a:srgbClr val="C00000"/>
                </a:solidFill>
                <a:latin typeface="Arial"/>
                <a:cs typeface="Arial"/>
              </a:rPr>
              <a:t> </a:t>
            </a:r>
            <a:r>
              <a:rPr sz="2950" b="1" spc="-10">
                <a:solidFill>
                  <a:srgbClr val="C00000"/>
                </a:solidFill>
                <a:latin typeface="Arial"/>
                <a:cs typeface="Arial"/>
              </a:rPr>
              <a:t>group)</a:t>
            </a:r>
            <a:endParaRPr sz="2950">
              <a:solidFill>
                <a:srgbClr val="C00000"/>
              </a:solidFill>
              <a:latin typeface="Arial"/>
              <a:cs typeface="Arial"/>
            </a:endParaRPr>
          </a:p>
        </p:txBody>
      </p:sp>
      <p:sp>
        <p:nvSpPr>
          <p:cNvPr id="22" name="object 22"/>
          <p:cNvSpPr/>
          <p:nvPr/>
        </p:nvSpPr>
        <p:spPr>
          <a:xfrm>
            <a:off x="10484076" y="2143109"/>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23" name="object 23"/>
          <p:cNvSpPr txBox="1"/>
          <p:nvPr/>
        </p:nvSpPr>
        <p:spPr>
          <a:xfrm>
            <a:off x="10471377" y="2234323"/>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13:45</a:t>
            </a:r>
            <a:endParaRPr sz="3350" dirty="0">
              <a:latin typeface="Arial Black"/>
              <a:cs typeface="Arial Black"/>
            </a:endParaRPr>
          </a:p>
        </p:txBody>
      </p:sp>
      <p:sp>
        <p:nvSpPr>
          <p:cNvPr id="24" name="object 24"/>
          <p:cNvSpPr txBox="1"/>
          <p:nvPr/>
        </p:nvSpPr>
        <p:spPr>
          <a:xfrm>
            <a:off x="12761710" y="2286677"/>
            <a:ext cx="5738495" cy="1294765"/>
          </a:xfrm>
          <a:prstGeom prst="rect">
            <a:avLst/>
          </a:prstGeom>
        </p:spPr>
        <p:txBody>
          <a:bodyPr vert="horz" wrap="square" lIns="0" tIns="62230" rIns="0" bIns="0" rtlCol="0">
            <a:spAutoFit/>
          </a:bodyPr>
          <a:lstStyle/>
          <a:p>
            <a:pPr marL="27305" marR="5080" indent="-15240">
              <a:lnSpc>
                <a:spcPts val="3220"/>
              </a:lnSpc>
              <a:spcBef>
                <a:spcPts val="490"/>
              </a:spcBef>
            </a:pPr>
            <a:r>
              <a:rPr sz="2950" b="1">
                <a:solidFill>
                  <a:srgbClr val="0D1746"/>
                </a:solidFill>
                <a:latin typeface="Arial"/>
                <a:cs typeface="Arial"/>
              </a:rPr>
              <a:t>Keynote</a:t>
            </a:r>
            <a:r>
              <a:rPr sz="2950" b="1" spc="-5">
                <a:solidFill>
                  <a:srgbClr val="0D1746"/>
                </a:solidFill>
                <a:latin typeface="Arial"/>
                <a:cs typeface="Arial"/>
              </a:rPr>
              <a:t> </a:t>
            </a:r>
            <a:r>
              <a:rPr sz="2950" b="1">
                <a:solidFill>
                  <a:srgbClr val="0D1746"/>
                </a:solidFill>
                <a:latin typeface="Arial"/>
                <a:cs typeface="Arial"/>
              </a:rPr>
              <a:t>-</a:t>
            </a:r>
            <a:r>
              <a:rPr sz="2950" b="1" spc="-5">
                <a:solidFill>
                  <a:srgbClr val="0D1746"/>
                </a:solidFill>
                <a:latin typeface="Arial"/>
                <a:cs typeface="Arial"/>
              </a:rPr>
              <a:t> </a:t>
            </a:r>
            <a:r>
              <a:rPr sz="2950" b="1">
                <a:solidFill>
                  <a:srgbClr val="0D1746"/>
                </a:solidFill>
                <a:latin typeface="Arial"/>
                <a:cs typeface="Arial"/>
              </a:rPr>
              <a:t>How</a:t>
            </a:r>
            <a:r>
              <a:rPr sz="2950" b="1" spc="-5">
                <a:solidFill>
                  <a:srgbClr val="0D1746"/>
                </a:solidFill>
                <a:latin typeface="Arial"/>
                <a:cs typeface="Arial"/>
              </a:rPr>
              <a:t> </a:t>
            </a:r>
            <a:r>
              <a:rPr sz="2950" b="1">
                <a:solidFill>
                  <a:srgbClr val="0D1746"/>
                </a:solidFill>
                <a:latin typeface="Arial"/>
                <a:cs typeface="Arial"/>
              </a:rPr>
              <a:t>to</a:t>
            </a:r>
            <a:r>
              <a:rPr sz="2950" b="1" spc="-5">
                <a:solidFill>
                  <a:srgbClr val="0D1746"/>
                </a:solidFill>
                <a:latin typeface="Arial"/>
                <a:cs typeface="Arial"/>
              </a:rPr>
              <a:t> </a:t>
            </a:r>
            <a:r>
              <a:rPr sz="2950" b="1">
                <a:solidFill>
                  <a:srgbClr val="0D1746"/>
                </a:solidFill>
                <a:latin typeface="Arial"/>
                <a:cs typeface="Arial"/>
              </a:rPr>
              <a:t>engage</a:t>
            </a:r>
            <a:r>
              <a:rPr sz="2950" b="1" spc="-5">
                <a:solidFill>
                  <a:srgbClr val="0D1746"/>
                </a:solidFill>
                <a:latin typeface="Arial"/>
                <a:cs typeface="Arial"/>
              </a:rPr>
              <a:t> </a:t>
            </a:r>
            <a:r>
              <a:rPr sz="2950" b="1">
                <a:solidFill>
                  <a:srgbClr val="0D1746"/>
                </a:solidFill>
                <a:latin typeface="Arial"/>
                <a:cs typeface="Arial"/>
              </a:rPr>
              <a:t>in </a:t>
            </a:r>
            <a:r>
              <a:rPr sz="2950" b="1" spc="-50">
                <a:solidFill>
                  <a:srgbClr val="0D1746"/>
                </a:solidFill>
                <a:latin typeface="Arial"/>
                <a:cs typeface="Arial"/>
              </a:rPr>
              <a:t>a </a:t>
            </a:r>
            <a:r>
              <a:rPr sz="2950" b="1">
                <a:solidFill>
                  <a:srgbClr val="0D1746"/>
                </a:solidFill>
                <a:latin typeface="Arial"/>
                <a:cs typeface="Arial"/>
              </a:rPr>
              <a:t>disengaged</a:t>
            </a:r>
            <a:r>
              <a:rPr sz="2950" b="1" spc="-15">
                <a:solidFill>
                  <a:srgbClr val="0D1746"/>
                </a:solidFill>
                <a:latin typeface="Arial"/>
                <a:cs typeface="Arial"/>
              </a:rPr>
              <a:t> </a:t>
            </a:r>
            <a:r>
              <a:rPr sz="2950" b="1">
                <a:solidFill>
                  <a:srgbClr val="0D1746"/>
                </a:solidFill>
                <a:latin typeface="Arial"/>
                <a:cs typeface="Arial"/>
              </a:rPr>
              <a:t>workplace</a:t>
            </a:r>
            <a:r>
              <a:rPr sz="2950" b="1" spc="-15">
                <a:solidFill>
                  <a:srgbClr val="0D1746"/>
                </a:solidFill>
                <a:latin typeface="Arial"/>
                <a:cs typeface="Arial"/>
              </a:rPr>
              <a:t> </a:t>
            </a:r>
            <a:r>
              <a:rPr sz="2950" b="1" spc="-10">
                <a:solidFill>
                  <a:srgbClr val="0D1746"/>
                </a:solidFill>
                <a:latin typeface="Arial"/>
                <a:cs typeface="Arial"/>
              </a:rPr>
              <a:t>(winning </a:t>
            </a:r>
            <a:r>
              <a:rPr sz="2950" b="1">
                <a:solidFill>
                  <a:srgbClr val="0D1746"/>
                </a:solidFill>
                <a:latin typeface="Arial"/>
                <a:cs typeface="Arial"/>
              </a:rPr>
              <a:t>hearts</a:t>
            </a:r>
            <a:r>
              <a:rPr sz="2950" b="1" spc="-10">
                <a:solidFill>
                  <a:srgbClr val="0D1746"/>
                </a:solidFill>
                <a:latin typeface="Arial"/>
                <a:cs typeface="Arial"/>
              </a:rPr>
              <a:t> </a:t>
            </a:r>
            <a:r>
              <a:rPr sz="2950" b="1">
                <a:solidFill>
                  <a:srgbClr val="0D1746"/>
                </a:solidFill>
                <a:latin typeface="Arial"/>
                <a:cs typeface="Arial"/>
              </a:rPr>
              <a:t>and</a:t>
            </a:r>
            <a:r>
              <a:rPr sz="2950" b="1" spc="-5">
                <a:solidFill>
                  <a:srgbClr val="0D1746"/>
                </a:solidFill>
                <a:latin typeface="Arial"/>
                <a:cs typeface="Arial"/>
              </a:rPr>
              <a:t> </a:t>
            </a:r>
            <a:r>
              <a:rPr sz="2950" b="1" spc="-10">
                <a:solidFill>
                  <a:srgbClr val="0D1746"/>
                </a:solidFill>
                <a:latin typeface="Arial"/>
                <a:cs typeface="Arial"/>
              </a:rPr>
              <a:t>minds)</a:t>
            </a:r>
            <a:endParaRPr sz="2950">
              <a:latin typeface="Arial"/>
              <a:cs typeface="Arial"/>
            </a:endParaRPr>
          </a:p>
        </p:txBody>
      </p:sp>
      <p:sp>
        <p:nvSpPr>
          <p:cNvPr id="25" name="object 25"/>
          <p:cNvSpPr/>
          <p:nvPr/>
        </p:nvSpPr>
        <p:spPr>
          <a:xfrm>
            <a:off x="10484076" y="3719198"/>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26" name="object 26"/>
          <p:cNvSpPr txBox="1"/>
          <p:nvPr/>
        </p:nvSpPr>
        <p:spPr>
          <a:xfrm>
            <a:off x="10471377" y="3826124"/>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14:10</a:t>
            </a:r>
            <a:endParaRPr sz="3350" dirty="0">
              <a:latin typeface="Arial Black"/>
              <a:cs typeface="Arial Black"/>
            </a:endParaRPr>
          </a:p>
        </p:txBody>
      </p:sp>
      <p:sp>
        <p:nvSpPr>
          <p:cNvPr id="27" name="object 27"/>
          <p:cNvSpPr txBox="1"/>
          <p:nvPr/>
        </p:nvSpPr>
        <p:spPr>
          <a:xfrm>
            <a:off x="12737813" y="3878479"/>
            <a:ext cx="5078730" cy="1294765"/>
          </a:xfrm>
          <a:prstGeom prst="rect">
            <a:avLst/>
          </a:prstGeom>
        </p:spPr>
        <p:txBody>
          <a:bodyPr vert="horz" wrap="square" lIns="0" tIns="62230" rIns="0" bIns="0" rtlCol="0">
            <a:spAutoFit/>
          </a:bodyPr>
          <a:lstStyle/>
          <a:p>
            <a:pPr marL="51435" marR="5080" indent="-39370">
              <a:lnSpc>
                <a:spcPts val="3220"/>
              </a:lnSpc>
              <a:spcBef>
                <a:spcPts val="490"/>
              </a:spcBef>
            </a:pPr>
            <a:r>
              <a:rPr sz="2950" b="1">
                <a:solidFill>
                  <a:srgbClr val="0D1746"/>
                </a:solidFill>
                <a:latin typeface="Arial"/>
                <a:cs typeface="Arial"/>
              </a:rPr>
              <a:t>Panel</a:t>
            </a:r>
            <a:r>
              <a:rPr sz="2950" b="1" spc="5">
                <a:solidFill>
                  <a:srgbClr val="0D1746"/>
                </a:solidFill>
                <a:latin typeface="Arial"/>
                <a:cs typeface="Arial"/>
              </a:rPr>
              <a:t> </a:t>
            </a:r>
            <a:r>
              <a:rPr sz="2950" b="1">
                <a:solidFill>
                  <a:srgbClr val="0D1746"/>
                </a:solidFill>
                <a:latin typeface="Arial"/>
                <a:cs typeface="Arial"/>
              </a:rPr>
              <a:t>- Beyond</a:t>
            </a:r>
            <a:r>
              <a:rPr sz="2950" b="1" spc="5">
                <a:solidFill>
                  <a:srgbClr val="0D1746"/>
                </a:solidFill>
                <a:latin typeface="Arial"/>
                <a:cs typeface="Arial"/>
              </a:rPr>
              <a:t> </a:t>
            </a:r>
            <a:r>
              <a:rPr sz="2950" b="1">
                <a:solidFill>
                  <a:srgbClr val="0D1746"/>
                </a:solidFill>
                <a:latin typeface="Arial"/>
                <a:cs typeface="Arial"/>
              </a:rPr>
              <a:t>the </a:t>
            </a:r>
            <a:r>
              <a:rPr sz="2950" b="1" spc="-10">
                <a:solidFill>
                  <a:srgbClr val="0D1746"/>
                </a:solidFill>
                <a:latin typeface="Arial"/>
                <a:cs typeface="Arial"/>
              </a:rPr>
              <a:t>Hype: </a:t>
            </a:r>
            <a:r>
              <a:rPr sz="2950" b="1">
                <a:solidFill>
                  <a:srgbClr val="0D1746"/>
                </a:solidFill>
                <a:latin typeface="Arial"/>
                <a:cs typeface="Arial"/>
              </a:rPr>
              <a:t>Practical</a:t>
            </a:r>
            <a:r>
              <a:rPr sz="2950" b="1" spc="-10">
                <a:solidFill>
                  <a:srgbClr val="0D1746"/>
                </a:solidFill>
                <a:latin typeface="Arial"/>
                <a:cs typeface="Arial"/>
              </a:rPr>
              <a:t> </a:t>
            </a:r>
            <a:r>
              <a:rPr sz="2950" b="1">
                <a:solidFill>
                  <a:srgbClr val="0D1746"/>
                </a:solidFill>
                <a:latin typeface="Arial"/>
                <a:cs typeface="Arial"/>
              </a:rPr>
              <a:t>successes</a:t>
            </a:r>
            <a:r>
              <a:rPr sz="2950" b="1" spc="-10">
                <a:solidFill>
                  <a:srgbClr val="0D1746"/>
                </a:solidFill>
                <a:latin typeface="Arial"/>
                <a:cs typeface="Arial"/>
              </a:rPr>
              <a:t> </a:t>
            </a:r>
            <a:r>
              <a:rPr sz="2950" b="1">
                <a:solidFill>
                  <a:srgbClr val="0D1746"/>
                </a:solidFill>
                <a:latin typeface="Arial"/>
                <a:cs typeface="Arial"/>
              </a:rPr>
              <a:t>with</a:t>
            </a:r>
            <a:r>
              <a:rPr sz="2950" b="1" spc="-125">
                <a:solidFill>
                  <a:srgbClr val="0D1746"/>
                </a:solidFill>
                <a:latin typeface="Arial"/>
                <a:cs typeface="Arial"/>
              </a:rPr>
              <a:t> </a:t>
            </a:r>
            <a:r>
              <a:rPr sz="2950" b="1" spc="-25">
                <a:solidFill>
                  <a:srgbClr val="0D1746"/>
                </a:solidFill>
                <a:latin typeface="Arial"/>
                <a:cs typeface="Arial"/>
              </a:rPr>
              <a:t>AI, </a:t>
            </a:r>
            <a:r>
              <a:rPr sz="2950" b="1">
                <a:solidFill>
                  <a:srgbClr val="0D1746"/>
                </a:solidFill>
                <a:latin typeface="Arial"/>
                <a:cs typeface="Arial"/>
              </a:rPr>
              <a:t>analytics</a:t>
            </a:r>
            <a:r>
              <a:rPr sz="2950" b="1" spc="-10">
                <a:solidFill>
                  <a:srgbClr val="0D1746"/>
                </a:solidFill>
                <a:latin typeface="Arial"/>
                <a:cs typeface="Arial"/>
              </a:rPr>
              <a:t> </a:t>
            </a:r>
            <a:r>
              <a:rPr sz="2950" b="1">
                <a:solidFill>
                  <a:srgbClr val="0D1746"/>
                </a:solidFill>
                <a:latin typeface="Arial"/>
                <a:cs typeface="Arial"/>
              </a:rPr>
              <a:t>and</a:t>
            </a:r>
            <a:r>
              <a:rPr sz="2950" b="1" spc="-10">
                <a:solidFill>
                  <a:srgbClr val="0D1746"/>
                </a:solidFill>
                <a:latin typeface="Arial"/>
                <a:cs typeface="Arial"/>
              </a:rPr>
              <a:t> </a:t>
            </a:r>
            <a:r>
              <a:rPr sz="2950" b="1">
                <a:solidFill>
                  <a:srgbClr val="0D1746"/>
                </a:solidFill>
                <a:latin typeface="Arial"/>
                <a:cs typeface="Arial"/>
              </a:rPr>
              <a:t>digital</a:t>
            </a:r>
            <a:r>
              <a:rPr sz="2950" b="1" spc="-5">
                <a:solidFill>
                  <a:srgbClr val="0D1746"/>
                </a:solidFill>
                <a:latin typeface="Arial"/>
                <a:cs typeface="Arial"/>
              </a:rPr>
              <a:t> </a:t>
            </a:r>
            <a:r>
              <a:rPr sz="2950" b="1" spc="-10">
                <a:solidFill>
                  <a:srgbClr val="0D1746"/>
                </a:solidFill>
                <a:latin typeface="Arial"/>
                <a:cs typeface="Arial"/>
              </a:rPr>
              <a:t>tech</a:t>
            </a:r>
            <a:endParaRPr sz="2950">
              <a:latin typeface="Arial"/>
              <a:cs typeface="Arial"/>
            </a:endParaRPr>
          </a:p>
        </p:txBody>
      </p:sp>
      <p:sp>
        <p:nvSpPr>
          <p:cNvPr id="28" name="object 28"/>
          <p:cNvSpPr/>
          <p:nvPr/>
        </p:nvSpPr>
        <p:spPr>
          <a:xfrm>
            <a:off x="10484076" y="5359170"/>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29" name="object 29"/>
          <p:cNvSpPr txBox="1"/>
          <p:nvPr/>
        </p:nvSpPr>
        <p:spPr>
          <a:xfrm>
            <a:off x="10471377" y="5499735"/>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14:50</a:t>
            </a:r>
            <a:endParaRPr sz="3350" dirty="0">
              <a:latin typeface="Arial Black"/>
              <a:cs typeface="Arial Black"/>
            </a:endParaRPr>
          </a:p>
        </p:txBody>
      </p:sp>
      <p:sp>
        <p:nvSpPr>
          <p:cNvPr id="30" name="object 30"/>
          <p:cNvSpPr txBox="1"/>
          <p:nvPr/>
        </p:nvSpPr>
        <p:spPr>
          <a:xfrm>
            <a:off x="12737813" y="5552089"/>
            <a:ext cx="5053965" cy="886460"/>
          </a:xfrm>
          <a:prstGeom prst="rect">
            <a:avLst/>
          </a:prstGeom>
        </p:spPr>
        <p:txBody>
          <a:bodyPr vert="horz" wrap="square" lIns="0" tIns="62230" rIns="0" bIns="0" rtlCol="0">
            <a:spAutoFit/>
          </a:bodyPr>
          <a:lstStyle/>
          <a:p>
            <a:pPr marL="51435" marR="5080" indent="-39370">
              <a:lnSpc>
                <a:spcPts val="3220"/>
              </a:lnSpc>
              <a:spcBef>
                <a:spcPts val="490"/>
              </a:spcBef>
            </a:pPr>
            <a:r>
              <a:rPr sz="2950" b="1">
                <a:solidFill>
                  <a:srgbClr val="0D1746"/>
                </a:solidFill>
                <a:latin typeface="Arial"/>
                <a:cs typeface="Arial"/>
              </a:rPr>
              <a:t>Break</a:t>
            </a:r>
            <a:r>
              <a:rPr sz="2950" b="1" spc="-5">
                <a:solidFill>
                  <a:srgbClr val="0D1746"/>
                </a:solidFill>
                <a:latin typeface="Arial"/>
                <a:cs typeface="Arial"/>
              </a:rPr>
              <a:t> </a:t>
            </a:r>
            <a:r>
              <a:rPr sz="2950" b="1">
                <a:solidFill>
                  <a:srgbClr val="0D1746"/>
                </a:solidFill>
                <a:latin typeface="Arial"/>
                <a:cs typeface="Arial"/>
              </a:rPr>
              <a:t>and breakout </a:t>
            </a:r>
            <a:r>
              <a:rPr sz="2950" b="1" spc="-10">
                <a:solidFill>
                  <a:srgbClr val="0D1746"/>
                </a:solidFill>
                <a:latin typeface="Arial"/>
                <a:cs typeface="Arial"/>
              </a:rPr>
              <a:t>session </a:t>
            </a:r>
            <a:r>
              <a:rPr sz="2950" b="1">
                <a:solidFill>
                  <a:srgbClr val="017221"/>
                </a:solidFill>
                <a:latin typeface="Arial"/>
                <a:cs typeface="Arial"/>
              </a:rPr>
              <a:t>(</a:t>
            </a:r>
            <a:r>
              <a:rPr lang="en-GB" sz="2950" b="1">
                <a:solidFill>
                  <a:srgbClr val="017221"/>
                </a:solidFill>
                <a:latin typeface="Arial"/>
                <a:cs typeface="Arial"/>
              </a:rPr>
              <a:t>GREEN</a:t>
            </a:r>
            <a:r>
              <a:rPr sz="2950" b="1" spc="5">
                <a:solidFill>
                  <a:srgbClr val="017221"/>
                </a:solidFill>
                <a:latin typeface="Arial"/>
                <a:cs typeface="Arial"/>
              </a:rPr>
              <a:t> </a:t>
            </a:r>
            <a:r>
              <a:rPr sz="2950" b="1" spc="-10">
                <a:solidFill>
                  <a:srgbClr val="017221"/>
                </a:solidFill>
                <a:latin typeface="Arial"/>
                <a:cs typeface="Arial"/>
              </a:rPr>
              <a:t>group)</a:t>
            </a:r>
            <a:endParaRPr sz="2950">
              <a:solidFill>
                <a:srgbClr val="017221"/>
              </a:solidFill>
              <a:latin typeface="Arial"/>
              <a:cs typeface="Arial"/>
            </a:endParaRPr>
          </a:p>
        </p:txBody>
      </p:sp>
      <p:sp>
        <p:nvSpPr>
          <p:cNvPr id="31" name="object 31"/>
          <p:cNvSpPr/>
          <p:nvPr/>
        </p:nvSpPr>
        <p:spPr>
          <a:xfrm>
            <a:off x="10484076" y="6626830"/>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32" name="object 32"/>
          <p:cNvSpPr txBox="1"/>
          <p:nvPr/>
        </p:nvSpPr>
        <p:spPr>
          <a:xfrm>
            <a:off x="10471377" y="6763623"/>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15:35</a:t>
            </a:r>
            <a:endParaRPr sz="3350" dirty="0">
              <a:latin typeface="Arial Black"/>
              <a:cs typeface="Arial Black"/>
            </a:endParaRPr>
          </a:p>
        </p:txBody>
      </p:sp>
      <p:sp>
        <p:nvSpPr>
          <p:cNvPr id="33" name="object 33"/>
          <p:cNvSpPr txBox="1"/>
          <p:nvPr/>
        </p:nvSpPr>
        <p:spPr>
          <a:xfrm>
            <a:off x="12737813" y="6815977"/>
            <a:ext cx="5563870" cy="478155"/>
          </a:xfrm>
          <a:prstGeom prst="rect">
            <a:avLst/>
          </a:prstGeom>
        </p:spPr>
        <p:txBody>
          <a:bodyPr vert="horz" wrap="square" lIns="0" tIns="14604" rIns="0" bIns="0" rtlCol="0">
            <a:spAutoFit/>
          </a:bodyPr>
          <a:lstStyle/>
          <a:p>
            <a:pPr marL="12700">
              <a:lnSpc>
                <a:spcPct val="100000"/>
              </a:lnSpc>
              <a:spcBef>
                <a:spcPts val="114"/>
              </a:spcBef>
            </a:pPr>
            <a:r>
              <a:rPr sz="2950" b="1">
                <a:solidFill>
                  <a:srgbClr val="0D1746"/>
                </a:solidFill>
                <a:latin typeface="Arial"/>
                <a:cs typeface="Arial"/>
              </a:rPr>
              <a:t>British</a:t>
            </a:r>
            <a:r>
              <a:rPr sz="2950" b="1" spc="-30">
                <a:solidFill>
                  <a:srgbClr val="0D1746"/>
                </a:solidFill>
                <a:latin typeface="Arial"/>
                <a:cs typeface="Arial"/>
              </a:rPr>
              <a:t> </a:t>
            </a:r>
            <a:r>
              <a:rPr sz="2950" b="1">
                <a:solidFill>
                  <a:srgbClr val="0D1746"/>
                </a:solidFill>
                <a:latin typeface="Arial"/>
                <a:cs typeface="Arial"/>
              </a:rPr>
              <a:t>Paralympic</a:t>
            </a:r>
            <a:r>
              <a:rPr sz="2950" b="1" spc="-125">
                <a:solidFill>
                  <a:srgbClr val="0D1746"/>
                </a:solidFill>
                <a:latin typeface="Arial"/>
                <a:cs typeface="Arial"/>
              </a:rPr>
              <a:t> </a:t>
            </a:r>
            <a:r>
              <a:rPr sz="2950" b="1" spc="-10">
                <a:solidFill>
                  <a:srgbClr val="0D1746"/>
                </a:solidFill>
                <a:latin typeface="Arial"/>
                <a:cs typeface="Arial"/>
              </a:rPr>
              <a:t>Association</a:t>
            </a:r>
            <a:endParaRPr sz="2950">
              <a:latin typeface="Arial"/>
              <a:cs typeface="Arial"/>
            </a:endParaRPr>
          </a:p>
        </p:txBody>
      </p:sp>
      <p:sp>
        <p:nvSpPr>
          <p:cNvPr id="34" name="object 34"/>
          <p:cNvSpPr/>
          <p:nvPr/>
        </p:nvSpPr>
        <p:spPr>
          <a:xfrm>
            <a:off x="10484076" y="7501980"/>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35" name="object 35"/>
          <p:cNvSpPr txBox="1"/>
          <p:nvPr/>
        </p:nvSpPr>
        <p:spPr>
          <a:xfrm>
            <a:off x="10471377" y="7631023"/>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16:05</a:t>
            </a:r>
            <a:endParaRPr sz="3350" dirty="0">
              <a:latin typeface="Arial Black"/>
              <a:cs typeface="Arial Black"/>
            </a:endParaRPr>
          </a:p>
        </p:txBody>
      </p:sp>
      <p:sp>
        <p:nvSpPr>
          <p:cNvPr id="36" name="object 36"/>
          <p:cNvSpPr txBox="1"/>
          <p:nvPr/>
        </p:nvSpPr>
        <p:spPr>
          <a:xfrm>
            <a:off x="12737813" y="7683377"/>
            <a:ext cx="6121400" cy="936154"/>
          </a:xfrm>
          <a:prstGeom prst="rect">
            <a:avLst/>
          </a:prstGeom>
        </p:spPr>
        <p:txBody>
          <a:bodyPr vert="horz" wrap="square" lIns="0" tIns="38100" rIns="0" bIns="0" rtlCol="0" anchor="t">
            <a:spAutoFit/>
          </a:bodyPr>
          <a:lstStyle/>
          <a:p>
            <a:pPr marL="51435" marR="5080" indent="-39370">
              <a:lnSpc>
                <a:spcPts val="3460"/>
              </a:lnSpc>
              <a:spcBef>
                <a:spcPts val="300"/>
              </a:spcBef>
            </a:pPr>
            <a:r>
              <a:rPr sz="2950" b="1" dirty="0">
                <a:solidFill>
                  <a:srgbClr val="0D1746"/>
                </a:solidFill>
                <a:latin typeface="Arial"/>
                <a:cs typeface="Arial"/>
              </a:rPr>
              <a:t>Speed roundtable:</a:t>
            </a:r>
            <a:r>
              <a:rPr sz="2950" b="1" spc="5" dirty="0">
                <a:solidFill>
                  <a:srgbClr val="0D1746"/>
                </a:solidFill>
                <a:latin typeface="Arial"/>
                <a:cs typeface="Arial"/>
              </a:rPr>
              <a:t> </a:t>
            </a:r>
            <a:br>
              <a:rPr lang="en-US" sz="2950" b="1" spc="5" dirty="0">
                <a:solidFill>
                  <a:srgbClr val="0D1746"/>
                </a:solidFill>
                <a:latin typeface="Arial"/>
                <a:cs typeface="Arial"/>
              </a:rPr>
            </a:br>
            <a:r>
              <a:rPr sz="2950" b="1" dirty="0">
                <a:solidFill>
                  <a:srgbClr val="0D1746"/>
                </a:solidFill>
                <a:latin typeface="Arial"/>
                <a:cs typeface="Arial"/>
              </a:rPr>
              <a:t>Key </a:t>
            </a:r>
            <a:r>
              <a:rPr sz="2950" b="1" spc="-10" dirty="0">
                <a:solidFill>
                  <a:srgbClr val="0D1746"/>
                </a:solidFill>
                <a:latin typeface="Arial"/>
                <a:cs typeface="Arial"/>
              </a:rPr>
              <a:t>takeaways </a:t>
            </a:r>
            <a:r>
              <a:rPr sz="2950" b="1" dirty="0">
                <a:solidFill>
                  <a:srgbClr val="0D1746"/>
                </a:solidFill>
                <a:latin typeface="Arial"/>
                <a:cs typeface="Arial"/>
              </a:rPr>
              <a:t>and</a:t>
            </a:r>
            <a:r>
              <a:rPr sz="2950" b="1" spc="5" dirty="0">
                <a:solidFill>
                  <a:srgbClr val="0D1746"/>
                </a:solidFill>
                <a:latin typeface="Arial"/>
                <a:cs typeface="Arial"/>
              </a:rPr>
              <a:t> </a:t>
            </a:r>
            <a:r>
              <a:rPr sz="2950" b="1" spc="-10" dirty="0">
                <a:solidFill>
                  <a:srgbClr val="0D1746"/>
                </a:solidFill>
                <a:latin typeface="Arial"/>
                <a:cs typeface="Arial"/>
              </a:rPr>
              <a:t>actions</a:t>
            </a:r>
            <a:endParaRPr sz="2950" dirty="0">
              <a:latin typeface="Arial"/>
              <a:cs typeface="Arial"/>
            </a:endParaRPr>
          </a:p>
        </p:txBody>
      </p:sp>
      <p:sp>
        <p:nvSpPr>
          <p:cNvPr id="37" name="object 37"/>
          <p:cNvSpPr/>
          <p:nvPr/>
        </p:nvSpPr>
        <p:spPr>
          <a:xfrm>
            <a:off x="10484076" y="8759933"/>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38" name="object 38"/>
          <p:cNvSpPr/>
          <p:nvPr/>
        </p:nvSpPr>
        <p:spPr>
          <a:xfrm>
            <a:off x="10484076" y="9697770"/>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39" name="object 39"/>
          <p:cNvSpPr/>
          <p:nvPr/>
        </p:nvSpPr>
        <p:spPr>
          <a:xfrm>
            <a:off x="10484076" y="10635608"/>
            <a:ext cx="8900795" cy="0"/>
          </a:xfrm>
          <a:custGeom>
            <a:avLst/>
            <a:gdLst/>
            <a:ahLst/>
            <a:cxnLst/>
            <a:rect l="l" t="t" r="r" b="b"/>
            <a:pathLst>
              <a:path w="8900794">
                <a:moveTo>
                  <a:pt x="0" y="0"/>
                </a:moveTo>
                <a:lnTo>
                  <a:pt x="8900252" y="0"/>
                </a:lnTo>
              </a:path>
            </a:pathLst>
          </a:custGeom>
          <a:ln w="10470">
            <a:solidFill>
              <a:srgbClr val="0D1746"/>
            </a:solidFill>
          </a:ln>
        </p:spPr>
        <p:txBody>
          <a:bodyPr wrap="square" lIns="0" tIns="0" rIns="0" bIns="0" rtlCol="0"/>
          <a:lstStyle/>
          <a:p>
            <a:endParaRPr/>
          </a:p>
        </p:txBody>
      </p:sp>
      <p:sp>
        <p:nvSpPr>
          <p:cNvPr id="40" name="object 40"/>
          <p:cNvSpPr txBox="1"/>
          <p:nvPr/>
        </p:nvSpPr>
        <p:spPr>
          <a:xfrm>
            <a:off x="10471377" y="8903871"/>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16:20</a:t>
            </a:r>
            <a:endParaRPr sz="3350" dirty="0">
              <a:latin typeface="Arial Black"/>
              <a:cs typeface="Arial Black"/>
            </a:endParaRPr>
          </a:p>
        </p:txBody>
      </p:sp>
      <p:sp>
        <p:nvSpPr>
          <p:cNvPr id="41" name="object 41"/>
          <p:cNvSpPr txBox="1"/>
          <p:nvPr/>
        </p:nvSpPr>
        <p:spPr>
          <a:xfrm>
            <a:off x="12737813" y="8956226"/>
            <a:ext cx="2980055" cy="478155"/>
          </a:xfrm>
          <a:prstGeom prst="rect">
            <a:avLst/>
          </a:prstGeom>
        </p:spPr>
        <p:txBody>
          <a:bodyPr vert="horz" wrap="square" lIns="0" tIns="14604" rIns="0" bIns="0" rtlCol="0">
            <a:spAutoFit/>
          </a:bodyPr>
          <a:lstStyle/>
          <a:p>
            <a:pPr marL="12700">
              <a:lnSpc>
                <a:spcPct val="100000"/>
              </a:lnSpc>
              <a:spcBef>
                <a:spcPts val="114"/>
              </a:spcBef>
            </a:pPr>
            <a:r>
              <a:rPr sz="2950" b="1">
                <a:solidFill>
                  <a:srgbClr val="0D1746"/>
                </a:solidFill>
                <a:latin typeface="Arial"/>
                <a:cs typeface="Arial"/>
              </a:rPr>
              <a:t>Closing</a:t>
            </a:r>
            <a:r>
              <a:rPr sz="2950" b="1" spc="-15">
                <a:solidFill>
                  <a:srgbClr val="0D1746"/>
                </a:solidFill>
                <a:latin typeface="Arial"/>
                <a:cs typeface="Arial"/>
              </a:rPr>
              <a:t> </a:t>
            </a:r>
            <a:r>
              <a:rPr sz="2950" b="1" spc="-10">
                <a:solidFill>
                  <a:srgbClr val="0D1746"/>
                </a:solidFill>
                <a:latin typeface="Arial"/>
                <a:cs typeface="Arial"/>
              </a:rPr>
              <a:t>remarks</a:t>
            </a:r>
            <a:endParaRPr sz="2950">
              <a:latin typeface="Arial"/>
              <a:cs typeface="Arial"/>
            </a:endParaRPr>
          </a:p>
        </p:txBody>
      </p:sp>
      <p:sp>
        <p:nvSpPr>
          <p:cNvPr id="42" name="object 42"/>
          <p:cNvSpPr txBox="1"/>
          <p:nvPr/>
        </p:nvSpPr>
        <p:spPr>
          <a:xfrm>
            <a:off x="10471377" y="9883192"/>
            <a:ext cx="2029460" cy="541020"/>
          </a:xfrm>
          <a:prstGeom prst="rect">
            <a:avLst/>
          </a:prstGeom>
        </p:spPr>
        <p:txBody>
          <a:bodyPr vert="horz" wrap="square" lIns="0" tIns="16510" rIns="0" bIns="0" rtlCol="0">
            <a:spAutoFit/>
          </a:bodyPr>
          <a:lstStyle/>
          <a:p>
            <a:pPr marL="12700">
              <a:lnSpc>
                <a:spcPct val="100000"/>
              </a:lnSpc>
              <a:spcBef>
                <a:spcPts val="130"/>
              </a:spcBef>
            </a:pPr>
            <a:r>
              <a:rPr sz="3350" spc="-10" dirty="0">
                <a:solidFill>
                  <a:srgbClr val="0077C6"/>
                </a:solidFill>
                <a:latin typeface="Arial Black"/>
                <a:cs typeface="Arial Black"/>
              </a:rPr>
              <a:t>16:30</a:t>
            </a:r>
            <a:endParaRPr sz="3350" dirty="0">
              <a:latin typeface="Arial Black"/>
              <a:cs typeface="Arial Black"/>
            </a:endParaRPr>
          </a:p>
        </p:txBody>
      </p:sp>
      <p:sp>
        <p:nvSpPr>
          <p:cNvPr id="43" name="object 43"/>
          <p:cNvSpPr txBox="1"/>
          <p:nvPr/>
        </p:nvSpPr>
        <p:spPr>
          <a:xfrm>
            <a:off x="12737813" y="9935547"/>
            <a:ext cx="3000375" cy="478155"/>
          </a:xfrm>
          <a:prstGeom prst="rect">
            <a:avLst/>
          </a:prstGeom>
        </p:spPr>
        <p:txBody>
          <a:bodyPr vert="horz" wrap="square" lIns="0" tIns="14604" rIns="0" bIns="0" rtlCol="0">
            <a:spAutoFit/>
          </a:bodyPr>
          <a:lstStyle/>
          <a:p>
            <a:pPr marL="12700">
              <a:lnSpc>
                <a:spcPct val="100000"/>
              </a:lnSpc>
              <a:spcBef>
                <a:spcPts val="114"/>
              </a:spcBef>
            </a:pPr>
            <a:r>
              <a:rPr sz="2950" b="1">
                <a:solidFill>
                  <a:srgbClr val="0D1746"/>
                </a:solidFill>
                <a:latin typeface="Arial"/>
                <a:cs typeface="Arial"/>
              </a:rPr>
              <a:t>Drinks</a:t>
            </a:r>
            <a:r>
              <a:rPr sz="2950" b="1" spc="-20">
                <a:solidFill>
                  <a:srgbClr val="0D1746"/>
                </a:solidFill>
                <a:latin typeface="Arial"/>
                <a:cs typeface="Arial"/>
              </a:rPr>
              <a:t> </a:t>
            </a:r>
            <a:r>
              <a:rPr sz="2950" b="1" spc="-10">
                <a:solidFill>
                  <a:srgbClr val="0D1746"/>
                </a:solidFill>
                <a:latin typeface="Arial"/>
                <a:cs typeface="Arial"/>
              </a:rPr>
              <a:t>reception</a:t>
            </a:r>
            <a:endParaRPr sz="295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5674975" cy="11308715"/>
          </a:xfrm>
          <a:custGeom>
            <a:avLst/>
            <a:gdLst/>
            <a:ahLst/>
            <a:cxnLst/>
            <a:rect l="l" t="t" r="r" b="b"/>
            <a:pathLst>
              <a:path w="15674975" h="11308715">
                <a:moveTo>
                  <a:pt x="15674915" y="0"/>
                </a:moveTo>
                <a:lnTo>
                  <a:pt x="0" y="0"/>
                </a:lnTo>
                <a:lnTo>
                  <a:pt x="0" y="11308556"/>
                </a:lnTo>
                <a:lnTo>
                  <a:pt x="15674915" y="11308556"/>
                </a:lnTo>
                <a:lnTo>
                  <a:pt x="15674915" y="0"/>
                </a:lnTo>
                <a:close/>
              </a:path>
            </a:pathLst>
          </a:custGeom>
          <a:solidFill>
            <a:srgbClr val="0077C6"/>
          </a:solidFill>
        </p:spPr>
        <p:txBody>
          <a:bodyPr wrap="square" lIns="0" tIns="0" rIns="0" bIns="0" rtlCol="0"/>
          <a:lstStyle/>
          <a:p>
            <a:endParaRPr/>
          </a:p>
        </p:txBody>
      </p:sp>
      <p:sp>
        <p:nvSpPr>
          <p:cNvPr id="3" name="object 3"/>
          <p:cNvSpPr/>
          <p:nvPr/>
        </p:nvSpPr>
        <p:spPr>
          <a:xfrm>
            <a:off x="15735834" y="9044876"/>
            <a:ext cx="2179320" cy="2263775"/>
          </a:xfrm>
          <a:custGeom>
            <a:avLst/>
            <a:gdLst/>
            <a:ahLst/>
            <a:cxnLst/>
            <a:rect l="l" t="t" r="r" b="b"/>
            <a:pathLst>
              <a:path w="2179319" h="2263775">
                <a:moveTo>
                  <a:pt x="2179012" y="0"/>
                </a:moveTo>
                <a:lnTo>
                  <a:pt x="0" y="0"/>
                </a:lnTo>
                <a:lnTo>
                  <a:pt x="0" y="2263679"/>
                </a:lnTo>
                <a:lnTo>
                  <a:pt x="2179012" y="2263679"/>
                </a:lnTo>
                <a:lnTo>
                  <a:pt x="2179012" y="0"/>
                </a:lnTo>
                <a:close/>
              </a:path>
            </a:pathLst>
          </a:custGeom>
          <a:solidFill>
            <a:srgbClr val="151945"/>
          </a:solidFill>
        </p:spPr>
        <p:txBody>
          <a:bodyPr wrap="square" lIns="0" tIns="0" rIns="0" bIns="0" rtlCol="0"/>
          <a:lstStyle/>
          <a:p>
            <a:endParaRPr/>
          </a:p>
        </p:txBody>
      </p:sp>
      <p:sp>
        <p:nvSpPr>
          <p:cNvPr id="4" name="object 4"/>
          <p:cNvSpPr/>
          <p:nvPr/>
        </p:nvSpPr>
        <p:spPr>
          <a:xfrm>
            <a:off x="15746023" y="2248371"/>
            <a:ext cx="2179320" cy="2181225"/>
          </a:xfrm>
          <a:custGeom>
            <a:avLst/>
            <a:gdLst/>
            <a:ahLst/>
            <a:cxnLst/>
            <a:rect l="l" t="t" r="r" b="b"/>
            <a:pathLst>
              <a:path w="2179319" h="2181225">
                <a:moveTo>
                  <a:pt x="2179001" y="0"/>
                </a:moveTo>
                <a:lnTo>
                  <a:pt x="0" y="0"/>
                </a:lnTo>
                <a:lnTo>
                  <a:pt x="0" y="2180645"/>
                </a:lnTo>
                <a:lnTo>
                  <a:pt x="2179001" y="2180645"/>
                </a:lnTo>
                <a:lnTo>
                  <a:pt x="2179001" y="0"/>
                </a:lnTo>
                <a:close/>
              </a:path>
            </a:pathLst>
          </a:custGeom>
          <a:solidFill>
            <a:srgbClr val="ECEDF1"/>
          </a:solidFill>
        </p:spPr>
        <p:txBody>
          <a:bodyPr wrap="square" lIns="0" tIns="0" rIns="0" bIns="0" rtlCol="0"/>
          <a:lstStyle/>
          <a:p>
            <a:endParaRPr/>
          </a:p>
        </p:txBody>
      </p:sp>
      <p:sp>
        <p:nvSpPr>
          <p:cNvPr id="5" name="object 5"/>
          <p:cNvSpPr/>
          <p:nvPr/>
        </p:nvSpPr>
        <p:spPr>
          <a:xfrm>
            <a:off x="15744378" y="0"/>
            <a:ext cx="2181225" cy="2178050"/>
          </a:xfrm>
          <a:custGeom>
            <a:avLst/>
            <a:gdLst/>
            <a:ahLst/>
            <a:cxnLst/>
            <a:rect l="l" t="t" r="r" b="b"/>
            <a:pathLst>
              <a:path w="2181225" h="2178050">
                <a:moveTo>
                  <a:pt x="2180645" y="0"/>
                </a:moveTo>
                <a:lnTo>
                  <a:pt x="0" y="0"/>
                </a:lnTo>
                <a:lnTo>
                  <a:pt x="0" y="2177609"/>
                </a:lnTo>
                <a:lnTo>
                  <a:pt x="2180645" y="2177609"/>
                </a:lnTo>
                <a:lnTo>
                  <a:pt x="2180645" y="0"/>
                </a:lnTo>
                <a:close/>
              </a:path>
            </a:pathLst>
          </a:custGeom>
          <a:solidFill>
            <a:srgbClr val="151945"/>
          </a:solidFill>
        </p:spPr>
        <p:txBody>
          <a:bodyPr wrap="square" lIns="0" tIns="0" rIns="0" bIns="0" rtlCol="0"/>
          <a:lstStyle/>
          <a:p>
            <a:endParaRPr/>
          </a:p>
        </p:txBody>
      </p:sp>
      <p:grpSp>
        <p:nvGrpSpPr>
          <p:cNvPr id="6" name="object 6"/>
          <p:cNvGrpSpPr/>
          <p:nvPr/>
        </p:nvGrpSpPr>
        <p:grpSpPr>
          <a:xfrm>
            <a:off x="16423631" y="3381217"/>
            <a:ext cx="819150" cy="473075"/>
            <a:chOff x="16423631" y="3381217"/>
            <a:chExt cx="819150" cy="473075"/>
          </a:xfrm>
        </p:grpSpPr>
        <p:sp>
          <p:nvSpPr>
            <p:cNvPr id="7" name="object 7"/>
            <p:cNvSpPr/>
            <p:nvPr/>
          </p:nvSpPr>
          <p:spPr>
            <a:xfrm>
              <a:off x="16429942" y="3387537"/>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8" name="object 8"/>
            <p:cNvSpPr/>
            <p:nvPr/>
          </p:nvSpPr>
          <p:spPr>
            <a:xfrm>
              <a:off x="16842274" y="3387541"/>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2" y="405025"/>
                  </a:lnTo>
                  <a:lnTo>
                    <a:pt x="268501" y="428215"/>
                  </a:lnTo>
                  <a:lnTo>
                    <a:pt x="291921" y="443716"/>
                  </a:lnTo>
                  <a:lnTo>
                    <a:pt x="303193" y="460048"/>
                  </a:lnTo>
                  <a:lnTo>
                    <a:pt x="393996" y="460237"/>
                  </a:lnTo>
                  <a:lnTo>
                    <a:pt x="386608" y="445333"/>
                  </a:lnTo>
                  <a:lnTo>
                    <a:pt x="365472" y="431294"/>
                  </a:lnTo>
                  <a:lnTo>
                    <a:pt x="332130" y="413793"/>
                  </a:lnTo>
                  <a:lnTo>
                    <a:pt x="288127" y="388502"/>
                  </a:lnTo>
                  <a:lnTo>
                    <a:pt x="235005" y="351092"/>
                  </a:lnTo>
                  <a:lnTo>
                    <a:pt x="174307" y="297237"/>
                  </a:lnTo>
                  <a:lnTo>
                    <a:pt x="101465" y="197197"/>
                  </a:lnTo>
                  <a:lnTo>
                    <a:pt x="65970" y="100977"/>
                  </a:lnTo>
                  <a:lnTo>
                    <a:pt x="54465" y="28577"/>
                  </a:lnTo>
                  <a:lnTo>
                    <a:pt x="53598" y="0"/>
                  </a:lnTo>
                  <a:close/>
                </a:path>
              </a:pathLst>
            </a:custGeom>
            <a:solidFill>
              <a:srgbClr val="E6E3D9"/>
            </a:solidFill>
          </p:spPr>
          <p:txBody>
            <a:bodyPr wrap="square" lIns="0" tIns="0" rIns="0" bIns="0" rtlCol="0"/>
            <a:lstStyle/>
            <a:p>
              <a:endParaRPr/>
            </a:p>
          </p:txBody>
        </p:sp>
        <p:sp>
          <p:nvSpPr>
            <p:cNvPr id="9" name="object 9"/>
            <p:cNvSpPr/>
            <p:nvPr/>
          </p:nvSpPr>
          <p:spPr>
            <a:xfrm>
              <a:off x="16423631" y="3381217"/>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49" y="454390"/>
                  </a:lnTo>
                  <a:lnTo>
                    <a:pt x="28864" y="448331"/>
                  </a:lnTo>
                  <a:lnTo>
                    <a:pt x="40549"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10" name="object 10"/>
          <p:cNvGrpSpPr/>
          <p:nvPr/>
        </p:nvGrpSpPr>
        <p:grpSpPr>
          <a:xfrm>
            <a:off x="17106386" y="2547827"/>
            <a:ext cx="462915" cy="673735"/>
            <a:chOff x="17106386" y="2547827"/>
            <a:chExt cx="462915" cy="673735"/>
          </a:xfrm>
        </p:grpSpPr>
        <p:sp>
          <p:nvSpPr>
            <p:cNvPr id="11" name="object 11"/>
            <p:cNvSpPr/>
            <p:nvPr/>
          </p:nvSpPr>
          <p:spPr>
            <a:xfrm>
              <a:off x="17113254" y="2554145"/>
              <a:ext cx="449580" cy="661035"/>
            </a:xfrm>
            <a:custGeom>
              <a:avLst/>
              <a:gdLst/>
              <a:ahLst/>
              <a:cxnLst/>
              <a:rect l="l" t="t" r="r" b="b"/>
              <a:pathLst>
                <a:path w="449580" h="661035">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12" name="object 12"/>
            <p:cNvSpPr/>
            <p:nvPr/>
          </p:nvSpPr>
          <p:spPr>
            <a:xfrm>
              <a:off x="17106386" y="2547827"/>
              <a:ext cx="462915" cy="673735"/>
            </a:xfrm>
            <a:custGeom>
              <a:avLst/>
              <a:gdLst/>
              <a:ahLst/>
              <a:cxnLst/>
              <a:rect l="l" t="t" r="r" b="b"/>
              <a:pathLst>
                <a:path w="462915" h="673735">
                  <a:moveTo>
                    <a:pt x="457682" y="0"/>
                  </a:moveTo>
                  <a:lnTo>
                    <a:pt x="178371" y="0"/>
                  </a:lnTo>
                  <a:lnTo>
                    <a:pt x="175596" y="2659"/>
                  </a:lnTo>
                  <a:lnTo>
                    <a:pt x="171324" y="93316"/>
                  </a:lnTo>
                  <a:lnTo>
                    <a:pt x="174026" y="96279"/>
                  </a:lnTo>
                  <a:lnTo>
                    <a:pt x="180957" y="96677"/>
                  </a:lnTo>
                  <a:lnTo>
                    <a:pt x="183952" y="93913"/>
                  </a:lnTo>
                  <a:lnTo>
                    <a:pt x="187774" y="12638"/>
                  </a:lnTo>
                  <a:lnTo>
                    <a:pt x="449232" y="12638"/>
                  </a:lnTo>
                  <a:lnTo>
                    <a:pt x="442384" y="74126"/>
                  </a:lnTo>
                  <a:lnTo>
                    <a:pt x="434115" y="122474"/>
                  </a:lnTo>
                  <a:lnTo>
                    <a:pt x="421400" y="178009"/>
                  </a:lnTo>
                  <a:lnTo>
                    <a:pt x="403330" y="237320"/>
                  </a:lnTo>
                  <a:lnTo>
                    <a:pt x="378993" y="296996"/>
                  </a:lnTo>
                  <a:lnTo>
                    <a:pt x="342438" y="364368"/>
                  </a:lnTo>
                  <a:lnTo>
                    <a:pt x="318684" y="400479"/>
                  </a:lnTo>
                  <a:lnTo>
                    <a:pt x="290873" y="437555"/>
                  </a:lnTo>
                  <a:lnTo>
                    <a:pt x="258701" y="475105"/>
                  </a:lnTo>
                  <a:lnTo>
                    <a:pt x="221865" y="512641"/>
                  </a:lnTo>
                  <a:lnTo>
                    <a:pt x="180059" y="549671"/>
                  </a:lnTo>
                  <a:lnTo>
                    <a:pt x="132981" y="585708"/>
                  </a:lnTo>
                  <a:lnTo>
                    <a:pt x="80326" y="620260"/>
                  </a:lnTo>
                  <a:lnTo>
                    <a:pt x="21789" y="652838"/>
                  </a:lnTo>
                  <a:lnTo>
                    <a:pt x="86793" y="531523"/>
                  </a:lnTo>
                  <a:lnTo>
                    <a:pt x="142976" y="488522"/>
                  </a:lnTo>
                  <a:lnTo>
                    <a:pt x="191244" y="443724"/>
                  </a:lnTo>
                  <a:lnTo>
                    <a:pt x="232198" y="397924"/>
                  </a:lnTo>
                  <a:lnTo>
                    <a:pt x="266437" y="351917"/>
                  </a:lnTo>
                  <a:lnTo>
                    <a:pt x="294564" y="306501"/>
                  </a:lnTo>
                  <a:lnTo>
                    <a:pt x="317179" y="262471"/>
                  </a:lnTo>
                  <a:lnTo>
                    <a:pt x="334881"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3" y="122061"/>
                  </a:lnTo>
                  <a:lnTo>
                    <a:pt x="333414" y="186877"/>
                  </a:lnTo>
                  <a:lnTo>
                    <a:pt x="319770" y="224642"/>
                  </a:lnTo>
                  <a:lnTo>
                    <a:pt x="302002" y="265022"/>
                  </a:lnTo>
                  <a:lnTo>
                    <a:pt x="279566" y="307297"/>
                  </a:lnTo>
                  <a:lnTo>
                    <a:pt x="251920" y="350752"/>
                  </a:lnTo>
                  <a:lnTo>
                    <a:pt x="218519" y="394666"/>
                  </a:lnTo>
                  <a:lnTo>
                    <a:pt x="178819" y="438324"/>
                  </a:lnTo>
                  <a:lnTo>
                    <a:pt x="132279" y="481005"/>
                  </a:lnTo>
                  <a:lnTo>
                    <a:pt x="77526" y="522560"/>
                  </a:lnTo>
                  <a:lnTo>
                    <a:pt x="76845" y="523324"/>
                  </a:lnTo>
                  <a:lnTo>
                    <a:pt x="0" y="666754"/>
                  </a:lnTo>
                  <a:lnTo>
                    <a:pt x="41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9" y="233611"/>
                  </a:lnTo>
                  <a:lnTo>
                    <a:pt x="437477" y="165921"/>
                  </a:lnTo>
                  <a:lnTo>
                    <a:pt x="450318" y="104352"/>
                  </a:lnTo>
                  <a:lnTo>
                    <a:pt x="457832" y="53928"/>
                  </a:lnTo>
                  <a:lnTo>
                    <a:pt x="462341" y="4879"/>
                  </a:lnTo>
                  <a:lnTo>
                    <a:pt x="461713" y="3204"/>
                  </a:lnTo>
                  <a:lnTo>
                    <a:pt x="459336" y="712"/>
                  </a:lnTo>
                  <a:lnTo>
                    <a:pt x="457682" y="0"/>
                  </a:lnTo>
                  <a:close/>
                </a:path>
              </a:pathLst>
            </a:custGeom>
            <a:solidFill>
              <a:srgbClr val="020302"/>
            </a:solidFill>
          </p:spPr>
          <p:txBody>
            <a:bodyPr wrap="square" lIns="0" tIns="0" rIns="0" bIns="0" rtlCol="0"/>
            <a:lstStyle/>
            <a:p>
              <a:endParaRPr/>
            </a:p>
          </p:txBody>
        </p:sp>
      </p:grpSp>
      <p:grpSp>
        <p:nvGrpSpPr>
          <p:cNvPr id="13" name="object 13"/>
          <p:cNvGrpSpPr/>
          <p:nvPr/>
        </p:nvGrpSpPr>
        <p:grpSpPr>
          <a:xfrm>
            <a:off x="16097476" y="2433099"/>
            <a:ext cx="1189355" cy="961390"/>
            <a:chOff x="16097476" y="2433099"/>
            <a:chExt cx="1189355" cy="961390"/>
          </a:xfrm>
        </p:grpSpPr>
        <p:sp>
          <p:nvSpPr>
            <p:cNvPr id="14" name="object 14"/>
            <p:cNvSpPr/>
            <p:nvPr/>
          </p:nvSpPr>
          <p:spPr>
            <a:xfrm>
              <a:off x="16103865" y="2554147"/>
              <a:ext cx="449580" cy="661035"/>
            </a:xfrm>
            <a:custGeom>
              <a:avLst/>
              <a:gdLst/>
              <a:ahLst/>
              <a:cxnLst/>
              <a:rect l="l" t="t" r="r" b="b"/>
              <a:pathLst>
                <a:path w="449580" h="661035">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15" name="object 15"/>
            <p:cNvSpPr/>
            <p:nvPr/>
          </p:nvSpPr>
          <p:spPr>
            <a:xfrm>
              <a:off x="16097476" y="2547827"/>
              <a:ext cx="462915" cy="673735"/>
            </a:xfrm>
            <a:custGeom>
              <a:avLst/>
              <a:gdLst/>
              <a:ahLst/>
              <a:cxnLst/>
              <a:rect l="l" t="t" r="r" b="b"/>
              <a:pathLst>
                <a:path w="462915" h="673735">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5" y="123368"/>
                  </a:lnTo>
                  <a:lnTo>
                    <a:pt x="108336" y="162403"/>
                  </a:lnTo>
                  <a:lnTo>
                    <a:pt x="122192" y="206861"/>
                  </a:lnTo>
                  <a:lnTo>
                    <a:pt x="141725" y="255530"/>
                  </a:lnTo>
                  <a:lnTo>
                    <a:pt x="167909" y="307198"/>
                  </a:lnTo>
                  <a:lnTo>
                    <a:pt x="201715"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16" name="object 16"/>
            <p:cNvSpPr/>
            <p:nvPr/>
          </p:nvSpPr>
          <p:spPr>
            <a:xfrm>
              <a:off x="16348188" y="2433099"/>
              <a:ext cx="939165" cy="961390"/>
            </a:xfrm>
            <a:custGeom>
              <a:avLst/>
              <a:gdLst/>
              <a:ahLst/>
              <a:cxnLst/>
              <a:rect l="l" t="t" r="r" b="b"/>
              <a:pathLst>
                <a:path w="939165" h="961389">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17" name="object 17"/>
            <p:cNvSpPr/>
            <p:nvPr/>
          </p:nvSpPr>
          <p:spPr>
            <a:xfrm>
              <a:off x="16791823" y="2433099"/>
              <a:ext cx="495300" cy="961390"/>
            </a:xfrm>
            <a:custGeom>
              <a:avLst/>
              <a:gdLst/>
              <a:ahLst/>
              <a:cxnLst/>
              <a:rect l="l" t="t" r="r" b="b"/>
              <a:pathLst>
                <a:path w="495300" h="961389">
                  <a:moveTo>
                    <a:pt x="63695" y="948846"/>
                  </a:moveTo>
                  <a:lnTo>
                    <a:pt x="0" y="959007"/>
                  </a:lnTo>
                  <a:lnTo>
                    <a:pt x="9921" y="959896"/>
                  </a:lnTo>
                  <a:lnTo>
                    <a:pt x="19994" y="960546"/>
                  </a:lnTo>
                  <a:lnTo>
                    <a:pt x="30223" y="960945"/>
                  </a:lnTo>
                  <a:lnTo>
                    <a:pt x="40616" y="961080"/>
                  </a:lnTo>
                  <a:lnTo>
                    <a:pt x="63695" y="948846"/>
                  </a:lnTo>
                  <a:close/>
                </a:path>
                <a:path w="495300" h="961389">
                  <a:moveTo>
                    <a:pt x="433015" y="539059"/>
                  </a:moveTo>
                  <a:lnTo>
                    <a:pt x="323894" y="810911"/>
                  </a:lnTo>
                  <a:lnTo>
                    <a:pt x="63695" y="948846"/>
                  </a:lnTo>
                  <a:lnTo>
                    <a:pt x="265976" y="916576"/>
                  </a:lnTo>
                  <a:lnTo>
                    <a:pt x="397879" y="802535"/>
                  </a:lnTo>
                  <a:lnTo>
                    <a:pt x="433015" y="539059"/>
                  </a:lnTo>
                  <a:close/>
                </a:path>
                <a:path w="495300" h="961389">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18" name="object 18"/>
          <p:cNvGrpSpPr/>
          <p:nvPr/>
        </p:nvGrpSpPr>
        <p:grpSpPr>
          <a:xfrm>
            <a:off x="16362329" y="3828179"/>
            <a:ext cx="941705" cy="419734"/>
            <a:chOff x="16362329" y="3828179"/>
            <a:chExt cx="941705" cy="419734"/>
          </a:xfrm>
        </p:grpSpPr>
        <p:sp>
          <p:nvSpPr>
            <p:cNvPr id="19" name="object 19"/>
            <p:cNvSpPr/>
            <p:nvPr/>
          </p:nvSpPr>
          <p:spPr>
            <a:xfrm>
              <a:off x="16368636" y="3834491"/>
              <a:ext cx="929005" cy="407034"/>
            </a:xfrm>
            <a:custGeom>
              <a:avLst/>
              <a:gdLst/>
              <a:ahLst/>
              <a:cxnLst/>
              <a:rect l="l" t="t" r="r" b="b"/>
              <a:pathLst>
                <a:path w="929005" h="407035">
                  <a:moveTo>
                    <a:pt x="928928" y="316598"/>
                  </a:moveTo>
                  <a:lnTo>
                    <a:pt x="888796" y="316598"/>
                  </a:lnTo>
                  <a:lnTo>
                    <a:pt x="888796" y="0"/>
                  </a:lnTo>
                  <a:lnTo>
                    <a:pt x="40132" y="0"/>
                  </a:lnTo>
                  <a:lnTo>
                    <a:pt x="40132" y="316598"/>
                  </a:lnTo>
                  <a:lnTo>
                    <a:pt x="0" y="316598"/>
                  </a:lnTo>
                  <a:lnTo>
                    <a:pt x="0" y="406615"/>
                  </a:lnTo>
                  <a:lnTo>
                    <a:pt x="653923" y="406615"/>
                  </a:lnTo>
                  <a:lnTo>
                    <a:pt x="928928" y="406615"/>
                  </a:lnTo>
                  <a:lnTo>
                    <a:pt x="928928" y="316598"/>
                  </a:lnTo>
                  <a:close/>
                </a:path>
              </a:pathLst>
            </a:custGeom>
            <a:solidFill>
              <a:srgbClr val="FFFFFF"/>
            </a:solidFill>
          </p:spPr>
          <p:txBody>
            <a:bodyPr wrap="square" lIns="0" tIns="0" rIns="0" bIns="0" rtlCol="0"/>
            <a:lstStyle/>
            <a:p>
              <a:endParaRPr/>
            </a:p>
          </p:txBody>
        </p:sp>
        <p:sp>
          <p:nvSpPr>
            <p:cNvPr id="20" name="object 20"/>
            <p:cNvSpPr/>
            <p:nvPr/>
          </p:nvSpPr>
          <p:spPr>
            <a:xfrm>
              <a:off x="16575011" y="3899679"/>
              <a:ext cx="516255" cy="186690"/>
            </a:xfrm>
            <a:custGeom>
              <a:avLst/>
              <a:gdLst/>
              <a:ahLst/>
              <a:cxnLst/>
              <a:rect l="l" t="t" r="r" b="b"/>
              <a:pathLst>
                <a:path w="516255" h="186689">
                  <a:moveTo>
                    <a:pt x="469744" y="0"/>
                  </a:moveTo>
                  <a:lnTo>
                    <a:pt x="46438" y="0"/>
                  </a:lnTo>
                  <a:lnTo>
                    <a:pt x="46480" y="795"/>
                  </a:lnTo>
                  <a:lnTo>
                    <a:pt x="42828" y="18891"/>
                  </a:lnTo>
                  <a:lnTo>
                    <a:pt x="32868" y="33669"/>
                  </a:lnTo>
                  <a:lnTo>
                    <a:pt x="18094" y="43632"/>
                  </a:lnTo>
                  <a:lnTo>
                    <a:pt x="0" y="47286"/>
                  </a:lnTo>
                  <a:lnTo>
                    <a:pt x="0" y="139744"/>
                  </a:lnTo>
                  <a:lnTo>
                    <a:pt x="18094" y="143397"/>
                  </a:lnTo>
                  <a:lnTo>
                    <a:pt x="32868" y="153360"/>
                  </a:lnTo>
                  <a:lnTo>
                    <a:pt x="42828" y="168135"/>
                  </a:lnTo>
                  <a:lnTo>
                    <a:pt x="46480" y="186224"/>
                  </a:lnTo>
                  <a:lnTo>
                    <a:pt x="469713" y="186224"/>
                  </a:lnTo>
                  <a:lnTo>
                    <a:pt x="473365" y="168135"/>
                  </a:lnTo>
                  <a:lnTo>
                    <a:pt x="483325" y="153360"/>
                  </a:lnTo>
                  <a:lnTo>
                    <a:pt x="498099" y="143397"/>
                  </a:lnTo>
                  <a:lnTo>
                    <a:pt x="516193" y="139744"/>
                  </a:lnTo>
                  <a:lnTo>
                    <a:pt x="516193" y="47286"/>
                  </a:lnTo>
                  <a:lnTo>
                    <a:pt x="498099" y="43632"/>
                  </a:lnTo>
                  <a:lnTo>
                    <a:pt x="483325" y="33669"/>
                  </a:lnTo>
                  <a:lnTo>
                    <a:pt x="473365" y="18891"/>
                  </a:lnTo>
                  <a:lnTo>
                    <a:pt x="469744" y="0"/>
                  </a:lnTo>
                  <a:close/>
                </a:path>
              </a:pathLst>
            </a:custGeom>
            <a:solidFill>
              <a:srgbClr val="1A79BF"/>
            </a:solidFill>
          </p:spPr>
          <p:txBody>
            <a:bodyPr wrap="square" lIns="0" tIns="0" rIns="0" bIns="0" rtlCol="0"/>
            <a:lstStyle/>
            <a:p>
              <a:endParaRPr/>
            </a:p>
          </p:txBody>
        </p:sp>
        <p:sp>
          <p:nvSpPr>
            <p:cNvPr id="21" name="object 21"/>
            <p:cNvSpPr/>
            <p:nvPr/>
          </p:nvSpPr>
          <p:spPr>
            <a:xfrm>
              <a:off x="16362324" y="3828179"/>
              <a:ext cx="941705" cy="419734"/>
            </a:xfrm>
            <a:custGeom>
              <a:avLst/>
              <a:gdLst/>
              <a:ahLst/>
              <a:cxnLst/>
              <a:rect l="l" t="t" r="r" b="b"/>
              <a:pathLst>
                <a:path w="941705" h="419735">
                  <a:moveTo>
                    <a:pt x="735190" y="115303"/>
                  </a:moveTo>
                  <a:lnTo>
                    <a:pt x="732370" y="112471"/>
                  </a:lnTo>
                  <a:lnTo>
                    <a:pt x="728865" y="112471"/>
                  </a:lnTo>
                  <a:lnTo>
                    <a:pt x="713257" y="109308"/>
                  </a:lnTo>
                  <a:lnTo>
                    <a:pt x="700481" y="100698"/>
                  </a:lnTo>
                  <a:lnTo>
                    <a:pt x="691870" y="87934"/>
                  </a:lnTo>
                  <a:lnTo>
                    <a:pt x="688708" y="72313"/>
                  </a:lnTo>
                  <a:lnTo>
                    <a:pt x="688771" y="69926"/>
                  </a:lnTo>
                  <a:lnTo>
                    <a:pt x="688124" y="68287"/>
                  </a:lnTo>
                  <a:lnTo>
                    <a:pt x="685749" y="65862"/>
                  </a:lnTo>
                  <a:lnTo>
                    <a:pt x="684123" y="65189"/>
                  </a:lnTo>
                  <a:lnTo>
                    <a:pt x="257429" y="65189"/>
                  </a:lnTo>
                  <a:lnTo>
                    <a:pt x="255803" y="65862"/>
                  </a:lnTo>
                  <a:lnTo>
                    <a:pt x="253428" y="68287"/>
                  </a:lnTo>
                  <a:lnTo>
                    <a:pt x="252780" y="69926"/>
                  </a:lnTo>
                  <a:lnTo>
                    <a:pt x="252806" y="71615"/>
                  </a:lnTo>
                  <a:lnTo>
                    <a:pt x="249682" y="87922"/>
                  </a:lnTo>
                  <a:lnTo>
                    <a:pt x="241058" y="100698"/>
                  </a:lnTo>
                  <a:lnTo>
                    <a:pt x="228295" y="109308"/>
                  </a:lnTo>
                  <a:lnTo>
                    <a:pt x="212674" y="112471"/>
                  </a:lnTo>
                  <a:lnTo>
                    <a:pt x="209194" y="112471"/>
                  </a:lnTo>
                  <a:lnTo>
                    <a:pt x="206362" y="115303"/>
                  </a:lnTo>
                  <a:lnTo>
                    <a:pt x="206362" y="214744"/>
                  </a:lnTo>
                  <a:lnTo>
                    <a:pt x="209194" y="217576"/>
                  </a:lnTo>
                  <a:lnTo>
                    <a:pt x="212674" y="217576"/>
                  </a:lnTo>
                  <a:lnTo>
                    <a:pt x="228295" y="220726"/>
                  </a:lnTo>
                  <a:lnTo>
                    <a:pt x="241058" y="229349"/>
                  </a:lnTo>
                  <a:lnTo>
                    <a:pt x="249682" y="242112"/>
                  </a:lnTo>
                  <a:lnTo>
                    <a:pt x="252844" y="257733"/>
                  </a:lnTo>
                  <a:lnTo>
                    <a:pt x="252844" y="261226"/>
                  </a:lnTo>
                  <a:lnTo>
                    <a:pt x="255676" y="264045"/>
                  </a:lnTo>
                  <a:lnTo>
                    <a:pt x="609854" y="264045"/>
                  </a:lnTo>
                  <a:lnTo>
                    <a:pt x="612686" y="261226"/>
                  </a:lnTo>
                  <a:lnTo>
                    <a:pt x="612686" y="254254"/>
                  </a:lnTo>
                  <a:lnTo>
                    <a:pt x="609854" y="251409"/>
                  </a:lnTo>
                  <a:lnTo>
                    <a:pt x="265099" y="251409"/>
                  </a:lnTo>
                  <a:lnTo>
                    <a:pt x="260070" y="234454"/>
                  </a:lnTo>
                  <a:lnTo>
                    <a:pt x="249999" y="220421"/>
                  </a:lnTo>
                  <a:lnTo>
                    <a:pt x="235953" y="210350"/>
                  </a:lnTo>
                  <a:lnTo>
                    <a:pt x="218998" y="205308"/>
                  </a:lnTo>
                  <a:lnTo>
                    <a:pt x="218998" y="124726"/>
                  </a:lnTo>
                  <a:lnTo>
                    <a:pt x="236131" y="119608"/>
                  </a:lnTo>
                  <a:lnTo>
                    <a:pt x="250266" y="109347"/>
                  </a:lnTo>
                  <a:lnTo>
                    <a:pt x="260324" y="95059"/>
                  </a:lnTo>
                  <a:lnTo>
                    <a:pt x="265201" y="77825"/>
                  </a:lnTo>
                  <a:lnTo>
                    <a:pt x="676363" y="77825"/>
                  </a:lnTo>
                  <a:lnTo>
                    <a:pt x="681228" y="95059"/>
                  </a:lnTo>
                  <a:lnTo>
                    <a:pt x="691286" y="109347"/>
                  </a:lnTo>
                  <a:lnTo>
                    <a:pt x="705421" y="119608"/>
                  </a:lnTo>
                  <a:lnTo>
                    <a:pt x="722553" y="124726"/>
                  </a:lnTo>
                  <a:lnTo>
                    <a:pt x="722553" y="205308"/>
                  </a:lnTo>
                  <a:lnTo>
                    <a:pt x="704265" y="211023"/>
                  </a:lnTo>
                  <a:lnTo>
                    <a:pt x="689508" y="222580"/>
                  </a:lnTo>
                  <a:lnTo>
                    <a:pt x="679665" y="238594"/>
                  </a:lnTo>
                  <a:lnTo>
                    <a:pt x="676071" y="257733"/>
                  </a:lnTo>
                  <a:lnTo>
                    <a:pt x="676071" y="261226"/>
                  </a:lnTo>
                  <a:lnTo>
                    <a:pt x="678903" y="264045"/>
                  </a:lnTo>
                  <a:lnTo>
                    <a:pt x="682396" y="264045"/>
                  </a:lnTo>
                  <a:lnTo>
                    <a:pt x="685876" y="264045"/>
                  </a:lnTo>
                  <a:lnTo>
                    <a:pt x="688708" y="261226"/>
                  </a:lnTo>
                  <a:lnTo>
                    <a:pt x="688708" y="257733"/>
                  </a:lnTo>
                  <a:lnTo>
                    <a:pt x="691870" y="242112"/>
                  </a:lnTo>
                  <a:lnTo>
                    <a:pt x="700481" y="229349"/>
                  </a:lnTo>
                  <a:lnTo>
                    <a:pt x="713257" y="220726"/>
                  </a:lnTo>
                  <a:lnTo>
                    <a:pt x="728865" y="217576"/>
                  </a:lnTo>
                  <a:lnTo>
                    <a:pt x="732370" y="217576"/>
                  </a:lnTo>
                  <a:lnTo>
                    <a:pt x="735190" y="214744"/>
                  </a:lnTo>
                  <a:lnTo>
                    <a:pt x="735190" y="115303"/>
                  </a:lnTo>
                  <a:close/>
                </a:path>
                <a:path w="941705" h="419735">
                  <a:moveTo>
                    <a:pt x="941552" y="319430"/>
                  </a:moveTo>
                  <a:lnTo>
                    <a:pt x="938720" y="316598"/>
                  </a:lnTo>
                  <a:lnTo>
                    <a:pt x="901420" y="316598"/>
                  </a:lnTo>
                  <a:lnTo>
                    <a:pt x="901420" y="2832"/>
                  </a:lnTo>
                  <a:lnTo>
                    <a:pt x="898601" y="0"/>
                  </a:lnTo>
                  <a:lnTo>
                    <a:pt x="337502" y="0"/>
                  </a:lnTo>
                  <a:lnTo>
                    <a:pt x="334670" y="2832"/>
                  </a:lnTo>
                  <a:lnTo>
                    <a:pt x="334670" y="9804"/>
                  </a:lnTo>
                  <a:lnTo>
                    <a:pt x="337502" y="12649"/>
                  </a:lnTo>
                  <a:lnTo>
                    <a:pt x="888796" y="12649"/>
                  </a:lnTo>
                  <a:lnTo>
                    <a:pt x="888796" y="316598"/>
                  </a:lnTo>
                  <a:lnTo>
                    <a:pt x="52755" y="316598"/>
                  </a:lnTo>
                  <a:lnTo>
                    <a:pt x="52755" y="12649"/>
                  </a:lnTo>
                  <a:lnTo>
                    <a:pt x="186639" y="12649"/>
                  </a:lnTo>
                  <a:lnTo>
                    <a:pt x="189471" y="9804"/>
                  </a:lnTo>
                  <a:lnTo>
                    <a:pt x="189471" y="2832"/>
                  </a:lnTo>
                  <a:lnTo>
                    <a:pt x="186639" y="0"/>
                  </a:lnTo>
                  <a:lnTo>
                    <a:pt x="42951" y="0"/>
                  </a:lnTo>
                  <a:lnTo>
                    <a:pt x="40119" y="2832"/>
                  </a:lnTo>
                  <a:lnTo>
                    <a:pt x="40119" y="316598"/>
                  </a:lnTo>
                  <a:lnTo>
                    <a:pt x="2832" y="316598"/>
                  </a:lnTo>
                  <a:lnTo>
                    <a:pt x="0" y="319430"/>
                  </a:lnTo>
                  <a:lnTo>
                    <a:pt x="0" y="416420"/>
                  </a:lnTo>
                  <a:lnTo>
                    <a:pt x="2832" y="419239"/>
                  </a:lnTo>
                  <a:lnTo>
                    <a:pt x="726020" y="419239"/>
                  </a:lnTo>
                  <a:lnTo>
                    <a:pt x="728840" y="416420"/>
                  </a:lnTo>
                  <a:lnTo>
                    <a:pt x="728840" y="409435"/>
                  </a:lnTo>
                  <a:lnTo>
                    <a:pt x="726020" y="406603"/>
                  </a:lnTo>
                  <a:lnTo>
                    <a:pt x="12636" y="406603"/>
                  </a:lnTo>
                  <a:lnTo>
                    <a:pt x="12636" y="329222"/>
                  </a:lnTo>
                  <a:lnTo>
                    <a:pt x="42938" y="329222"/>
                  </a:lnTo>
                  <a:lnTo>
                    <a:pt x="895108" y="329234"/>
                  </a:lnTo>
                  <a:lnTo>
                    <a:pt x="898601" y="329234"/>
                  </a:lnTo>
                  <a:lnTo>
                    <a:pt x="928928" y="329222"/>
                  </a:lnTo>
                  <a:lnTo>
                    <a:pt x="928928" y="406603"/>
                  </a:lnTo>
                  <a:lnTo>
                    <a:pt x="865187" y="406603"/>
                  </a:lnTo>
                  <a:lnTo>
                    <a:pt x="862355" y="409435"/>
                  </a:lnTo>
                  <a:lnTo>
                    <a:pt x="862355" y="416420"/>
                  </a:lnTo>
                  <a:lnTo>
                    <a:pt x="865187" y="419239"/>
                  </a:lnTo>
                  <a:lnTo>
                    <a:pt x="935240" y="419239"/>
                  </a:lnTo>
                  <a:lnTo>
                    <a:pt x="938720" y="419239"/>
                  </a:lnTo>
                  <a:lnTo>
                    <a:pt x="941552" y="416420"/>
                  </a:lnTo>
                  <a:lnTo>
                    <a:pt x="941552" y="319430"/>
                  </a:lnTo>
                  <a:close/>
                </a:path>
              </a:pathLst>
            </a:custGeom>
            <a:solidFill>
              <a:srgbClr val="020302"/>
            </a:solidFill>
          </p:spPr>
          <p:txBody>
            <a:bodyPr wrap="square" lIns="0" tIns="0" rIns="0" bIns="0" rtlCol="0"/>
            <a:lstStyle/>
            <a:p>
              <a:endParaRPr/>
            </a:p>
          </p:txBody>
        </p:sp>
      </p:grpSp>
      <p:sp>
        <p:nvSpPr>
          <p:cNvPr id="22" name="object 22"/>
          <p:cNvSpPr/>
          <p:nvPr/>
        </p:nvSpPr>
        <p:spPr>
          <a:xfrm>
            <a:off x="16370279" y="2426540"/>
            <a:ext cx="924560" cy="974090"/>
          </a:xfrm>
          <a:custGeom>
            <a:avLst/>
            <a:gdLst/>
            <a:ahLst/>
            <a:cxnLst/>
            <a:rect l="l" t="t" r="r" b="b"/>
            <a:pathLst>
              <a:path w="924559" h="974089">
                <a:moveTo>
                  <a:pt x="6079" y="0"/>
                </a:moveTo>
                <a:lnTo>
                  <a:pt x="1141" y="40974"/>
                </a:lnTo>
                <a:lnTo>
                  <a:pt x="163" y="80457"/>
                </a:lnTo>
                <a:lnTo>
                  <a:pt x="0" y="131855"/>
                </a:lnTo>
                <a:lnTo>
                  <a:pt x="1338" y="193078"/>
                </a:lnTo>
                <a:lnTo>
                  <a:pt x="4863" y="262036"/>
                </a:lnTo>
                <a:lnTo>
                  <a:pt x="11262" y="336638"/>
                </a:lnTo>
                <a:lnTo>
                  <a:pt x="17438" y="388371"/>
                </a:lnTo>
                <a:lnTo>
                  <a:pt x="24890" y="438256"/>
                </a:lnTo>
                <a:lnTo>
                  <a:pt x="33602" y="486220"/>
                </a:lnTo>
                <a:lnTo>
                  <a:pt x="43560" y="532192"/>
                </a:lnTo>
                <a:lnTo>
                  <a:pt x="54749" y="576098"/>
                </a:lnTo>
                <a:lnTo>
                  <a:pt x="67155" y="617866"/>
                </a:lnTo>
                <a:lnTo>
                  <a:pt x="84436" y="667164"/>
                </a:lnTo>
                <a:lnTo>
                  <a:pt x="103608" y="712959"/>
                </a:lnTo>
                <a:lnTo>
                  <a:pt x="124635" y="755187"/>
                </a:lnTo>
                <a:lnTo>
                  <a:pt x="147485" y="793786"/>
                </a:lnTo>
                <a:lnTo>
                  <a:pt x="172122" y="828694"/>
                </a:lnTo>
                <a:lnTo>
                  <a:pt x="198513" y="859848"/>
                </a:lnTo>
                <a:lnTo>
                  <a:pt x="235290" y="894590"/>
                </a:lnTo>
                <a:lnTo>
                  <a:pt x="275024" y="923083"/>
                </a:lnTo>
                <a:lnTo>
                  <a:pt x="317645" y="945297"/>
                </a:lnTo>
                <a:lnTo>
                  <a:pt x="363087" y="961200"/>
                </a:lnTo>
                <a:lnTo>
                  <a:pt x="411281" y="970765"/>
                </a:lnTo>
                <a:lnTo>
                  <a:pt x="462159" y="973959"/>
                </a:lnTo>
                <a:lnTo>
                  <a:pt x="510215" y="970916"/>
                </a:lnTo>
                <a:lnTo>
                  <a:pt x="555912" y="961806"/>
                </a:lnTo>
                <a:lnTo>
                  <a:pt x="599186" y="946657"/>
                </a:lnTo>
                <a:lnTo>
                  <a:pt x="639972" y="925497"/>
                </a:lnTo>
                <a:lnTo>
                  <a:pt x="678204" y="898356"/>
                </a:lnTo>
                <a:lnTo>
                  <a:pt x="713816" y="865261"/>
                </a:lnTo>
                <a:lnTo>
                  <a:pt x="745868" y="827379"/>
                </a:lnTo>
                <a:lnTo>
                  <a:pt x="774453" y="785428"/>
                </a:lnTo>
                <a:lnTo>
                  <a:pt x="799769" y="740110"/>
                </a:lnTo>
                <a:lnTo>
                  <a:pt x="822015" y="692128"/>
                </a:lnTo>
                <a:lnTo>
                  <a:pt x="841388" y="642182"/>
                </a:lnTo>
                <a:lnTo>
                  <a:pt x="858087" y="590976"/>
                </a:lnTo>
                <a:lnTo>
                  <a:pt x="872310" y="539211"/>
                </a:lnTo>
                <a:lnTo>
                  <a:pt x="884256" y="487590"/>
                </a:lnTo>
                <a:lnTo>
                  <a:pt x="894122" y="436814"/>
                </a:lnTo>
                <a:lnTo>
                  <a:pt x="902106" y="387586"/>
                </a:lnTo>
                <a:lnTo>
                  <a:pt x="908407" y="340607"/>
                </a:lnTo>
                <a:lnTo>
                  <a:pt x="916106" y="265256"/>
                </a:lnTo>
                <a:lnTo>
                  <a:pt x="920862" y="195542"/>
                </a:lnTo>
                <a:lnTo>
                  <a:pt x="923314" y="133601"/>
                </a:lnTo>
                <a:lnTo>
                  <a:pt x="924101" y="81567"/>
                </a:lnTo>
                <a:lnTo>
                  <a:pt x="923863" y="41572"/>
                </a:lnTo>
                <a:lnTo>
                  <a:pt x="922690" y="2879"/>
                </a:lnTo>
                <a:lnTo>
                  <a:pt x="179194" y="240"/>
                </a:lnTo>
                <a:lnTo>
                  <a:pt x="910491" y="12879"/>
                </a:lnTo>
                <a:lnTo>
                  <a:pt x="911131" y="36334"/>
                </a:lnTo>
                <a:lnTo>
                  <a:pt x="911480" y="75310"/>
                </a:lnTo>
                <a:lnTo>
                  <a:pt x="910831" y="127448"/>
                </a:lnTo>
                <a:lnTo>
                  <a:pt x="908480" y="190395"/>
                </a:lnTo>
                <a:lnTo>
                  <a:pt x="903719" y="261793"/>
                </a:lnTo>
                <a:lnTo>
                  <a:pt x="895842" y="339288"/>
                </a:lnTo>
                <a:lnTo>
                  <a:pt x="889615" y="385711"/>
                </a:lnTo>
                <a:lnTo>
                  <a:pt x="881737" y="434343"/>
                </a:lnTo>
                <a:lnTo>
                  <a:pt x="872014" y="484490"/>
                </a:lnTo>
                <a:lnTo>
                  <a:pt x="860254" y="535453"/>
                </a:lnTo>
                <a:lnTo>
                  <a:pt x="846263" y="586537"/>
                </a:lnTo>
                <a:lnTo>
                  <a:pt x="829847" y="637044"/>
                </a:lnTo>
                <a:lnTo>
                  <a:pt x="810815" y="686279"/>
                </a:lnTo>
                <a:lnTo>
                  <a:pt x="788971" y="733545"/>
                </a:lnTo>
                <a:lnTo>
                  <a:pt x="764124" y="778144"/>
                </a:lnTo>
                <a:lnTo>
                  <a:pt x="736079" y="819382"/>
                </a:lnTo>
                <a:lnTo>
                  <a:pt x="704644" y="856560"/>
                </a:lnTo>
                <a:lnTo>
                  <a:pt x="670326" y="888457"/>
                </a:lnTo>
                <a:lnTo>
                  <a:pt x="633485" y="914616"/>
                </a:lnTo>
                <a:lnTo>
                  <a:pt x="594184" y="935009"/>
                </a:lnTo>
                <a:lnTo>
                  <a:pt x="552487" y="949609"/>
                </a:lnTo>
                <a:lnTo>
                  <a:pt x="508458" y="958388"/>
                </a:lnTo>
                <a:lnTo>
                  <a:pt x="462159" y="961321"/>
                </a:lnTo>
                <a:lnTo>
                  <a:pt x="413063" y="958240"/>
                </a:lnTo>
                <a:lnTo>
                  <a:pt x="366557" y="949014"/>
                </a:lnTo>
                <a:lnTo>
                  <a:pt x="322709" y="933674"/>
                </a:lnTo>
                <a:lnTo>
                  <a:pt x="281584" y="912247"/>
                </a:lnTo>
                <a:lnTo>
                  <a:pt x="243249" y="884764"/>
                </a:lnTo>
                <a:lnTo>
                  <a:pt x="207769" y="851251"/>
                </a:lnTo>
                <a:lnTo>
                  <a:pt x="176648" y="813710"/>
                </a:lnTo>
                <a:lnTo>
                  <a:pt x="149032" y="772253"/>
                </a:lnTo>
                <a:lnTo>
                  <a:pt x="124714" y="727563"/>
                </a:lnTo>
                <a:lnTo>
                  <a:pt x="103485" y="680323"/>
                </a:lnTo>
                <a:lnTo>
                  <a:pt x="85135" y="631214"/>
                </a:lnTo>
                <a:lnTo>
                  <a:pt x="69458" y="580919"/>
                </a:lnTo>
                <a:lnTo>
                  <a:pt x="56245" y="530121"/>
                </a:lnTo>
                <a:lnTo>
                  <a:pt x="45286" y="479502"/>
                </a:lnTo>
                <a:lnTo>
                  <a:pt x="36375" y="429743"/>
                </a:lnTo>
                <a:lnTo>
                  <a:pt x="29302" y="381528"/>
                </a:lnTo>
                <a:lnTo>
                  <a:pt x="23858" y="335539"/>
                </a:lnTo>
                <a:lnTo>
                  <a:pt x="16721" y="249510"/>
                </a:lnTo>
                <a:lnTo>
                  <a:pt x="13319" y="171594"/>
                </a:lnTo>
                <a:lnTo>
                  <a:pt x="12569" y="105089"/>
                </a:lnTo>
                <a:lnTo>
                  <a:pt x="13390" y="53291"/>
                </a:lnTo>
                <a:lnTo>
                  <a:pt x="14697" y="19497"/>
                </a:lnTo>
                <a:lnTo>
                  <a:pt x="15649" y="3518"/>
                </a:lnTo>
                <a:lnTo>
                  <a:pt x="13031" y="502"/>
                </a:lnTo>
                <a:lnTo>
                  <a:pt x="6079" y="0"/>
                </a:lnTo>
                <a:close/>
              </a:path>
            </a:pathLst>
          </a:custGeom>
          <a:solidFill>
            <a:srgbClr val="020302"/>
          </a:solidFill>
        </p:spPr>
        <p:txBody>
          <a:bodyPr wrap="square" lIns="0" tIns="0" rIns="0" bIns="0" rtlCol="0"/>
          <a:lstStyle/>
          <a:p>
            <a:endParaRPr/>
          </a:p>
        </p:txBody>
      </p:sp>
      <p:grpSp>
        <p:nvGrpSpPr>
          <p:cNvPr id="23" name="object 23"/>
          <p:cNvGrpSpPr/>
          <p:nvPr/>
        </p:nvGrpSpPr>
        <p:grpSpPr>
          <a:xfrm>
            <a:off x="15922198" y="854939"/>
            <a:ext cx="861060" cy="887730"/>
            <a:chOff x="15922198" y="854939"/>
            <a:chExt cx="861060" cy="887730"/>
          </a:xfrm>
        </p:grpSpPr>
        <p:sp>
          <p:nvSpPr>
            <p:cNvPr id="24" name="object 24"/>
            <p:cNvSpPr/>
            <p:nvPr/>
          </p:nvSpPr>
          <p:spPr>
            <a:xfrm>
              <a:off x="15932012" y="866051"/>
              <a:ext cx="841375" cy="866140"/>
            </a:xfrm>
            <a:custGeom>
              <a:avLst/>
              <a:gdLst/>
              <a:ahLst/>
              <a:cxnLst/>
              <a:rect l="l" t="t" r="r" b="b"/>
              <a:pathLst>
                <a:path w="841375" h="866139">
                  <a:moveTo>
                    <a:pt x="355609" y="0"/>
                  </a:moveTo>
                  <a:lnTo>
                    <a:pt x="334878" y="114"/>
                  </a:lnTo>
                  <a:lnTo>
                    <a:pt x="316939" y="10505"/>
                  </a:lnTo>
                  <a:lnTo>
                    <a:pt x="306452" y="29910"/>
                  </a:lnTo>
                  <a:lnTo>
                    <a:pt x="256129" y="257107"/>
                  </a:lnTo>
                  <a:lnTo>
                    <a:pt x="253128" y="265769"/>
                  </a:lnTo>
                  <a:lnTo>
                    <a:pt x="248294" y="273426"/>
                  </a:lnTo>
                  <a:lnTo>
                    <a:pt x="241855" y="279795"/>
                  </a:lnTo>
                  <a:lnTo>
                    <a:pt x="234036" y="284593"/>
                  </a:lnTo>
                  <a:lnTo>
                    <a:pt x="22995" y="382590"/>
                  </a:lnTo>
                  <a:lnTo>
                    <a:pt x="6295" y="397006"/>
                  </a:lnTo>
                  <a:lnTo>
                    <a:pt x="0" y="416761"/>
                  </a:lnTo>
                  <a:lnTo>
                    <a:pt x="4343" y="437032"/>
                  </a:lnTo>
                  <a:lnTo>
                    <a:pt x="19560" y="452996"/>
                  </a:lnTo>
                  <a:lnTo>
                    <a:pt x="220067" y="571056"/>
                  </a:lnTo>
                  <a:lnTo>
                    <a:pt x="227383" y="576591"/>
                  </a:lnTo>
                  <a:lnTo>
                    <a:pt x="233174" y="583555"/>
                  </a:lnTo>
                  <a:lnTo>
                    <a:pt x="237242" y="591647"/>
                  </a:lnTo>
                  <a:lnTo>
                    <a:pt x="239386" y="600563"/>
                  </a:lnTo>
                  <a:lnTo>
                    <a:pt x="267385" y="831571"/>
                  </a:lnTo>
                  <a:lnTo>
                    <a:pt x="275933" y="851904"/>
                  </a:lnTo>
                  <a:lnTo>
                    <a:pt x="292773" y="863996"/>
                  </a:lnTo>
                  <a:lnTo>
                    <a:pt x="313393" y="866132"/>
                  </a:lnTo>
                  <a:lnTo>
                    <a:pt x="333279" y="856597"/>
                  </a:lnTo>
                  <a:lnTo>
                    <a:pt x="507525" y="702381"/>
                  </a:lnTo>
                  <a:lnTo>
                    <a:pt x="515051" y="697132"/>
                  </a:lnTo>
                  <a:lnTo>
                    <a:pt x="523465" y="693776"/>
                  </a:lnTo>
                  <a:lnTo>
                    <a:pt x="532420" y="692408"/>
                  </a:lnTo>
                  <a:lnTo>
                    <a:pt x="541565" y="693125"/>
                  </a:lnTo>
                  <a:lnTo>
                    <a:pt x="769904" y="737878"/>
                  </a:lnTo>
                  <a:lnTo>
                    <a:pt x="791881" y="736033"/>
                  </a:lnTo>
                  <a:lnTo>
                    <a:pt x="808584" y="723755"/>
                  </a:lnTo>
                  <a:lnTo>
                    <a:pt x="816985" y="704806"/>
                  </a:lnTo>
                  <a:lnTo>
                    <a:pt x="814060" y="682947"/>
                  </a:lnTo>
                  <a:lnTo>
                    <a:pt x="721246" y="469572"/>
                  </a:lnTo>
                  <a:lnTo>
                    <a:pt x="718581" y="460795"/>
                  </a:lnTo>
                  <a:lnTo>
                    <a:pt x="717989" y="451758"/>
                  </a:lnTo>
                  <a:lnTo>
                    <a:pt x="719455" y="442820"/>
                  </a:lnTo>
                  <a:lnTo>
                    <a:pt x="722963" y="434337"/>
                  </a:lnTo>
                  <a:lnTo>
                    <a:pt x="836091" y="231003"/>
                  </a:lnTo>
                  <a:lnTo>
                    <a:pt x="841125" y="209529"/>
                  </a:lnTo>
                  <a:lnTo>
                    <a:pt x="834606" y="189847"/>
                  </a:lnTo>
                  <a:lnTo>
                    <a:pt x="819178" y="176001"/>
                  </a:lnTo>
                  <a:lnTo>
                    <a:pt x="797484" y="172031"/>
                  </a:lnTo>
                  <a:lnTo>
                    <a:pt x="565868" y="194365"/>
                  </a:lnTo>
                  <a:lnTo>
                    <a:pt x="556701" y="194191"/>
                  </a:lnTo>
                  <a:lnTo>
                    <a:pt x="547925" y="191961"/>
                  </a:lnTo>
                  <a:lnTo>
                    <a:pt x="539878" y="187806"/>
                  </a:lnTo>
                  <a:lnTo>
                    <a:pt x="532896" y="181853"/>
                  </a:lnTo>
                  <a:lnTo>
                    <a:pt x="374471" y="11429"/>
                  </a:lnTo>
                  <a:lnTo>
                    <a:pt x="355609" y="0"/>
                  </a:lnTo>
                  <a:close/>
                </a:path>
              </a:pathLst>
            </a:custGeom>
            <a:solidFill>
              <a:srgbClr val="FFFFFF"/>
            </a:solidFill>
          </p:spPr>
          <p:txBody>
            <a:bodyPr wrap="square" lIns="0" tIns="0" rIns="0" bIns="0" rtlCol="0"/>
            <a:lstStyle/>
            <a:p>
              <a:endParaRPr/>
            </a:p>
          </p:txBody>
        </p:sp>
        <p:sp>
          <p:nvSpPr>
            <p:cNvPr id="25" name="object 25"/>
            <p:cNvSpPr/>
            <p:nvPr/>
          </p:nvSpPr>
          <p:spPr>
            <a:xfrm>
              <a:off x="15922198" y="854939"/>
              <a:ext cx="861060" cy="887730"/>
            </a:xfrm>
            <a:custGeom>
              <a:avLst/>
              <a:gdLst/>
              <a:ahLst/>
              <a:cxnLst/>
              <a:rect l="l" t="t" r="r" b="b"/>
              <a:pathLst>
                <a:path w="861059" h="887730">
                  <a:moveTo>
                    <a:pt x="355585" y="0"/>
                  </a:moveTo>
                  <a:lnTo>
                    <a:pt x="319198" y="15370"/>
                  </a:lnTo>
                  <a:lnTo>
                    <a:pt x="256348" y="266094"/>
                  </a:lnTo>
                  <a:lnTo>
                    <a:pt x="254087" y="272596"/>
                  </a:lnTo>
                  <a:lnTo>
                    <a:pt x="250432" y="278373"/>
                  </a:lnTo>
                  <a:lnTo>
                    <a:pt x="245575" y="283185"/>
                  </a:lnTo>
                  <a:lnTo>
                    <a:pt x="239709" y="286795"/>
                  </a:lnTo>
                  <a:lnTo>
                    <a:pt x="28669" y="384803"/>
                  </a:lnTo>
                  <a:lnTo>
                    <a:pt x="17235" y="392148"/>
                  </a:lnTo>
                  <a:lnTo>
                    <a:pt x="8378" y="402097"/>
                  </a:lnTo>
                  <a:lnTo>
                    <a:pt x="2499" y="414050"/>
                  </a:lnTo>
                  <a:lnTo>
                    <a:pt x="0" y="427409"/>
                  </a:lnTo>
                  <a:lnTo>
                    <a:pt x="1170" y="440675"/>
                  </a:lnTo>
                  <a:lnTo>
                    <a:pt x="24386" y="472570"/>
                  </a:lnTo>
                  <a:lnTo>
                    <a:pt x="224893" y="590629"/>
                  </a:lnTo>
                  <a:lnTo>
                    <a:pt x="230386" y="594796"/>
                  </a:lnTo>
                  <a:lnTo>
                    <a:pt x="234754" y="600059"/>
                  </a:lnTo>
                  <a:lnTo>
                    <a:pt x="237830" y="606165"/>
                  </a:lnTo>
                  <a:lnTo>
                    <a:pt x="239448" y="612859"/>
                  </a:lnTo>
                  <a:lnTo>
                    <a:pt x="267436" y="843867"/>
                  </a:lnTo>
                  <a:lnTo>
                    <a:pt x="270898" y="857009"/>
                  </a:lnTo>
                  <a:lnTo>
                    <a:pt x="299328" y="884371"/>
                  </a:lnTo>
                  <a:lnTo>
                    <a:pt x="310838" y="887541"/>
                  </a:lnTo>
                  <a:lnTo>
                    <a:pt x="316765" y="887541"/>
                  </a:lnTo>
                  <a:lnTo>
                    <a:pt x="357808" y="867807"/>
                  </a:lnTo>
                  <a:lnTo>
                    <a:pt x="314115" y="867807"/>
                  </a:lnTo>
                  <a:lnTo>
                    <a:pt x="306074" y="865919"/>
                  </a:lnTo>
                  <a:lnTo>
                    <a:pt x="258955" y="610492"/>
                  </a:lnTo>
                  <a:lnTo>
                    <a:pt x="256270" y="599408"/>
                  </a:lnTo>
                  <a:lnTo>
                    <a:pt x="251178" y="589304"/>
                  </a:lnTo>
                  <a:lnTo>
                    <a:pt x="243953" y="580598"/>
                  </a:lnTo>
                  <a:lnTo>
                    <a:pt x="234872" y="573708"/>
                  </a:lnTo>
                  <a:lnTo>
                    <a:pt x="34354" y="455649"/>
                  </a:lnTo>
                  <a:lnTo>
                    <a:pt x="27855" y="450549"/>
                  </a:lnTo>
                  <a:lnTo>
                    <a:pt x="23121" y="444094"/>
                  </a:lnTo>
                  <a:lnTo>
                    <a:pt x="20320" y="436595"/>
                  </a:lnTo>
                  <a:lnTo>
                    <a:pt x="19622" y="428362"/>
                  </a:lnTo>
                  <a:lnTo>
                    <a:pt x="21115" y="420228"/>
                  </a:lnTo>
                  <a:lnTo>
                    <a:pt x="24630" y="413031"/>
                  </a:lnTo>
                  <a:lnTo>
                    <a:pt x="29970" y="407065"/>
                  </a:lnTo>
                  <a:lnTo>
                    <a:pt x="36941" y="402624"/>
                  </a:lnTo>
                  <a:lnTo>
                    <a:pt x="247971" y="304617"/>
                  </a:lnTo>
                  <a:lnTo>
                    <a:pt x="257690" y="298634"/>
                  </a:lnTo>
                  <a:lnTo>
                    <a:pt x="265732" y="290668"/>
                  </a:lnTo>
                  <a:lnTo>
                    <a:pt x="271784" y="281106"/>
                  </a:lnTo>
                  <a:lnTo>
                    <a:pt x="275530" y="270335"/>
                  </a:lnTo>
                  <a:lnTo>
                    <a:pt x="325864" y="43138"/>
                  </a:lnTo>
                  <a:lnTo>
                    <a:pt x="328702" y="35382"/>
                  </a:lnTo>
                  <a:lnTo>
                    <a:pt x="352680" y="19610"/>
                  </a:lnTo>
                  <a:lnTo>
                    <a:pt x="394969" y="19610"/>
                  </a:lnTo>
                  <a:lnTo>
                    <a:pt x="391474" y="15851"/>
                  </a:lnTo>
                  <a:lnTo>
                    <a:pt x="380963" y="7249"/>
                  </a:lnTo>
                  <a:lnTo>
                    <a:pt x="368768" y="1899"/>
                  </a:lnTo>
                  <a:lnTo>
                    <a:pt x="355585" y="0"/>
                  </a:lnTo>
                  <a:close/>
                </a:path>
                <a:path w="861059" h="887730">
                  <a:moveTo>
                    <a:pt x="541920" y="693728"/>
                  </a:moveTo>
                  <a:lnTo>
                    <a:pt x="530736" y="695444"/>
                  </a:lnTo>
                  <a:lnTo>
                    <a:pt x="520209" y="699620"/>
                  </a:lnTo>
                  <a:lnTo>
                    <a:pt x="510832" y="706133"/>
                  </a:lnTo>
                  <a:lnTo>
                    <a:pt x="336586" y="860348"/>
                  </a:lnTo>
                  <a:lnTo>
                    <a:pt x="329717" y="864957"/>
                  </a:lnTo>
                  <a:lnTo>
                    <a:pt x="322111" y="867465"/>
                  </a:lnTo>
                  <a:lnTo>
                    <a:pt x="314115" y="867807"/>
                  </a:lnTo>
                  <a:lnTo>
                    <a:pt x="357808" y="867807"/>
                  </a:lnTo>
                  <a:lnTo>
                    <a:pt x="523858" y="720855"/>
                  </a:lnTo>
                  <a:lnTo>
                    <a:pt x="529511" y="716909"/>
                  </a:lnTo>
                  <a:lnTo>
                    <a:pt x="535861" y="714376"/>
                  </a:lnTo>
                  <a:lnTo>
                    <a:pt x="542619" y="713340"/>
                  </a:lnTo>
                  <a:lnTo>
                    <a:pt x="648915" y="713340"/>
                  </a:lnTo>
                  <a:lnTo>
                    <a:pt x="553271" y="694594"/>
                  </a:lnTo>
                  <a:lnTo>
                    <a:pt x="541920" y="693728"/>
                  </a:lnTo>
                  <a:close/>
                </a:path>
                <a:path w="861059" h="887730">
                  <a:moveTo>
                    <a:pt x="648915" y="713340"/>
                  </a:moveTo>
                  <a:lnTo>
                    <a:pt x="542619" y="713340"/>
                  </a:lnTo>
                  <a:lnTo>
                    <a:pt x="550005" y="713922"/>
                  </a:lnTo>
                  <a:lnTo>
                    <a:pt x="549698" y="713922"/>
                  </a:lnTo>
                  <a:lnTo>
                    <a:pt x="777829" y="758624"/>
                  </a:lnTo>
                  <a:lnTo>
                    <a:pt x="791390" y="759385"/>
                  </a:lnTo>
                  <a:lnTo>
                    <a:pt x="804402" y="756548"/>
                  </a:lnTo>
                  <a:lnTo>
                    <a:pt x="816184" y="750346"/>
                  </a:lnTo>
                  <a:lnTo>
                    <a:pt x="826058" y="741012"/>
                  </a:lnTo>
                  <a:lnTo>
                    <a:pt x="826760" y="739843"/>
                  </a:lnTo>
                  <a:lnTo>
                    <a:pt x="789867" y="739843"/>
                  </a:lnTo>
                  <a:lnTo>
                    <a:pt x="781609" y="739347"/>
                  </a:lnTo>
                  <a:lnTo>
                    <a:pt x="648915" y="713340"/>
                  </a:lnTo>
                  <a:close/>
                </a:path>
                <a:path w="861059" h="887730">
                  <a:moveTo>
                    <a:pt x="850327" y="192913"/>
                  </a:moveTo>
                  <a:lnTo>
                    <a:pt x="808247" y="192913"/>
                  </a:lnTo>
                  <a:lnTo>
                    <a:pt x="816476" y="193204"/>
                  </a:lnTo>
                  <a:lnTo>
                    <a:pt x="824180" y="195699"/>
                  </a:lnTo>
                  <a:lnTo>
                    <a:pt x="830791" y="200080"/>
                  </a:lnTo>
                  <a:lnTo>
                    <a:pt x="836204" y="206337"/>
                  </a:lnTo>
                  <a:lnTo>
                    <a:pt x="839778" y="213794"/>
                  </a:lnTo>
                  <a:lnTo>
                    <a:pt x="841039" y="220977"/>
                  </a:lnTo>
                  <a:lnTo>
                    <a:pt x="841162" y="221682"/>
                  </a:lnTo>
                  <a:lnTo>
                    <a:pt x="840348" y="229649"/>
                  </a:lnTo>
                  <a:lnTo>
                    <a:pt x="837325" y="237341"/>
                  </a:lnTo>
                  <a:lnTo>
                    <a:pt x="724197" y="440675"/>
                  </a:lnTo>
                  <a:lnTo>
                    <a:pt x="719851" y="451215"/>
                  </a:lnTo>
                  <a:lnTo>
                    <a:pt x="718027" y="462383"/>
                  </a:lnTo>
                  <a:lnTo>
                    <a:pt x="718681" y="472570"/>
                  </a:lnTo>
                  <a:lnTo>
                    <a:pt x="718752" y="473678"/>
                  </a:lnTo>
                  <a:lnTo>
                    <a:pt x="722051" y="484601"/>
                  </a:lnTo>
                  <a:lnTo>
                    <a:pt x="814865" y="697966"/>
                  </a:lnTo>
                  <a:lnTo>
                    <a:pt x="817128" y="705916"/>
                  </a:lnTo>
                  <a:lnTo>
                    <a:pt x="789867" y="739843"/>
                  </a:lnTo>
                  <a:lnTo>
                    <a:pt x="826760" y="739843"/>
                  </a:lnTo>
                  <a:lnTo>
                    <a:pt x="833052" y="729365"/>
                  </a:lnTo>
                  <a:lnTo>
                    <a:pt x="836478" y="716909"/>
                  </a:lnTo>
                  <a:lnTo>
                    <a:pt x="836558" y="703212"/>
                  </a:lnTo>
                  <a:lnTo>
                    <a:pt x="832885" y="690134"/>
                  </a:lnTo>
                  <a:lnTo>
                    <a:pt x="740061" y="476769"/>
                  </a:lnTo>
                  <a:lnTo>
                    <a:pt x="738070" y="470169"/>
                  </a:lnTo>
                  <a:lnTo>
                    <a:pt x="737685" y="464153"/>
                  </a:lnTo>
                  <a:lnTo>
                    <a:pt x="737633" y="463344"/>
                  </a:lnTo>
                  <a:lnTo>
                    <a:pt x="738737" y="456594"/>
                  </a:lnTo>
                  <a:lnTo>
                    <a:pt x="741370" y="450225"/>
                  </a:lnTo>
                  <a:lnTo>
                    <a:pt x="854487" y="246891"/>
                  </a:lnTo>
                  <a:lnTo>
                    <a:pt x="859423" y="234230"/>
                  </a:lnTo>
                  <a:lnTo>
                    <a:pt x="860673" y="221682"/>
                  </a:lnTo>
                  <a:lnTo>
                    <a:pt x="860743" y="220977"/>
                  </a:lnTo>
                  <a:lnTo>
                    <a:pt x="858474" y="207851"/>
                  </a:lnTo>
                  <a:lnTo>
                    <a:pt x="852703" y="195699"/>
                  </a:lnTo>
                  <a:lnTo>
                    <a:pt x="851150" y="193858"/>
                  </a:lnTo>
                  <a:lnTo>
                    <a:pt x="850327" y="192913"/>
                  </a:lnTo>
                  <a:close/>
                </a:path>
                <a:path w="861059" h="887730">
                  <a:moveTo>
                    <a:pt x="394969" y="19610"/>
                  </a:moveTo>
                  <a:lnTo>
                    <a:pt x="363507" y="19610"/>
                  </a:lnTo>
                  <a:lnTo>
                    <a:pt x="371266" y="22960"/>
                  </a:lnTo>
                  <a:lnTo>
                    <a:pt x="535522" y="199657"/>
                  </a:lnTo>
                  <a:lnTo>
                    <a:pt x="544207" y="207034"/>
                  </a:lnTo>
                  <a:lnTo>
                    <a:pt x="554261" y="212203"/>
                  </a:lnTo>
                  <a:lnTo>
                    <a:pt x="565221" y="214997"/>
                  </a:lnTo>
                  <a:lnTo>
                    <a:pt x="576621" y="215248"/>
                  </a:lnTo>
                  <a:lnTo>
                    <a:pt x="779362" y="195699"/>
                  </a:lnTo>
                  <a:lnTo>
                    <a:pt x="568434" y="195699"/>
                  </a:lnTo>
                  <a:lnTo>
                    <a:pt x="561217" y="193858"/>
                  </a:lnTo>
                  <a:lnTo>
                    <a:pt x="555149" y="190736"/>
                  </a:lnTo>
                  <a:lnTo>
                    <a:pt x="549909" y="186285"/>
                  </a:lnTo>
                  <a:lnTo>
                    <a:pt x="394969" y="19610"/>
                  </a:lnTo>
                  <a:close/>
                </a:path>
                <a:path w="861059" h="887730">
                  <a:moveTo>
                    <a:pt x="806352" y="173364"/>
                  </a:moveTo>
                  <a:lnTo>
                    <a:pt x="574746" y="195699"/>
                  </a:lnTo>
                  <a:lnTo>
                    <a:pt x="779362" y="195699"/>
                  </a:lnTo>
                  <a:lnTo>
                    <a:pt x="808247" y="192913"/>
                  </a:lnTo>
                  <a:lnTo>
                    <a:pt x="850327" y="192913"/>
                  </a:lnTo>
                  <a:lnTo>
                    <a:pt x="843695" y="185301"/>
                  </a:lnTo>
                  <a:lnTo>
                    <a:pt x="832541" y="177939"/>
                  </a:lnTo>
                  <a:lnTo>
                    <a:pt x="819865" y="173841"/>
                  </a:lnTo>
                  <a:lnTo>
                    <a:pt x="806352" y="173364"/>
                  </a:lnTo>
                  <a:close/>
                </a:path>
              </a:pathLst>
            </a:custGeom>
            <a:solidFill>
              <a:srgbClr val="020302"/>
            </a:solidFill>
          </p:spPr>
          <p:txBody>
            <a:bodyPr wrap="square" lIns="0" tIns="0" rIns="0" bIns="0" rtlCol="0"/>
            <a:lstStyle/>
            <a:p>
              <a:endParaRPr/>
            </a:p>
          </p:txBody>
        </p:sp>
      </p:grpSp>
      <p:grpSp>
        <p:nvGrpSpPr>
          <p:cNvPr id="26" name="object 26"/>
          <p:cNvGrpSpPr/>
          <p:nvPr/>
        </p:nvGrpSpPr>
        <p:grpSpPr>
          <a:xfrm>
            <a:off x="16334251" y="832665"/>
            <a:ext cx="1410335" cy="954405"/>
            <a:chOff x="16334251" y="832665"/>
            <a:chExt cx="1410335" cy="954405"/>
          </a:xfrm>
        </p:grpSpPr>
        <p:sp>
          <p:nvSpPr>
            <p:cNvPr id="27" name="object 27"/>
            <p:cNvSpPr/>
            <p:nvPr/>
          </p:nvSpPr>
          <p:spPr>
            <a:xfrm>
              <a:off x="16893075" y="866051"/>
              <a:ext cx="841375" cy="866140"/>
            </a:xfrm>
            <a:custGeom>
              <a:avLst/>
              <a:gdLst/>
              <a:ahLst/>
              <a:cxnLst/>
              <a:rect l="l" t="t" r="r" b="b"/>
              <a:pathLst>
                <a:path w="841375" h="866139">
                  <a:moveTo>
                    <a:pt x="485520" y="0"/>
                  </a:moveTo>
                  <a:lnTo>
                    <a:pt x="466654" y="11429"/>
                  </a:lnTo>
                  <a:lnTo>
                    <a:pt x="308229" y="181853"/>
                  </a:lnTo>
                  <a:lnTo>
                    <a:pt x="301247" y="187806"/>
                  </a:lnTo>
                  <a:lnTo>
                    <a:pt x="293200" y="191961"/>
                  </a:lnTo>
                  <a:lnTo>
                    <a:pt x="284424" y="194191"/>
                  </a:lnTo>
                  <a:lnTo>
                    <a:pt x="275256" y="194365"/>
                  </a:lnTo>
                  <a:lnTo>
                    <a:pt x="43641" y="172031"/>
                  </a:lnTo>
                  <a:lnTo>
                    <a:pt x="21947" y="176001"/>
                  </a:lnTo>
                  <a:lnTo>
                    <a:pt x="6519" y="189847"/>
                  </a:lnTo>
                  <a:lnTo>
                    <a:pt x="0" y="209529"/>
                  </a:lnTo>
                  <a:lnTo>
                    <a:pt x="5034" y="231003"/>
                  </a:lnTo>
                  <a:lnTo>
                    <a:pt x="118162" y="434337"/>
                  </a:lnTo>
                  <a:lnTo>
                    <a:pt x="121671" y="442820"/>
                  </a:lnTo>
                  <a:lnTo>
                    <a:pt x="123141" y="451758"/>
                  </a:lnTo>
                  <a:lnTo>
                    <a:pt x="122553" y="460795"/>
                  </a:lnTo>
                  <a:lnTo>
                    <a:pt x="119890" y="469572"/>
                  </a:lnTo>
                  <a:lnTo>
                    <a:pt x="27065" y="682947"/>
                  </a:lnTo>
                  <a:lnTo>
                    <a:pt x="24140" y="704806"/>
                  </a:lnTo>
                  <a:lnTo>
                    <a:pt x="32541" y="723755"/>
                  </a:lnTo>
                  <a:lnTo>
                    <a:pt x="49243" y="736033"/>
                  </a:lnTo>
                  <a:lnTo>
                    <a:pt x="71221" y="737878"/>
                  </a:lnTo>
                  <a:lnTo>
                    <a:pt x="299559" y="693125"/>
                  </a:lnTo>
                  <a:lnTo>
                    <a:pt x="308705" y="692408"/>
                  </a:lnTo>
                  <a:lnTo>
                    <a:pt x="317660" y="693776"/>
                  </a:lnTo>
                  <a:lnTo>
                    <a:pt x="326074" y="697132"/>
                  </a:lnTo>
                  <a:lnTo>
                    <a:pt x="333600" y="702381"/>
                  </a:lnTo>
                  <a:lnTo>
                    <a:pt x="507846" y="856597"/>
                  </a:lnTo>
                  <a:lnTo>
                    <a:pt x="527732" y="866132"/>
                  </a:lnTo>
                  <a:lnTo>
                    <a:pt x="548352" y="863996"/>
                  </a:lnTo>
                  <a:lnTo>
                    <a:pt x="565192" y="851904"/>
                  </a:lnTo>
                  <a:lnTo>
                    <a:pt x="573740" y="831571"/>
                  </a:lnTo>
                  <a:lnTo>
                    <a:pt x="601739" y="600563"/>
                  </a:lnTo>
                  <a:lnTo>
                    <a:pt x="603883" y="591647"/>
                  </a:lnTo>
                  <a:lnTo>
                    <a:pt x="607951" y="583555"/>
                  </a:lnTo>
                  <a:lnTo>
                    <a:pt x="613742" y="576591"/>
                  </a:lnTo>
                  <a:lnTo>
                    <a:pt x="621057" y="571056"/>
                  </a:lnTo>
                  <a:lnTo>
                    <a:pt x="821564" y="452996"/>
                  </a:lnTo>
                  <a:lnTo>
                    <a:pt x="836782" y="437032"/>
                  </a:lnTo>
                  <a:lnTo>
                    <a:pt x="841125" y="416761"/>
                  </a:lnTo>
                  <a:lnTo>
                    <a:pt x="834830" y="397006"/>
                  </a:lnTo>
                  <a:lnTo>
                    <a:pt x="818130" y="382590"/>
                  </a:lnTo>
                  <a:lnTo>
                    <a:pt x="607089" y="284593"/>
                  </a:lnTo>
                  <a:lnTo>
                    <a:pt x="599270" y="279795"/>
                  </a:lnTo>
                  <a:lnTo>
                    <a:pt x="592831" y="273426"/>
                  </a:lnTo>
                  <a:lnTo>
                    <a:pt x="587997" y="265769"/>
                  </a:lnTo>
                  <a:lnTo>
                    <a:pt x="584996" y="257107"/>
                  </a:lnTo>
                  <a:lnTo>
                    <a:pt x="534673" y="29910"/>
                  </a:lnTo>
                  <a:lnTo>
                    <a:pt x="524188" y="10505"/>
                  </a:lnTo>
                  <a:lnTo>
                    <a:pt x="506251" y="114"/>
                  </a:lnTo>
                  <a:lnTo>
                    <a:pt x="485520" y="0"/>
                  </a:lnTo>
                  <a:close/>
                </a:path>
              </a:pathLst>
            </a:custGeom>
            <a:solidFill>
              <a:srgbClr val="F2F1ED"/>
            </a:solidFill>
          </p:spPr>
          <p:txBody>
            <a:bodyPr wrap="square" lIns="0" tIns="0" rIns="0" bIns="0" rtlCol="0"/>
            <a:lstStyle/>
            <a:p>
              <a:endParaRPr/>
            </a:p>
          </p:txBody>
        </p:sp>
        <p:sp>
          <p:nvSpPr>
            <p:cNvPr id="28" name="object 28"/>
            <p:cNvSpPr/>
            <p:nvPr/>
          </p:nvSpPr>
          <p:spPr>
            <a:xfrm>
              <a:off x="16883275" y="854939"/>
              <a:ext cx="861060" cy="887730"/>
            </a:xfrm>
            <a:custGeom>
              <a:avLst/>
              <a:gdLst/>
              <a:ahLst/>
              <a:cxnLst/>
              <a:rect l="l" t="t" r="r" b="b"/>
              <a:pathLst>
                <a:path w="861059" h="887730">
                  <a:moveTo>
                    <a:pt x="358055" y="713341"/>
                  </a:moveTo>
                  <a:lnTo>
                    <a:pt x="318141" y="713341"/>
                  </a:lnTo>
                  <a:lnTo>
                    <a:pt x="324897" y="714380"/>
                  </a:lnTo>
                  <a:lnTo>
                    <a:pt x="331238" y="716914"/>
                  </a:lnTo>
                  <a:lnTo>
                    <a:pt x="336885" y="720855"/>
                  </a:lnTo>
                  <a:lnTo>
                    <a:pt x="511131" y="875060"/>
                  </a:lnTo>
                  <a:lnTo>
                    <a:pt x="518491" y="880465"/>
                  </a:lnTo>
                  <a:lnTo>
                    <a:pt x="526561" y="884371"/>
                  </a:lnTo>
                  <a:lnTo>
                    <a:pt x="535127" y="886743"/>
                  </a:lnTo>
                  <a:lnTo>
                    <a:pt x="543978" y="887541"/>
                  </a:lnTo>
                  <a:lnTo>
                    <a:pt x="549904" y="887541"/>
                  </a:lnTo>
                  <a:lnTo>
                    <a:pt x="583117" y="868505"/>
                  </a:lnTo>
                  <a:lnTo>
                    <a:pt x="583519" y="867817"/>
                  </a:lnTo>
                  <a:lnTo>
                    <a:pt x="546613" y="867817"/>
                  </a:lnTo>
                  <a:lnTo>
                    <a:pt x="538615" y="867477"/>
                  </a:lnTo>
                  <a:lnTo>
                    <a:pt x="531016" y="864965"/>
                  </a:lnTo>
                  <a:lnTo>
                    <a:pt x="524156" y="860348"/>
                  </a:lnTo>
                  <a:lnTo>
                    <a:pt x="358055" y="713341"/>
                  </a:lnTo>
                  <a:close/>
                </a:path>
                <a:path w="861059" h="887730">
                  <a:moveTo>
                    <a:pt x="544604" y="19598"/>
                  </a:moveTo>
                  <a:lnTo>
                    <a:pt x="505291" y="19598"/>
                  </a:lnTo>
                  <a:lnTo>
                    <a:pt x="513495" y="20717"/>
                  </a:lnTo>
                  <a:lnTo>
                    <a:pt x="521157" y="23960"/>
                  </a:lnTo>
                  <a:lnTo>
                    <a:pt x="527366" y="28888"/>
                  </a:lnTo>
                  <a:lnTo>
                    <a:pt x="532041" y="35382"/>
                  </a:lnTo>
                  <a:lnTo>
                    <a:pt x="534879" y="43138"/>
                  </a:lnTo>
                  <a:lnTo>
                    <a:pt x="585202" y="270345"/>
                  </a:lnTo>
                  <a:lnTo>
                    <a:pt x="588954" y="281110"/>
                  </a:lnTo>
                  <a:lnTo>
                    <a:pt x="595008" y="290669"/>
                  </a:lnTo>
                  <a:lnTo>
                    <a:pt x="603048" y="298635"/>
                  </a:lnTo>
                  <a:lnTo>
                    <a:pt x="612761" y="304617"/>
                  </a:lnTo>
                  <a:lnTo>
                    <a:pt x="823802" y="402624"/>
                  </a:lnTo>
                  <a:lnTo>
                    <a:pt x="830772" y="407065"/>
                  </a:lnTo>
                  <a:lnTo>
                    <a:pt x="836113" y="413031"/>
                  </a:lnTo>
                  <a:lnTo>
                    <a:pt x="839628" y="420228"/>
                  </a:lnTo>
                  <a:lnTo>
                    <a:pt x="841120" y="428362"/>
                  </a:lnTo>
                  <a:lnTo>
                    <a:pt x="840422" y="436595"/>
                  </a:lnTo>
                  <a:lnTo>
                    <a:pt x="837619" y="444094"/>
                  </a:lnTo>
                  <a:lnTo>
                    <a:pt x="832879" y="450549"/>
                  </a:lnTo>
                  <a:lnTo>
                    <a:pt x="826367" y="455649"/>
                  </a:lnTo>
                  <a:lnTo>
                    <a:pt x="625870" y="573708"/>
                  </a:lnTo>
                  <a:lnTo>
                    <a:pt x="616785" y="580598"/>
                  </a:lnTo>
                  <a:lnTo>
                    <a:pt x="609561" y="589306"/>
                  </a:lnTo>
                  <a:lnTo>
                    <a:pt x="604471" y="599413"/>
                  </a:lnTo>
                  <a:lnTo>
                    <a:pt x="601787" y="610503"/>
                  </a:lnTo>
                  <a:lnTo>
                    <a:pt x="573788" y="841511"/>
                  </a:lnTo>
                  <a:lnTo>
                    <a:pt x="571718" y="849508"/>
                  </a:lnTo>
                  <a:lnTo>
                    <a:pt x="567696" y="856428"/>
                  </a:lnTo>
                  <a:lnTo>
                    <a:pt x="561939" y="861992"/>
                  </a:lnTo>
                  <a:lnTo>
                    <a:pt x="554668" y="865919"/>
                  </a:lnTo>
                  <a:lnTo>
                    <a:pt x="546613" y="867817"/>
                  </a:lnTo>
                  <a:lnTo>
                    <a:pt x="583519" y="867817"/>
                  </a:lnTo>
                  <a:lnTo>
                    <a:pt x="589844" y="857009"/>
                  </a:lnTo>
                  <a:lnTo>
                    <a:pt x="593306" y="843867"/>
                  </a:lnTo>
                  <a:lnTo>
                    <a:pt x="621295" y="612869"/>
                  </a:lnTo>
                  <a:lnTo>
                    <a:pt x="622912" y="606169"/>
                  </a:lnTo>
                  <a:lnTo>
                    <a:pt x="625988" y="600061"/>
                  </a:lnTo>
                  <a:lnTo>
                    <a:pt x="630356" y="594796"/>
                  </a:lnTo>
                  <a:lnTo>
                    <a:pt x="635849" y="590629"/>
                  </a:lnTo>
                  <a:lnTo>
                    <a:pt x="836335" y="472580"/>
                  </a:lnTo>
                  <a:lnTo>
                    <a:pt x="847006" y="464157"/>
                  </a:lnTo>
                  <a:lnTo>
                    <a:pt x="854856" y="453399"/>
                  </a:lnTo>
                  <a:lnTo>
                    <a:pt x="859544" y="440938"/>
                  </a:lnTo>
                  <a:lnTo>
                    <a:pt x="860649" y="428362"/>
                  </a:lnTo>
                  <a:lnTo>
                    <a:pt x="860732" y="427409"/>
                  </a:lnTo>
                  <a:lnTo>
                    <a:pt x="843508" y="392148"/>
                  </a:lnTo>
                  <a:lnTo>
                    <a:pt x="621033" y="286795"/>
                  </a:lnTo>
                  <a:lnTo>
                    <a:pt x="615167" y="283185"/>
                  </a:lnTo>
                  <a:lnTo>
                    <a:pt x="610311" y="278374"/>
                  </a:lnTo>
                  <a:lnTo>
                    <a:pt x="606656" y="272601"/>
                  </a:lnTo>
                  <a:lnTo>
                    <a:pt x="604395" y="266105"/>
                  </a:lnTo>
                  <a:lnTo>
                    <a:pt x="554061" y="38897"/>
                  </a:lnTo>
                  <a:lnTo>
                    <a:pt x="549349" y="26155"/>
                  </a:lnTo>
                  <a:lnTo>
                    <a:pt x="544604" y="19598"/>
                  </a:lnTo>
                  <a:close/>
                </a:path>
                <a:path w="861059" h="887730">
                  <a:moveTo>
                    <a:pt x="54391" y="173364"/>
                  </a:moveTo>
                  <a:lnTo>
                    <a:pt x="17002" y="185303"/>
                  </a:lnTo>
                  <a:lnTo>
                    <a:pt x="0" y="220977"/>
                  </a:lnTo>
                  <a:lnTo>
                    <a:pt x="1319" y="234230"/>
                  </a:lnTo>
                  <a:lnTo>
                    <a:pt x="6256" y="246891"/>
                  </a:lnTo>
                  <a:lnTo>
                    <a:pt x="119373" y="450225"/>
                  </a:lnTo>
                  <a:lnTo>
                    <a:pt x="122005" y="456594"/>
                  </a:lnTo>
                  <a:lnTo>
                    <a:pt x="122953" y="462383"/>
                  </a:lnTo>
                  <a:lnTo>
                    <a:pt x="123057" y="464157"/>
                  </a:lnTo>
                  <a:lnTo>
                    <a:pt x="122673" y="470165"/>
                  </a:lnTo>
                  <a:lnTo>
                    <a:pt x="120682" y="476758"/>
                  </a:lnTo>
                  <a:lnTo>
                    <a:pt x="27847" y="690134"/>
                  </a:lnTo>
                  <a:lnTo>
                    <a:pt x="24175" y="703216"/>
                  </a:lnTo>
                  <a:lnTo>
                    <a:pt x="34684" y="741012"/>
                  </a:lnTo>
                  <a:lnTo>
                    <a:pt x="69342" y="759385"/>
                  </a:lnTo>
                  <a:lnTo>
                    <a:pt x="82913" y="758624"/>
                  </a:lnTo>
                  <a:lnTo>
                    <a:pt x="178758" y="739843"/>
                  </a:lnTo>
                  <a:lnTo>
                    <a:pt x="70871" y="739843"/>
                  </a:lnTo>
                  <a:lnTo>
                    <a:pt x="63045" y="738158"/>
                  </a:lnTo>
                  <a:lnTo>
                    <a:pt x="55980" y="734408"/>
                  </a:lnTo>
                  <a:lnTo>
                    <a:pt x="50003" y="728708"/>
                  </a:lnTo>
                  <a:lnTo>
                    <a:pt x="45717" y="721636"/>
                  </a:lnTo>
                  <a:lnTo>
                    <a:pt x="43569" y="713924"/>
                  </a:lnTo>
                  <a:lnTo>
                    <a:pt x="43604" y="705921"/>
                  </a:lnTo>
                  <a:lnTo>
                    <a:pt x="45867" y="697976"/>
                  </a:lnTo>
                  <a:lnTo>
                    <a:pt x="138692" y="484601"/>
                  </a:lnTo>
                  <a:lnTo>
                    <a:pt x="141990" y="473678"/>
                  </a:lnTo>
                  <a:lnTo>
                    <a:pt x="142601" y="464157"/>
                  </a:lnTo>
                  <a:lnTo>
                    <a:pt x="142715" y="462383"/>
                  </a:lnTo>
                  <a:lnTo>
                    <a:pt x="140891" y="451215"/>
                  </a:lnTo>
                  <a:lnTo>
                    <a:pt x="136653" y="440938"/>
                  </a:lnTo>
                  <a:lnTo>
                    <a:pt x="136545" y="440675"/>
                  </a:lnTo>
                  <a:lnTo>
                    <a:pt x="23418" y="237341"/>
                  </a:lnTo>
                  <a:lnTo>
                    <a:pt x="20390" y="229649"/>
                  </a:lnTo>
                  <a:lnTo>
                    <a:pt x="19576" y="221682"/>
                  </a:lnTo>
                  <a:lnTo>
                    <a:pt x="20963" y="213794"/>
                  </a:lnTo>
                  <a:lnTo>
                    <a:pt x="52495" y="192913"/>
                  </a:lnTo>
                  <a:lnTo>
                    <a:pt x="257113" y="192913"/>
                  </a:lnTo>
                  <a:lnTo>
                    <a:pt x="54391" y="173364"/>
                  </a:lnTo>
                  <a:close/>
                </a:path>
                <a:path w="861059" h="887730">
                  <a:moveTo>
                    <a:pt x="316917" y="693683"/>
                  </a:moveTo>
                  <a:lnTo>
                    <a:pt x="313765" y="693683"/>
                  </a:lnTo>
                  <a:lnTo>
                    <a:pt x="310603" y="693987"/>
                  </a:lnTo>
                  <a:lnTo>
                    <a:pt x="79133" y="739347"/>
                  </a:lnTo>
                  <a:lnTo>
                    <a:pt x="70871" y="739843"/>
                  </a:lnTo>
                  <a:lnTo>
                    <a:pt x="178758" y="739843"/>
                  </a:lnTo>
                  <a:lnTo>
                    <a:pt x="311038" y="713924"/>
                  </a:lnTo>
                  <a:lnTo>
                    <a:pt x="310718" y="713924"/>
                  </a:lnTo>
                  <a:lnTo>
                    <a:pt x="318141" y="713341"/>
                  </a:lnTo>
                  <a:lnTo>
                    <a:pt x="358055" y="713341"/>
                  </a:lnTo>
                  <a:lnTo>
                    <a:pt x="349910" y="706133"/>
                  </a:lnTo>
                  <a:lnTo>
                    <a:pt x="342599" y="700787"/>
                  </a:lnTo>
                  <a:lnTo>
                    <a:pt x="334505" y="696885"/>
                  </a:lnTo>
                  <a:lnTo>
                    <a:pt x="325865" y="694495"/>
                  </a:lnTo>
                  <a:lnTo>
                    <a:pt x="316917" y="693683"/>
                  </a:lnTo>
                  <a:close/>
                </a:path>
                <a:path w="861059" h="887730">
                  <a:moveTo>
                    <a:pt x="257113" y="192913"/>
                  </a:moveTo>
                  <a:lnTo>
                    <a:pt x="52495" y="192913"/>
                  </a:lnTo>
                  <a:lnTo>
                    <a:pt x="284111" y="215248"/>
                  </a:lnTo>
                  <a:lnTo>
                    <a:pt x="325220" y="199657"/>
                  </a:lnTo>
                  <a:lnTo>
                    <a:pt x="328899" y="195699"/>
                  </a:lnTo>
                  <a:lnTo>
                    <a:pt x="285996" y="195699"/>
                  </a:lnTo>
                  <a:lnTo>
                    <a:pt x="257113" y="192913"/>
                  </a:lnTo>
                  <a:close/>
                </a:path>
                <a:path w="861059" h="887730">
                  <a:moveTo>
                    <a:pt x="505156" y="0"/>
                  </a:moveTo>
                  <a:lnTo>
                    <a:pt x="491970" y="1899"/>
                  </a:lnTo>
                  <a:lnTo>
                    <a:pt x="479775" y="7249"/>
                  </a:lnTo>
                  <a:lnTo>
                    <a:pt x="469268" y="15851"/>
                  </a:lnTo>
                  <a:lnTo>
                    <a:pt x="310833" y="186285"/>
                  </a:lnTo>
                  <a:lnTo>
                    <a:pt x="305596" y="190735"/>
                  </a:lnTo>
                  <a:lnTo>
                    <a:pt x="299534" y="193854"/>
                  </a:lnTo>
                  <a:lnTo>
                    <a:pt x="292300" y="195699"/>
                  </a:lnTo>
                  <a:lnTo>
                    <a:pt x="328899" y="195699"/>
                  </a:lnTo>
                  <a:lnTo>
                    <a:pt x="483655" y="29222"/>
                  </a:lnTo>
                  <a:lnTo>
                    <a:pt x="490037" y="23960"/>
                  </a:lnTo>
                  <a:lnTo>
                    <a:pt x="497364" y="20717"/>
                  </a:lnTo>
                  <a:lnTo>
                    <a:pt x="505291" y="19598"/>
                  </a:lnTo>
                  <a:lnTo>
                    <a:pt x="544604" y="19598"/>
                  </a:lnTo>
                  <a:lnTo>
                    <a:pt x="541545" y="15370"/>
                  </a:lnTo>
                  <a:lnTo>
                    <a:pt x="531142" y="7061"/>
                  </a:lnTo>
                  <a:lnTo>
                    <a:pt x="518638" y="1746"/>
                  </a:lnTo>
                  <a:lnTo>
                    <a:pt x="505156" y="0"/>
                  </a:lnTo>
                  <a:close/>
                </a:path>
              </a:pathLst>
            </a:custGeom>
            <a:solidFill>
              <a:srgbClr val="020302"/>
            </a:solidFill>
          </p:spPr>
          <p:txBody>
            <a:bodyPr wrap="square" lIns="0" tIns="0" rIns="0" bIns="0" rtlCol="0"/>
            <a:lstStyle/>
            <a:p>
              <a:endParaRPr/>
            </a:p>
          </p:txBody>
        </p:sp>
        <p:sp>
          <p:nvSpPr>
            <p:cNvPr id="29" name="object 29"/>
            <p:cNvSpPr/>
            <p:nvPr/>
          </p:nvSpPr>
          <p:spPr>
            <a:xfrm>
              <a:off x="16344980" y="842488"/>
              <a:ext cx="976630" cy="934719"/>
            </a:xfrm>
            <a:custGeom>
              <a:avLst/>
              <a:gdLst/>
              <a:ahLst/>
              <a:cxnLst/>
              <a:rect l="l" t="t" r="r" b="b"/>
              <a:pathLst>
                <a:path w="976630" h="934719">
                  <a:moveTo>
                    <a:pt x="488126" y="0"/>
                  </a:moveTo>
                  <a:lnTo>
                    <a:pt x="465571" y="5995"/>
                  </a:lnTo>
                  <a:lnTo>
                    <a:pt x="448452" y="23983"/>
                  </a:lnTo>
                  <a:lnTo>
                    <a:pt x="326675" y="255924"/>
                  </a:lnTo>
                  <a:lnTo>
                    <a:pt x="320852" y="264452"/>
                  </a:lnTo>
                  <a:lnTo>
                    <a:pt x="313338" y="271343"/>
                  </a:lnTo>
                  <a:lnTo>
                    <a:pt x="304462" y="276360"/>
                  </a:lnTo>
                  <a:lnTo>
                    <a:pt x="294551" y="279263"/>
                  </a:lnTo>
                  <a:lnTo>
                    <a:pt x="36328" y="323398"/>
                  </a:lnTo>
                  <a:lnTo>
                    <a:pt x="13936" y="334128"/>
                  </a:lnTo>
                  <a:lnTo>
                    <a:pt x="1266" y="353730"/>
                  </a:lnTo>
                  <a:lnTo>
                    <a:pt x="0" y="377034"/>
                  </a:lnTo>
                  <a:lnTo>
                    <a:pt x="11816" y="398872"/>
                  </a:lnTo>
                  <a:lnTo>
                    <a:pt x="194774" y="586353"/>
                  </a:lnTo>
                  <a:lnTo>
                    <a:pt x="201086" y="594531"/>
                  </a:lnTo>
                  <a:lnTo>
                    <a:pt x="205319" y="603808"/>
                  </a:lnTo>
                  <a:lnTo>
                    <a:pt x="207347" y="613800"/>
                  </a:lnTo>
                  <a:lnTo>
                    <a:pt x="207046" y="624122"/>
                  </a:lnTo>
                  <a:lnTo>
                    <a:pt x="169225" y="883339"/>
                  </a:lnTo>
                  <a:lnTo>
                    <a:pt x="172503" y="907954"/>
                  </a:lnTo>
                  <a:lnTo>
                    <a:pt x="187227" y="926064"/>
                  </a:lnTo>
                  <a:lnTo>
                    <a:pt x="208999" y="934474"/>
                  </a:lnTo>
                  <a:lnTo>
                    <a:pt x="233422" y="929987"/>
                  </a:lnTo>
                  <a:lnTo>
                    <a:pt x="468273" y="813917"/>
                  </a:lnTo>
                  <a:lnTo>
                    <a:pt x="477996" y="810442"/>
                  </a:lnTo>
                  <a:lnTo>
                    <a:pt x="488126" y="809284"/>
                  </a:lnTo>
                  <a:lnTo>
                    <a:pt x="498256" y="810442"/>
                  </a:lnTo>
                  <a:lnTo>
                    <a:pt x="507979" y="813917"/>
                  </a:lnTo>
                  <a:lnTo>
                    <a:pt x="742830" y="929987"/>
                  </a:lnTo>
                  <a:lnTo>
                    <a:pt x="767253" y="934474"/>
                  </a:lnTo>
                  <a:lnTo>
                    <a:pt x="789025" y="926064"/>
                  </a:lnTo>
                  <a:lnTo>
                    <a:pt x="803749" y="907954"/>
                  </a:lnTo>
                  <a:lnTo>
                    <a:pt x="807027" y="883339"/>
                  </a:lnTo>
                  <a:lnTo>
                    <a:pt x="769206" y="624122"/>
                  </a:lnTo>
                  <a:lnTo>
                    <a:pt x="768905" y="613800"/>
                  </a:lnTo>
                  <a:lnTo>
                    <a:pt x="770933" y="603808"/>
                  </a:lnTo>
                  <a:lnTo>
                    <a:pt x="775166" y="594531"/>
                  </a:lnTo>
                  <a:lnTo>
                    <a:pt x="781478" y="586353"/>
                  </a:lnTo>
                  <a:lnTo>
                    <a:pt x="964447" y="398872"/>
                  </a:lnTo>
                  <a:lnTo>
                    <a:pt x="976257" y="377034"/>
                  </a:lnTo>
                  <a:lnTo>
                    <a:pt x="974987" y="353730"/>
                  </a:lnTo>
                  <a:lnTo>
                    <a:pt x="962316" y="334128"/>
                  </a:lnTo>
                  <a:lnTo>
                    <a:pt x="939924" y="323398"/>
                  </a:lnTo>
                  <a:lnTo>
                    <a:pt x="681701" y="279263"/>
                  </a:lnTo>
                  <a:lnTo>
                    <a:pt x="671790" y="276360"/>
                  </a:lnTo>
                  <a:lnTo>
                    <a:pt x="662914" y="271343"/>
                  </a:lnTo>
                  <a:lnTo>
                    <a:pt x="655400" y="264452"/>
                  </a:lnTo>
                  <a:lnTo>
                    <a:pt x="649577" y="255924"/>
                  </a:lnTo>
                  <a:lnTo>
                    <a:pt x="527800" y="23983"/>
                  </a:lnTo>
                  <a:lnTo>
                    <a:pt x="510681" y="5995"/>
                  </a:lnTo>
                  <a:lnTo>
                    <a:pt x="488126" y="0"/>
                  </a:lnTo>
                  <a:close/>
                </a:path>
              </a:pathLst>
            </a:custGeom>
            <a:solidFill>
              <a:srgbClr val="1D78BE"/>
            </a:solidFill>
          </p:spPr>
          <p:txBody>
            <a:bodyPr wrap="square" lIns="0" tIns="0" rIns="0" bIns="0" rtlCol="0"/>
            <a:lstStyle/>
            <a:p>
              <a:endParaRPr/>
            </a:p>
          </p:txBody>
        </p:sp>
        <p:sp>
          <p:nvSpPr>
            <p:cNvPr id="30" name="object 30"/>
            <p:cNvSpPr/>
            <p:nvPr/>
          </p:nvSpPr>
          <p:spPr>
            <a:xfrm>
              <a:off x="16334251" y="832665"/>
              <a:ext cx="998219" cy="954405"/>
            </a:xfrm>
            <a:custGeom>
              <a:avLst/>
              <a:gdLst/>
              <a:ahLst/>
              <a:cxnLst/>
              <a:rect l="l" t="t" r="r" b="b"/>
              <a:pathLst>
                <a:path w="998219" h="954405">
                  <a:moveTo>
                    <a:pt x="498849" y="0"/>
                  </a:moveTo>
                  <a:lnTo>
                    <a:pt x="459162" y="17064"/>
                  </a:lnTo>
                  <a:lnTo>
                    <a:pt x="328719" y="261175"/>
                  </a:lnTo>
                  <a:lnTo>
                    <a:pt x="324168" y="267813"/>
                  </a:lnTo>
                  <a:lnTo>
                    <a:pt x="318279" y="273203"/>
                  </a:lnTo>
                  <a:lnTo>
                    <a:pt x="311338" y="277136"/>
                  </a:lnTo>
                  <a:lnTo>
                    <a:pt x="303630" y="279405"/>
                  </a:lnTo>
                  <a:lnTo>
                    <a:pt x="298280" y="280316"/>
                  </a:lnTo>
                  <a:lnTo>
                    <a:pt x="294688" y="285394"/>
                  </a:lnTo>
                  <a:lnTo>
                    <a:pt x="296521" y="296085"/>
                  </a:lnTo>
                  <a:lnTo>
                    <a:pt x="301630" y="299687"/>
                  </a:lnTo>
                  <a:lnTo>
                    <a:pt x="306939" y="298765"/>
                  </a:lnTo>
                  <a:lnTo>
                    <a:pt x="346111" y="270316"/>
                  </a:lnTo>
                  <a:lnTo>
                    <a:pt x="467877" y="38375"/>
                  </a:lnTo>
                  <a:lnTo>
                    <a:pt x="473448" y="30498"/>
                  </a:lnTo>
                  <a:lnTo>
                    <a:pt x="480705" y="24613"/>
                  </a:lnTo>
                  <a:lnTo>
                    <a:pt x="489291" y="20928"/>
                  </a:lnTo>
                  <a:lnTo>
                    <a:pt x="498849" y="19653"/>
                  </a:lnTo>
                  <a:lnTo>
                    <a:pt x="508414" y="20928"/>
                  </a:lnTo>
                  <a:lnTo>
                    <a:pt x="517003" y="24613"/>
                  </a:lnTo>
                  <a:lnTo>
                    <a:pt x="524261" y="30498"/>
                  </a:lnTo>
                  <a:lnTo>
                    <a:pt x="529833" y="38375"/>
                  </a:lnTo>
                  <a:lnTo>
                    <a:pt x="651609" y="270316"/>
                  </a:lnTo>
                  <a:lnTo>
                    <a:pt x="658704" y="280675"/>
                  </a:lnTo>
                  <a:lnTo>
                    <a:pt x="667895" y="289088"/>
                  </a:lnTo>
                  <a:lnTo>
                    <a:pt x="678734" y="295227"/>
                  </a:lnTo>
                  <a:lnTo>
                    <a:pt x="690770" y="298765"/>
                  </a:lnTo>
                  <a:lnTo>
                    <a:pt x="949003" y="342911"/>
                  </a:lnTo>
                  <a:lnTo>
                    <a:pt x="958210" y="345781"/>
                  </a:lnTo>
                  <a:lnTo>
                    <a:pt x="966050" y="350866"/>
                  </a:lnTo>
                  <a:lnTo>
                    <a:pt x="972209" y="357894"/>
                  </a:lnTo>
                  <a:lnTo>
                    <a:pt x="976374" y="366596"/>
                  </a:lnTo>
                  <a:lnTo>
                    <a:pt x="978115" y="376078"/>
                  </a:lnTo>
                  <a:lnTo>
                    <a:pt x="977260" y="385379"/>
                  </a:lnTo>
                  <a:lnTo>
                    <a:pt x="973902" y="394097"/>
                  </a:lnTo>
                  <a:lnTo>
                    <a:pt x="968134" y="401830"/>
                  </a:lnTo>
                  <a:lnTo>
                    <a:pt x="785176" y="589322"/>
                  </a:lnTo>
                  <a:lnTo>
                    <a:pt x="777517" y="599269"/>
                  </a:lnTo>
                  <a:lnTo>
                    <a:pt x="772356" y="610607"/>
                  </a:lnTo>
                  <a:lnTo>
                    <a:pt x="769867" y="622812"/>
                  </a:lnTo>
                  <a:lnTo>
                    <a:pt x="770223" y="635362"/>
                  </a:lnTo>
                  <a:lnTo>
                    <a:pt x="808034" y="894580"/>
                  </a:lnTo>
                  <a:lnTo>
                    <a:pt x="808153" y="904229"/>
                  </a:lnTo>
                  <a:lnTo>
                    <a:pt x="776367" y="934588"/>
                  </a:lnTo>
                  <a:lnTo>
                    <a:pt x="767042" y="934095"/>
                  </a:lnTo>
                  <a:lnTo>
                    <a:pt x="757920" y="931008"/>
                  </a:lnTo>
                  <a:lnTo>
                    <a:pt x="523069" y="814938"/>
                  </a:lnTo>
                  <a:lnTo>
                    <a:pt x="511249" y="810721"/>
                  </a:lnTo>
                  <a:lnTo>
                    <a:pt x="498872" y="809315"/>
                  </a:lnTo>
                  <a:lnTo>
                    <a:pt x="486488" y="810721"/>
                  </a:lnTo>
                  <a:lnTo>
                    <a:pt x="474651" y="814938"/>
                  </a:lnTo>
                  <a:lnTo>
                    <a:pt x="239800" y="931008"/>
                  </a:lnTo>
                  <a:lnTo>
                    <a:pt x="230669" y="934111"/>
                  </a:lnTo>
                  <a:lnTo>
                    <a:pt x="191970" y="913260"/>
                  </a:lnTo>
                  <a:lnTo>
                    <a:pt x="189561" y="904229"/>
                  </a:lnTo>
                  <a:lnTo>
                    <a:pt x="189676" y="894580"/>
                  </a:lnTo>
                  <a:lnTo>
                    <a:pt x="227486" y="635362"/>
                  </a:lnTo>
                  <a:lnTo>
                    <a:pt x="227844" y="622812"/>
                  </a:lnTo>
                  <a:lnTo>
                    <a:pt x="225358" y="610607"/>
                  </a:lnTo>
                  <a:lnTo>
                    <a:pt x="220197" y="599269"/>
                  </a:lnTo>
                  <a:lnTo>
                    <a:pt x="212534" y="589322"/>
                  </a:lnTo>
                  <a:lnTo>
                    <a:pt x="29576" y="401830"/>
                  </a:lnTo>
                  <a:lnTo>
                    <a:pt x="23808" y="394097"/>
                  </a:lnTo>
                  <a:lnTo>
                    <a:pt x="20449" y="385379"/>
                  </a:lnTo>
                  <a:lnTo>
                    <a:pt x="19594" y="376078"/>
                  </a:lnTo>
                  <a:lnTo>
                    <a:pt x="21335" y="366596"/>
                  </a:lnTo>
                  <a:lnTo>
                    <a:pt x="83365" y="336984"/>
                  </a:lnTo>
                  <a:lnTo>
                    <a:pt x="86956" y="331916"/>
                  </a:lnTo>
                  <a:lnTo>
                    <a:pt x="85134" y="321215"/>
                  </a:lnTo>
                  <a:lnTo>
                    <a:pt x="80140" y="317634"/>
                  </a:lnTo>
                  <a:lnTo>
                    <a:pt x="45418" y="323550"/>
                  </a:lnTo>
                  <a:lnTo>
                    <a:pt x="9157" y="347050"/>
                  </a:lnTo>
                  <a:lnTo>
                    <a:pt x="0" y="375240"/>
                  </a:lnTo>
                  <a:lnTo>
                    <a:pt x="1383" y="389833"/>
                  </a:lnTo>
                  <a:lnTo>
                    <a:pt x="6614" y="403527"/>
                  </a:lnTo>
                  <a:lnTo>
                    <a:pt x="15513" y="415547"/>
                  </a:lnTo>
                  <a:lnTo>
                    <a:pt x="198471" y="603039"/>
                  </a:lnTo>
                  <a:lnTo>
                    <a:pt x="203378" y="609410"/>
                  </a:lnTo>
                  <a:lnTo>
                    <a:pt x="206686" y="616674"/>
                  </a:lnTo>
                  <a:lnTo>
                    <a:pt x="208281" y="624493"/>
                  </a:lnTo>
                  <a:lnTo>
                    <a:pt x="208052" y="632525"/>
                  </a:lnTo>
                  <a:lnTo>
                    <a:pt x="170242" y="891742"/>
                  </a:lnTo>
                  <a:lnTo>
                    <a:pt x="170112" y="906701"/>
                  </a:lnTo>
                  <a:lnTo>
                    <a:pt x="192178" y="943845"/>
                  </a:lnTo>
                  <a:lnTo>
                    <a:pt x="219670" y="954113"/>
                  </a:lnTo>
                  <a:lnTo>
                    <a:pt x="234311" y="953373"/>
                  </a:lnTo>
                  <a:lnTo>
                    <a:pt x="248512" y="948620"/>
                  </a:lnTo>
                  <a:lnTo>
                    <a:pt x="483363" y="832550"/>
                  </a:lnTo>
                  <a:lnTo>
                    <a:pt x="490940" y="829850"/>
                  </a:lnTo>
                  <a:lnTo>
                    <a:pt x="498864" y="828953"/>
                  </a:lnTo>
                  <a:lnTo>
                    <a:pt x="506786" y="829855"/>
                  </a:lnTo>
                  <a:lnTo>
                    <a:pt x="514357" y="832550"/>
                  </a:lnTo>
                  <a:lnTo>
                    <a:pt x="756915" y="952421"/>
                  </a:lnTo>
                  <a:lnTo>
                    <a:pt x="765187" y="954295"/>
                  </a:lnTo>
                  <a:lnTo>
                    <a:pt x="773438" y="954295"/>
                  </a:lnTo>
                  <a:lnTo>
                    <a:pt x="781888" y="953636"/>
                  </a:lnTo>
                  <a:lnTo>
                    <a:pt x="816323" y="933481"/>
                  </a:lnTo>
                  <a:lnTo>
                    <a:pt x="827606" y="906701"/>
                  </a:lnTo>
                  <a:lnTo>
                    <a:pt x="827478" y="891742"/>
                  </a:lnTo>
                  <a:lnTo>
                    <a:pt x="789657" y="632525"/>
                  </a:lnTo>
                  <a:lnTo>
                    <a:pt x="789433" y="624493"/>
                  </a:lnTo>
                  <a:lnTo>
                    <a:pt x="791028" y="616674"/>
                  </a:lnTo>
                  <a:lnTo>
                    <a:pt x="794332" y="609410"/>
                  </a:lnTo>
                  <a:lnTo>
                    <a:pt x="799238" y="603039"/>
                  </a:lnTo>
                  <a:lnTo>
                    <a:pt x="982196" y="415547"/>
                  </a:lnTo>
                  <a:lnTo>
                    <a:pt x="991095" y="403527"/>
                  </a:lnTo>
                  <a:lnTo>
                    <a:pt x="996326" y="389833"/>
                  </a:lnTo>
                  <a:lnTo>
                    <a:pt x="997710" y="375240"/>
                  </a:lnTo>
                  <a:lnTo>
                    <a:pt x="995065" y="360523"/>
                  </a:lnTo>
                  <a:lnTo>
                    <a:pt x="966575" y="328046"/>
                  </a:lnTo>
                  <a:lnTo>
                    <a:pt x="694079" y="279405"/>
                  </a:lnTo>
                  <a:lnTo>
                    <a:pt x="686372" y="277136"/>
                  </a:lnTo>
                  <a:lnTo>
                    <a:pt x="679432" y="273203"/>
                  </a:lnTo>
                  <a:lnTo>
                    <a:pt x="673546" y="267813"/>
                  </a:lnTo>
                  <a:lnTo>
                    <a:pt x="669001" y="261175"/>
                  </a:lnTo>
                  <a:lnTo>
                    <a:pt x="547235" y="29245"/>
                  </a:lnTo>
                  <a:lnTo>
                    <a:pt x="538547" y="17064"/>
                  </a:lnTo>
                  <a:lnTo>
                    <a:pt x="527134" y="7857"/>
                  </a:lnTo>
                  <a:lnTo>
                    <a:pt x="513675" y="2032"/>
                  </a:lnTo>
                  <a:lnTo>
                    <a:pt x="498849" y="0"/>
                  </a:lnTo>
                  <a:close/>
                </a:path>
              </a:pathLst>
            </a:custGeom>
            <a:solidFill>
              <a:srgbClr val="020302"/>
            </a:solidFill>
          </p:spPr>
          <p:txBody>
            <a:bodyPr wrap="square" lIns="0" tIns="0" rIns="0" bIns="0" rtlCol="0"/>
            <a:lstStyle/>
            <a:p>
              <a:endParaRPr/>
            </a:p>
          </p:txBody>
        </p:sp>
      </p:grpSp>
      <p:sp>
        <p:nvSpPr>
          <p:cNvPr id="31" name="object 31"/>
          <p:cNvSpPr/>
          <p:nvPr/>
        </p:nvSpPr>
        <p:spPr>
          <a:xfrm>
            <a:off x="16823280" y="254044"/>
            <a:ext cx="19685" cy="426720"/>
          </a:xfrm>
          <a:custGeom>
            <a:avLst/>
            <a:gdLst/>
            <a:ahLst/>
            <a:cxnLst/>
            <a:rect l="l" t="t" r="r" b="b"/>
            <a:pathLst>
              <a:path w="19684" h="426720">
                <a:moveTo>
                  <a:pt x="15256" y="0"/>
                </a:moveTo>
                <a:lnTo>
                  <a:pt x="4397" y="0"/>
                </a:lnTo>
                <a:lnTo>
                  <a:pt x="0" y="4387"/>
                </a:lnTo>
                <a:lnTo>
                  <a:pt x="0" y="421725"/>
                </a:lnTo>
                <a:lnTo>
                  <a:pt x="4397" y="426123"/>
                </a:lnTo>
                <a:lnTo>
                  <a:pt x="9821" y="426123"/>
                </a:lnTo>
                <a:lnTo>
                  <a:pt x="15256" y="426123"/>
                </a:lnTo>
                <a:lnTo>
                  <a:pt x="19643" y="421725"/>
                </a:lnTo>
                <a:lnTo>
                  <a:pt x="19643" y="4387"/>
                </a:lnTo>
                <a:lnTo>
                  <a:pt x="15256" y="0"/>
                </a:lnTo>
                <a:close/>
              </a:path>
            </a:pathLst>
          </a:custGeom>
          <a:solidFill>
            <a:srgbClr val="FFFFFF"/>
          </a:solidFill>
        </p:spPr>
        <p:txBody>
          <a:bodyPr wrap="square" lIns="0" tIns="0" rIns="0" bIns="0" rtlCol="0"/>
          <a:lstStyle/>
          <a:p>
            <a:endParaRPr/>
          </a:p>
        </p:txBody>
      </p:sp>
      <p:sp>
        <p:nvSpPr>
          <p:cNvPr id="32" name="object 32"/>
          <p:cNvSpPr/>
          <p:nvPr/>
        </p:nvSpPr>
        <p:spPr>
          <a:xfrm>
            <a:off x="16191577" y="480122"/>
            <a:ext cx="283845" cy="332105"/>
          </a:xfrm>
          <a:custGeom>
            <a:avLst/>
            <a:gdLst/>
            <a:ahLst/>
            <a:cxnLst/>
            <a:rect l="l" t="t" r="r" b="b"/>
            <a:pathLst>
              <a:path w="283844" h="332105">
                <a:moveTo>
                  <a:pt x="8847" y="0"/>
                </a:moveTo>
                <a:lnTo>
                  <a:pt x="534" y="6994"/>
                </a:lnTo>
                <a:lnTo>
                  <a:pt x="0" y="13193"/>
                </a:lnTo>
                <a:lnTo>
                  <a:pt x="267007" y="330796"/>
                </a:lnTo>
                <a:lnTo>
                  <a:pt x="269782" y="331989"/>
                </a:lnTo>
                <a:lnTo>
                  <a:pt x="272588" y="331989"/>
                </a:lnTo>
                <a:lnTo>
                  <a:pt x="274808" y="331989"/>
                </a:lnTo>
                <a:lnTo>
                  <a:pt x="277059" y="331235"/>
                </a:lnTo>
                <a:lnTo>
                  <a:pt x="283059" y="326199"/>
                </a:lnTo>
                <a:lnTo>
                  <a:pt x="283593" y="320000"/>
                </a:lnTo>
                <a:lnTo>
                  <a:pt x="15025" y="544"/>
                </a:lnTo>
                <a:lnTo>
                  <a:pt x="8847" y="0"/>
                </a:lnTo>
                <a:close/>
              </a:path>
            </a:pathLst>
          </a:custGeom>
          <a:solidFill>
            <a:srgbClr val="FFFFFF"/>
          </a:solidFill>
        </p:spPr>
        <p:txBody>
          <a:bodyPr wrap="square" lIns="0" tIns="0" rIns="0" bIns="0" rtlCol="0"/>
          <a:lstStyle/>
          <a:p>
            <a:endParaRPr/>
          </a:p>
        </p:txBody>
      </p:sp>
      <p:sp>
        <p:nvSpPr>
          <p:cNvPr id="33" name="object 33"/>
          <p:cNvSpPr/>
          <p:nvPr/>
        </p:nvSpPr>
        <p:spPr>
          <a:xfrm>
            <a:off x="17191045" y="480143"/>
            <a:ext cx="283845" cy="332105"/>
          </a:xfrm>
          <a:custGeom>
            <a:avLst/>
            <a:gdLst/>
            <a:ahLst/>
            <a:cxnLst/>
            <a:rect l="l" t="t" r="r" b="b"/>
            <a:pathLst>
              <a:path w="283844" h="332105">
                <a:moveTo>
                  <a:pt x="274745" y="0"/>
                </a:moveTo>
                <a:lnTo>
                  <a:pt x="268567" y="544"/>
                </a:lnTo>
                <a:lnTo>
                  <a:pt x="0" y="319979"/>
                </a:lnTo>
                <a:lnTo>
                  <a:pt x="544" y="326178"/>
                </a:lnTo>
                <a:lnTo>
                  <a:pt x="6533" y="331215"/>
                </a:lnTo>
                <a:lnTo>
                  <a:pt x="8774" y="331968"/>
                </a:lnTo>
                <a:lnTo>
                  <a:pt x="11004" y="331968"/>
                </a:lnTo>
                <a:lnTo>
                  <a:pt x="13800" y="331968"/>
                </a:lnTo>
                <a:lnTo>
                  <a:pt x="16585" y="330775"/>
                </a:lnTo>
                <a:lnTo>
                  <a:pt x="283593" y="13172"/>
                </a:lnTo>
                <a:lnTo>
                  <a:pt x="283059" y="6973"/>
                </a:lnTo>
                <a:lnTo>
                  <a:pt x="274745" y="0"/>
                </a:lnTo>
                <a:close/>
              </a:path>
            </a:pathLst>
          </a:custGeom>
          <a:solidFill>
            <a:srgbClr val="FFFFFF"/>
          </a:solidFill>
        </p:spPr>
        <p:txBody>
          <a:bodyPr wrap="square" lIns="0" tIns="0" rIns="0" bIns="0" rtlCol="0"/>
          <a:lstStyle/>
          <a:p>
            <a:endParaRPr/>
          </a:p>
        </p:txBody>
      </p:sp>
      <p:sp>
        <p:nvSpPr>
          <p:cNvPr id="34" name="object 34"/>
          <p:cNvSpPr/>
          <p:nvPr/>
        </p:nvSpPr>
        <p:spPr>
          <a:xfrm>
            <a:off x="18000634" y="0"/>
            <a:ext cx="2091689" cy="2178050"/>
          </a:xfrm>
          <a:custGeom>
            <a:avLst/>
            <a:gdLst/>
            <a:ahLst/>
            <a:cxnLst/>
            <a:rect l="l" t="t" r="r" b="b"/>
            <a:pathLst>
              <a:path w="2091690" h="2178050">
                <a:moveTo>
                  <a:pt x="2091601" y="0"/>
                </a:moveTo>
                <a:lnTo>
                  <a:pt x="0" y="0"/>
                </a:lnTo>
                <a:lnTo>
                  <a:pt x="0" y="2177609"/>
                </a:lnTo>
                <a:lnTo>
                  <a:pt x="2091601" y="2177609"/>
                </a:lnTo>
                <a:lnTo>
                  <a:pt x="2091601" y="0"/>
                </a:lnTo>
                <a:close/>
              </a:path>
            </a:pathLst>
          </a:custGeom>
          <a:solidFill>
            <a:srgbClr val="A3CFEA"/>
          </a:solidFill>
        </p:spPr>
        <p:txBody>
          <a:bodyPr wrap="square" lIns="0" tIns="0" rIns="0" bIns="0" rtlCol="0"/>
          <a:lstStyle/>
          <a:p>
            <a:endParaRPr/>
          </a:p>
        </p:txBody>
      </p:sp>
      <p:sp>
        <p:nvSpPr>
          <p:cNvPr id="35" name="object 35"/>
          <p:cNvSpPr/>
          <p:nvPr/>
        </p:nvSpPr>
        <p:spPr>
          <a:xfrm>
            <a:off x="18000645" y="2248371"/>
            <a:ext cx="2091689" cy="2181225"/>
          </a:xfrm>
          <a:custGeom>
            <a:avLst/>
            <a:gdLst/>
            <a:ahLst/>
            <a:cxnLst/>
            <a:rect l="l" t="t" r="r" b="b"/>
            <a:pathLst>
              <a:path w="2091690" h="2181225">
                <a:moveTo>
                  <a:pt x="2091590" y="0"/>
                </a:moveTo>
                <a:lnTo>
                  <a:pt x="0" y="0"/>
                </a:lnTo>
                <a:lnTo>
                  <a:pt x="0" y="2180645"/>
                </a:lnTo>
                <a:lnTo>
                  <a:pt x="2091590" y="2180645"/>
                </a:lnTo>
                <a:lnTo>
                  <a:pt x="2091590" y="0"/>
                </a:lnTo>
                <a:close/>
              </a:path>
            </a:pathLst>
          </a:custGeom>
          <a:solidFill>
            <a:srgbClr val="1D78BE"/>
          </a:solidFill>
        </p:spPr>
        <p:txBody>
          <a:bodyPr wrap="square" lIns="0" tIns="0" rIns="0" bIns="0" rtlCol="0"/>
          <a:lstStyle/>
          <a:p>
            <a:endParaRPr/>
          </a:p>
        </p:txBody>
      </p:sp>
      <p:grpSp>
        <p:nvGrpSpPr>
          <p:cNvPr id="36" name="object 36"/>
          <p:cNvGrpSpPr/>
          <p:nvPr/>
        </p:nvGrpSpPr>
        <p:grpSpPr>
          <a:xfrm>
            <a:off x="18280440" y="307029"/>
            <a:ext cx="1583055" cy="1544955"/>
            <a:chOff x="18280440" y="307029"/>
            <a:chExt cx="1583055" cy="1544955"/>
          </a:xfrm>
        </p:grpSpPr>
        <p:sp>
          <p:nvSpPr>
            <p:cNvPr id="37" name="object 37"/>
            <p:cNvSpPr/>
            <p:nvPr/>
          </p:nvSpPr>
          <p:spPr>
            <a:xfrm>
              <a:off x="18290275" y="316851"/>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38" name="object 38"/>
            <p:cNvSpPr/>
            <p:nvPr/>
          </p:nvSpPr>
          <p:spPr>
            <a:xfrm>
              <a:off x="18280431" y="307041"/>
              <a:ext cx="1583055" cy="1544955"/>
            </a:xfrm>
            <a:custGeom>
              <a:avLst/>
              <a:gdLst/>
              <a:ahLst/>
              <a:cxnLst/>
              <a:rect l="l" t="t" r="r" b="b"/>
              <a:pathLst>
                <a:path w="1583055" h="1544955">
                  <a:moveTo>
                    <a:pt x="1068247" y="1529613"/>
                  </a:moveTo>
                  <a:lnTo>
                    <a:pt x="1063853" y="1525219"/>
                  </a:lnTo>
                  <a:lnTo>
                    <a:pt x="789990" y="1525219"/>
                  </a:lnTo>
                  <a:lnTo>
                    <a:pt x="742137" y="1522818"/>
                  </a:lnTo>
                  <a:lnTo>
                    <a:pt x="695185" y="1515681"/>
                  </a:lnTo>
                  <a:lnTo>
                    <a:pt x="649401" y="1503870"/>
                  </a:lnTo>
                  <a:lnTo>
                    <a:pt x="605066" y="1487487"/>
                  </a:lnTo>
                  <a:lnTo>
                    <a:pt x="562457" y="1466621"/>
                  </a:lnTo>
                  <a:lnTo>
                    <a:pt x="521855" y="1441361"/>
                  </a:lnTo>
                  <a:lnTo>
                    <a:pt x="499122" y="1428165"/>
                  </a:lnTo>
                  <a:lnTo>
                    <a:pt x="474370" y="1418602"/>
                  </a:lnTo>
                  <a:lnTo>
                    <a:pt x="447954" y="1412786"/>
                  </a:lnTo>
                  <a:lnTo>
                    <a:pt x="420217" y="1410817"/>
                  </a:lnTo>
                  <a:lnTo>
                    <a:pt x="19646" y="1410817"/>
                  </a:lnTo>
                  <a:lnTo>
                    <a:pt x="19646" y="950036"/>
                  </a:lnTo>
                  <a:lnTo>
                    <a:pt x="15265" y="945642"/>
                  </a:lnTo>
                  <a:lnTo>
                    <a:pt x="4394" y="945642"/>
                  </a:lnTo>
                  <a:lnTo>
                    <a:pt x="0" y="950036"/>
                  </a:lnTo>
                  <a:lnTo>
                    <a:pt x="0" y="1426070"/>
                  </a:lnTo>
                  <a:lnTo>
                    <a:pt x="4394" y="1430464"/>
                  </a:lnTo>
                  <a:lnTo>
                    <a:pt x="420217" y="1430464"/>
                  </a:lnTo>
                  <a:lnTo>
                    <a:pt x="444982" y="1432204"/>
                  </a:lnTo>
                  <a:lnTo>
                    <a:pt x="468515" y="1437347"/>
                  </a:lnTo>
                  <a:lnTo>
                    <a:pt x="490512" y="1445818"/>
                  </a:lnTo>
                  <a:lnTo>
                    <a:pt x="510654" y="1457515"/>
                  </a:lnTo>
                  <a:lnTo>
                    <a:pt x="552958" y="1483829"/>
                  </a:lnTo>
                  <a:lnTo>
                    <a:pt x="597344" y="1505559"/>
                  </a:lnTo>
                  <a:lnTo>
                    <a:pt x="643534" y="1522615"/>
                  </a:lnTo>
                  <a:lnTo>
                    <a:pt x="691235" y="1534922"/>
                  </a:lnTo>
                  <a:lnTo>
                    <a:pt x="740156" y="1542364"/>
                  </a:lnTo>
                  <a:lnTo>
                    <a:pt x="789990" y="1544866"/>
                  </a:lnTo>
                  <a:lnTo>
                    <a:pt x="1058430" y="1544866"/>
                  </a:lnTo>
                  <a:lnTo>
                    <a:pt x="1063853" y="1544866"/>
                  </a:lnTo>
                  <a:lnTo>
                    <a:pt x="1068247" y="1540471"/>
                  </a:lnTo>
                  <a:lnTo>
                    <a:pt x="1068247" y="1529613"/>
                  </a:lnTo>
                  <a:close/>
                </a:path>
                <a:path w="1583055" h="1544955">
                  <a:moveTo>
                    <a:pt x="1582966" y="663473"/>
                  </a:moveTo>
                  <a:lnTo>
                    <a:pt x="1574838" y="622528"/>
                  </a:lnTo>
                  <a:lnTo>
                    <a:pt x="1554581" y="586943"/>
                  </a:lnTo>
                  <a:lnTo>
                    <a:pt x="1524508" y="558863"/>
                  </a:lnTo>
                  <a:lnTo>
                    <a:pt x="1486903" y="540435"/>
                  </a:lnTo>
                  <a:lnTo>
                    <a:pt x="1444078" y="533819"/>
                  </a:lnTo>
                  <a:lnTo>
                    <a:pt x="971130" y="533819"/>
                  </a:lnTo>
                  <a:lnTo>
                    <a:pt x="982611" y="512445"/>
                  </a:lnTo>
                  <a:lnTo>
                    <a:pt x="1011389" y="444449"/>
                  </a:lnTo>
                  <a:lnTo>
                    <a:pt x="1025626" y="398678"/>
                  </a:lnTo>
                  <a:lnTo>
                    <a:pt x="1037691" y="345655"/>
                  </a:lnTo>
                  <a:lnTo>
                    <a:pt x="1046060" y="285800"/>
                  </a:lnTo>
                  <a:lnTo>
                    <a:pt x="1049197" y="219532"/>
                  </a:lnTo>
                  <a:lnTo>
                    <a:pt x="1044676" y="157683"/>
                  </a:lnTo>
                  <a:lnTo>
                    <a:pt x="1031633" y="104254"/>
                  </a:lnTo>
                  <a:lnTo>
                    <a:pt x="1010869" y="60528"/>
                  </a:lnTo>
                  <a:lnTo>
                    <a:pt x="983183" y="27736"/>
                  </a:lnTo>
                  <a:lnTo>
                    <a:pt x="949363" y="7137"/>
                  </a:lnTo>
                  <a:lnTo>
                    <a:pt x="910196" y="0"/>
                  </a:lnTo>
                  <a:lnTo>
                    <a:pt x="873163" y="10502"/>
                  </a:lnTo>
                  <a:lnTo>
                    <a:pt x="847344" y="39293"/>
                  </a:lnTo>
                  <a:lnTo>
                    <a:pt x="828446" y="82257"/>
                  </a:lnTo>
                  <a:lnTo>
                    <a:pt x="812126" y="135280"/>
                  </a:lnTo>
                  <a:lnTo>
                    <a:pt x="802601" y="167589"/>
                  </a:lnTo>
                  <a:lnTo>
                    <a:pt x="791768" y="201561"/>
                  </a:lnTo>
                  <a:lnTo>
                    <a:pt x="763346" y="272808"/>
                  </a:lnTo>
                  <a:lnTo>
                    <a:pt x="735063" y="326440"/>
                  </a:lnTo>
                  <a:lnTo>
                    <a:pt x="705789" y="370522"/>
                  </a:lnTo>
                  <a:lnTo>
                    <a:pt x="673976" y="409130"/>
                  </a:lnTo>
                  <a:lnTo>
                    <a:pt x="638124" y="446341"/>
                  </a:lnTo>
                  <a:lnTo>
                    <a:pt x="565746" y="515848"/>
                  </a:lnTo>
                  <a:lnTo>
                    <a:pt x="531368" y="549452"/>
                  </a:lnTo>
                  <a:lnTo>
                    <a:pt x="514819" y="566394"/>
                  </a:lnTo>
                  <a:lnTo>
                    <a:pt x="498563" y="584047"/>
                  </a:lnTo>
                  <a:lnTo>
                    <a:pt x="482663" y="602348"/>
                  </a:lnTo>
                  <a:lnTo>
                    <a:pt x="467182" y="621220"/>
                  </a:lnTo>
                  <a:lnTo>
                    <a:pt x="447840" y="640765"/>
                  </a:lnTo>
                  <a:lnTo>
                    <a:pt x="425297" y="655231"/>
                  </a:lnTo>
                  <a:lnTo>
                    <a:pt x="400380" y="664197"/>
                  </a:lnTo>
                  <a:lnTo>
                    <a:pt x="373900" y="667283"/>
                  </a:lnTo>
                  <a:lnTo>
                    <a:pt x="4406" y="667283"/>
                  </a:lnTo>
                  <a:lnTo>
                    <a:pt x="0" y="671677"/>
                  </a:lnTo>
                  <a:lnTo>
                    <a:pt x="0" y="754824"/>
                  </a:lnTo>
                  <a:lnTo>
                    <a:pt x="4406" y="759218"/>
                  </a:lnTo>
                  <a:lnTo>
                    <a:pt x="15265" y="759218"/>
                  </a:lnTo>
                  <a:lnTo>
                    <a:pt x="19646" y="754824"/>
                  </a:lnTo>
                  <a:lnTo>
                    <a:pt x="19646" y="686930"/>
                  </a:lnTo>
                  <a:lnTo>
                    <a:pt x="373900" y="686930"/>
                  </a:lnTo>
                  <a:lnTo>
                    <a:pt x="433844" y="672934"/>
                  </a:lnTo>
                  <a:lnTo>
                    <a:pt x="482561" y="633463"/>
                  </a:lnTo>
                  <a:lnTo>
                    <a:pt x="497662" y="615022"/>
                  </a:lnTo>
                  <a:lnTo>
                    <a:pt x="513181" y="597154"/>
                  </a:lnTo>
                  <a:lnTo>
                    <a:pt x="529056" y="579920"/>
                  </a:lnTo>
                  <a:lnTo>
                    <a:pt x="545223" y="563384"/>
                  </a:lnTo>
                  <a:lnTo>
                    <a:pt x="579437" y="529945"/>
                  </a:lnTo>
                  <a:lnTo>
                    <a:pt x="645972" y="466178"/>
                  </a:lnTo>
                  <a:lnTo>
                    <a:pt x="677583" y="434251"/>
                  </a:lnTo>
                  <a:lnTo>
                    <a:pt x="705980" y="402221"/>
                  </a:lnTo>
                  <a:lnTo>
                    <a:pt x="732091" y="367665"/>
                  </a:lnTo>
                  <a:lnTo>
                    <a:pt x="756831" y="328142"/>
                  </a:lnTo>
                  <a:lnTo>
                    <a:pt x="781100" y="281216"/>
                  </a:lnTo>
                  <a:lnTo>
                    <a:pt x="797102" y="244233"/>
                  </a:lnTo>
                  <a:lnTo>
                    <a:pt x="810247" y="208241"/>
                  </a:lnTo>
                  <a:lnTo>
                    <a:pt x="830986" y="140754"/>
                  </a:lnTo>
                  <a:lnTo>
                    <a:pt x="847204" y="88252"/>
                  </a:lnTo>
                  <a:lnTo>
                    <a:pt x="863485" y="50355"/>
                  </a:lnTo>
                  <a:lnTo>
                    <a:pt x="883323" y="27368"/>
                  </a:lnTo>
                  <a:lnTo>
                    <a:pt x="910196" y="19634"/>
                  </a:lnTo>
                  <a:lnTo>
                    <a:pt x="943825" y="26136"/>
                  </a:lnTo>
                  <a:lnTo>
                    <a:pt x="996645" y="74752"/>
                  </a:lnTo>
                  <a:lnTo>
                    <a:pt x="1014476" y="114579"/>
                  </a:lnTo>
                  <a:lnTo>
                    <a:pt x="1025664" y="163220"/>
                  </a:lnTo>
                  <a:lnTo>
                    <a:pt x="1029550" y="219532"/>
                  </a:lnTo>
                  <a:lnTo>
                    <a:pt x="1024940" y="297815"/>
                  </a:lnTo>
                  <a:lnTo>
                    <a:pt x="1013028" y="366776"/>
                  </a:lnTo>
                  <a:lnTo>
                    <a:pt x="996721" y="425462"/>
                  </a:lnTo>
                  <a:lnTo>
                    <a:pt x="978916" y="472897"/>
                  </a:lnTo>
                  <a:lnTo>
                    <a:pt x="962507" y="508127"/>
                  </a:lnTo>
                  <a:lnTo>
                    <a:pt x="943406" y="541108"/>
                  </a:lnTo>
                  <a:lnTo>
                    <a:pt x="943203" y="545020"/>
                  </a:lnTo>
                  <a:lnTo>
                    <a:pt x="946594" y="551446"/>
                  </a:lnTo>
                  <a:lnTo>
                    <a:pt x="949934" y="553466"/>
                  </a:lnTo>
                  <a:lnTo>
                    <a:pt x="1444078" y="553466"/>
                  </a:lnTo>
                  <a:lnTo>
                    <a:pt x="1489417" y="562165"/>
                  </a:lnTo>
                  <a:lnTo>
                    <a:pt x="1526984" y="585889"/>
                  </a:lnTo>
                  <a:lnTo>
                    <a:pt x="1552905" y="621042"/>
                  </a:lnTo>
                  <a:lnTo>
                    <a:pt x="1563319" y="664044"/>
                  </a:lnTo>
                  <a:lnTo>
                    <a:pt x="1561744" y="687019"/>
                  </a:lnTo>
                  <a:lnTo>
                    <a:pt x="1545463" y="729018"/>
                  </a:lnTo>
                  <a:lnTo>
                    <a:pt x="1513598" y="761860"/>
                  </a:lnTo>
                  <a:lnTo>
                    <a:pt x="1472145" y="779399"/>
                  </a:lnTo>
                  <a:lnTo>
                    <a:pt x="1449260" y="781672"/>
                  </a:lnTo>
                  <a:lnTo>
                    <a:pt x="1129258" y="781672"/>
                  </a:lnTo>
                  <a:lnTo>
                    <a:pt x="1124864" y="786066"/>
                  </a:lnTo>
                  <a:lnTo>
                    <a:pt x="1124864" y="796925"/>
                  </a:lnTo>
                  <a:lnTo>
                    <a:pt x="1129258" y="801306"/>
                  </a:lnTo>
                  <a:lnTo>
                    <a:pt x="1413103" y="801306"/>
                  </a:lnTo>
                  <a:lnTo>
                    <a:pt x="1458442" y="810018"/>
                  </a:lnTo>
                  <a:lnTo>
                    <a:pt x="1496009" y="833742"/>
                  </a:lnTo>
                  <a:lnTo>
                    <a:pt x="1521929" y="868895"/>
                  </a:lnTo>
                  <a:lnTo>
                    <a:pt x="1532331" y="911898"/>
                  </a:lnTo>
                  <a:lnTo>
                    <a:pt x="1530756" y="934872"/>
                  </a:lnTo>
                  <a:lnTo>
                    <a:pt x="1514475" y="976871"/>
                  </a:lnTo>
                  <a:lnTo>
                    <a:pt x="1482610" y="1009713"/>
                  </a:lnTo>
                  <a:lnTo>
                    <a:pt x="1441170" y="1027252"/>
                  </a:lnTo>
                  <a:lnTo>
                    <a:pt x="1418297" y="1029525"/>
                  </a:lnTo>
                  <a:lnTo>
                    <a:pt x="1110195" y="1029525"/>
                  </a:lnTo>
                  <a:lnTo>
                    <a:pt x="1105814" y="1033907"/>
                  </a:lnTo>
                  <a:lnTo>
                    <a:pt x="1105814" y="1044765"/>
                  </a:lnTo>
                  <a:lnTo>
                    <a:pt x="1110195" y="1049172"/>
                  </a:lnTo>
                  <a:lnTo>
                    <a:pt x="1382115" y="1049172"/>
                  </a:lnTo>
                  <a:lnTo>
                    <a:pt x="1427454" y="1057871"/>
                  </a:lnTo>
                  <a:lnTo>
                    <a:pt x="1465021" y="1081595"/>
                  </a:lnTo>
                  <a:lnTo>
                    <a:pt x="1490941" y="1116749"/>
                  </a:lnTo>
                  <a:lnTo>
                    <a:pt x="1501355" y="1159751"/>
                  </a:lnTo>
                  <a:lnTo>
                    <a:pt x="1499768" y="1182725"/>
                  </a:lnTo>
                  <a:lnTo>
                    <a:pt x="1483499" y="1224724"/>
                  </a:lnTo>
                  <a:lnTo>
                    <a:pt x="1451622" y="1257566"/>
                  </a:lnTo>
                  <a:lnTo>
                    <a:pt x="1410182" y="1275092"/>
                  </a:lnTo>
                  <a:lnTo>
                    <a:pt x="1387309" y="1277366"/>
                  </a:lnTo>
                  <a:lnTo>
                    <a:pt x="1091133" y="1277366"/>
                  </a:lnTo>
                  <a:lnTo>
                    <a:pt x="1086751" y="1281772"/>
                  </a:lnTo>
                  <a:lnTo>
                    <a:pt x="1086751" y="1292618"/>
                  </a:lnTo>
                  <a:lnTo>
                    <a:pt x="1091133" y="1297012"/>
                  </a:lnTo>
                  <a:lnTo>
                    <a:pt x="1320139" y="1297012"/>
                  </a:lnTo>
                  <a:lnTo>
                    <a:pt x="1365491" y="1305712"/>
                  </a:lnTo>
                  <a:lnTo>
                    <a:pt x="1403057" y="1329448"/>
                  </a:lnTo>
                  <a:lnTo>
                    <a:pt x="1428978" y="1364602"/>
                  </a:lnTo>
                  <a:lnTo>
                    <a:pt x="1439379" y="1407591"/>
                  </a:lnTo>
                  <a:lnTo>
                    <a:pt x="1437805" y="1430578"/>
                  </a:lnTo>
                  <a:lnTo>
                    <a:pt x="1421523" y="1472577"/>
                  </a:lnTo>
                  <a:lnTo>
                    <a:pt x="1389659" y="1505419"/>
                  </a:lnTo>
                  <a:lnTo>
                    <a:pt x="1348219" y="1522958"/>
                  </a:lnTo>
                  <a:lnTo>
                    <a:pt x="1325346" y="1525219"/>
                  </a:lnTo>
                  <a:lnTo>
                    <a:pt x="1243647" y="1525219"/>
                  </a:lnTo>
                  <a:lnTo>
                    <a:pt x="1239266" y="1529613"/>
                  </a:lnTo>
                  <a:lnTo>
                    <a:pt x="1239266" y="1540471"/>
                  </a:lnTo>
                  <a:lnTo>
                    <a:pt x="1243647" y="1544866"/>
                  </a:lnTo>
                  <a:lnTo>
                    <a:pt x="1325346" y="1544866"/>
                  </a:lnTo>
                  <a:lnTo>
                    <a:pt x="1352169" y="1542199"/>
                  </a:lnTo>
                  <a:lnTo>
                    <a:pt x="1400746" y="1521650"/>
                  </a:lnTo>
                  <a:lnTo>
                    <a:pt x="1438084" y="1483156"/>
                  </a:lnTo>
                  <a:lnTo>
                    <a:pt x="1457172" y="1433931"/>
                  </a:lnTo>
                  <a:lnTo>
                    <a:pt x="1459026" y="1407020"/>
                  </a:lnTo>
                  <a:lnTo>
                    <a:pt x="1453438" y="1373466"/>
                  </a:lnTo>
                  <a:lnTo>
                    <a:pt x="1439583" y="1343177"/>
                  </a:lnTo>
                  <a:lnTo>
                    <a:pt x="1418678" y="1317282"/>
                  </a:lnTo>
                  <a:lnTo>
                    <a:pt x="1391970" y="1296936"/>
                  </a:lnTo>
                  <a:lnTo>
                    <a:pt x="1417472" y="1293634"/>
                  </a:lnTo>
                  <a:lnTo>
                    <a:pt x="1463649" y="1273149"/>
                  </a:lnTo>
                  <a:lnTo>
                    <a:pt x="1500060" y="1235303"/>
                  </a:lnTo>
                  <a:lnTo>
                    <a:pt x="1519135" y="1186091"/>
                  </a:lnTo>
                  <a:lnTo>
                    <a:pt x="1520990" y="1159179"/>
                  </a:lnTo>
                  <a:lnTo>
                    <a:pt x="1514906" y="1124051"/>
                  </a:lnTo>
                  <a:lnTo>
                    <a:pt x="1499793" y="1092581"/>
                  </a:lnTo>
                  <a:lnTo>
                    <a:pt x="1477060" y="1066063"/>
                  </a:lnTo>
                  <a:lnTo>
                    <a:pt x="1448142" y="1045845"/>
                  </a:lnTo>
                  <a:lnTo>
                    <a:pt x="1466443" y="1040295"/>
                  </a:lnTo>
                  <a:lnTo>
                    <a:pt x="1499730" y="1021549"/>
                  </a:lnTo>
                  <a:lnTo>
                    <a:pt x="1531035" y="987450"/>
                  </a:lnTo>
                  <a:lnTo>
                    <a:pt x="1550123" y="938237"/>
                  </a:lnTo>
                  <a:lnTo>
                    <a:pt x="1551978" y="911313"/>
                  </a:lnTo>
                  <a:lnTo>
                    <a:pt x="1545894" y="876198"/>
                  </a:lnTo>
                  <a:lnTo>
                    <a:pt x="1530781" y="844715"/>
                  </a:lnTo>
                  <a:lnTo>
                    <a:pt x="1508048" y="818210"/>
                  </a:lnTo>
                  <a:lnTo>
                    <a:pt x="1479130" y="797991"/>
                  </a:lnTo>
                  <a:lnTo>
                    <a:pt x="1497431" y="792429"/>
                  </a:lnTo>
                  <a:lnTo>
                    <a:pt x="1530718" y="773696"/>
                  </a:lnTo>
                  <a:lnTo>
                    <a:pt x="1562023" y="739597"/>
                  </a:lnTo>
                  <a:lnTo>
                    <a:pt x="1581099" y="690384"/>
                  </a:lnTo>
                  <a:lnTo>
                    <a:pt x="1582966" y="663473"/>
                  </a:lnTo>
                  <a:close/>
                </a:path>
              </a:pathLst>
            </a:custGeom>
            <a:solidFill>
              <a:srgbClr val="020302"/>
            </a:solidFill>
          </p:spPr>
          <p:txBody>
            <a:bodyPr wrap="square" lIns="0" tIns="0" rIns="0" bIns="0" rtlCol="0"/>
            <a:lstStyle/>
            <a:p>
              <a:endParaRPr/>
            </a:p>
          </p:txBody>
        </p:sp>
      </p:grpSp>
      <p:sp>
        <p:nvSpPr>
          <p:cNvPr id="39" name="object 39"/>
          <p:cNvSpPr/>
          <p:nvPr/>
        </p:nvSpPr>
        <p:spPr>
          <a:xfrm>
            <a:off x="15744378" y="4498145"/>
            <a:ext cx="2181225" cy="2206625"/>
          </a:xfrm>
          <a:custGeom>
            <a:avLst/>
            <a:gdLst/>
            <a:ahLst/>
            <a:cxnLst/>
            <a:rect l="l" t="t" r="r" b="b"/>
            <a:pathLst>
              <a:path w="2181225" h="2206625">
                <a:moveTo>
                  <a:pt x="2180645" y="0"/>
                </a:moveTo>
                <a:lnTo>
                  <a:pt x="0" y="0"/>
                </a:lnTo>
                <a:lnTo>
                  <a:pt x="0" y="2206048"/>
                </a:lnTo>
                <a:lnTo>
                  <a:pt x="2180645" y="2206048"/>
                </a:lnTo>
                <a:lnTo>
                  <a:pt x="2180645" y="0"/>
                </a:lnTo>
                <a:close/>
              </a:path>
            </a:pathLst>
          </a:custGeom>
          <a:solidFill>
            <a:srgbClr val="151945"/>
          </a:solidFill>
        </p:spPr>
        <p:txBody>
          <a:bodyPr wrap="square" lIns="0" tIns="0" rIns="0" bIns="0" rtlCol="0"/>
          <a:lstStyle/>
          <a:p>
            <a:endParaRPr/>
          </a:p>
        </p:txBody>
      </p:sp>
      <p:sp>
        <p:nvSpPr>
          <p:cNvPr id="40" name="object 40"/>
          <p:cNvSpPr/>
          <p:nvPr/>
        </p:nvSpPr>
        <p:spPr>
          <a:xfrm>
            <a:off x="15744378" y="6762077"/>
            <a:ext cx="2181225" cy="2214880"/>
          </a:xfrm>
          <a:custGeom>
            <a:avLst/>
            <a:gdLst/>
            <a:ahLst/>
            <a:cxnLst/>
            <a:rect l="l" t="t" r="r" b="b"/>
            <a:pathLst>
              <a:path w="2181225" h="2214879">
                <a:moveTo>
                  <a:pt x="2180645" y="0"/>
                </a:moveTo>
                <a:lnTo>
                  <a:pt x="0" y="0"/>
                </a:lnTo>
                <a:lnTo>
                  <a:pt x="0" y="2214717"/>
                </a:lnTo>
                <a:lnTo>
                  <a:pt x="2180645" y="2214717"/>
                </a:lnTo>
                <a:lnTo>
                  <a:pt x="2180645" y="0"/>
                </a:lnTo>
                <a:close/>
              </a:path>
            </a:pathLst>
          </a:custGeom>
          <a:solidFill>
            <a:srgbClr val="1D78BE"/>
          </a:solidFill>
        </p:spPr>
        <p:txBody>
          <a:bodyPr wrap="square" lIns="0" tIns="0" rIns="0" bIns="0" rtlCol="0"/>
          <a:lstStyle/>
          <a:p>
            <a:endParaRPr/>
          </a:p>
        </p:txBody>
      </p:sp>
      <p:sp>
        <p:nvSpPr>
          <p:cNvPr id="41" name="object 41"/>
          <p:cNvSpPr/>
          <p:nvPr/>
        </p:nvSpPr>
        <p:spPr>
          <a:xfrm>
            <a:off x="18000645" y="4498145"/>
            <a:ext cx="2091689" cy="2206625"/>
          </a:xfrm>
          <a:custGeom>
            <a:avLst/>
            <a:gdLst/>
            <a:ahLst/>
            <a:cxnLst/>
            <a:rect l="l" t="t" r="r" b="b"/>
            <a:pathLst>
              <a:path w="2091690" h="2206625">
                <a:moveTo>
                  <a:pt x="2091590" y="0"/>
                </a:moveTo>
                <a:lnTo>
                  <a:pt x="0" y="0"/>
                </a:lnTo>
                <a:lnTo>
                  <a:pt x="0" y="2206048"/>
                </a:lnTo>
                <a:lnTo>
                  <a:pt x="2091590" y="2206048"/>
                </a:lnTo>
                <a:lnTo>
                  <a:pt x="2091590" y="0"/>
                </a:lnTo>
                <a:close/>
              </a:path>
            </a:pathLst>
          </a:custGeom>
          <a:solidFill>
            <a:srgbClr val="A3CFEA"/>
          </a:solidFill>
        </p:spPr>
        <p:txBody>
          <a:bodyPr wrap="square" lIns="0" tIns="0" rIns="0" bIns="0" rtlCol="0"/>
          <a:lstStyle/>
          <a:p>
            <a:endParaRPr/>
          </a:p>
        </p:txBody>
      </p:sp>
      <p:grpSp>
        <p:nvGrpSpPr>
          <p:cNvPr id="42" name="object 42"/>
          <p:cNvGrpSpPr/>
          <p:nvPr/>
        </p:nvGrpSpPr>
        <p:grpSpPr>
          <a:xfrm>
            <a:off x="16247000" y="7007611"/>
            <a:ext cx="1112520" cy="1807210"/>
            <a:chOff x="16247000" y="7007611"/>
            <a:chExt cx="1112520" cy="1807210"/>
          </a:xfrm>
        </p:grpSpPr>
        <p:sp>
          <p:nvSpPr>
            <p:cNvPr id="43" name="object 43"/>
            <p:cNvSpPr/>
            <p:nvPr/>
          </p:nvSpPr>
          <p:spPr>
            <a:xfrm>
              <a:off x="16631721" y="7830648"/>
              <a:ext cx="716280" cy="973455"/>
            </a:xfrm>
            <a:custGeom>
              <a:avLst/>
              <a:gdLst/>
              <a:ahLst/>
              <a:cxnLst/>
              <a:rect l="l" t="t" r="r" b="b"/>
              <a:pathLst>
                <a:path w="716280" h="973454">
                  <a:moveTo>
                    <a:pt x="406458" y="0"/>
                  </a:moveTo>
                  <a:lnTo>
                    <a:pt x="0" y="153555"/>
                  </a:lnTo>
                  <a:lnTo>
                    <a:pt x="309760" y="973457"/>
                  </a:lnTo>
                  <a:lnTo>
                    <a:pt x="454572" y="742071"/>
                  </a:lnTo>
                  <a:lnTo>
                    <a:pt x="716219" y="819901"/>
                  </a:lnTo>
                  <a:lnTo>
                    <a:pt x="406458" y="0"/>
                  </a:lnTo>
                  <a:close/>
                </a:path>
              </a:pathLst>
            </a:custGeom>
            <a:solidFill>
              <a:srgbClr val="F2F1ED"/>
            </a:solidFill>
          </p:spPr>
          <p:txBody>
            <a:bodyPr wrap="square" lIns="0" tIns="0" rIns="0" bIns="0" rtlCol="0"/>
            <a:lstStyle/>
            <a:p>
              <a:endParaRPr/>
            </a:p>
          </p:txBody>
        </p:sp>
        <p:sp>
          <p:nvSpPr>
            <p:cNvPr id="44" name="object 44"/>
            <p:cNvSpPr/>
            <p:nvPr/>
          </p:nvSpPr>
          <p:spPr>
            <a:xfrm>
              <a:off x="16602748" y="7818748"/>
              <a:ext cx="756920" cy="996315"/>
            </a:xfrm>
            <a:custGeom>
              <a:avLst/>
              <a:gdLst/>
              <a:ahLst/>
              <a:cxnLst/>
              <a:rect l="l" t="t" r="r" b="b"/>
              <a:pathLst>
                <a:path w="756919" h="996315">
                  <a:moveTo>
                    <a:pt x="350621" y="987018"/>
                  </a:moveTo>
                  <a:lnTo>
                    <a:pt x="19621" y="123837"/>
                  </a:lnTo>
                  <a:lnTo>
                    <a:pt x="13538" y="121145"/>
                  </a:lnTo>
                  <a:lnTo>
                    <a:pt x="2717" y="125285"/>
                  </a:lnTo>
                  <a:lnTo>
                    <a:pt x="0" y="131368"/>
                  </a:lnTo>
                  <a:lnTo>
                    <a:pt x="330530" y="993317"/>
                  </a:lnTo>
                  <a:lnTo>
                    <a:pt x="334505" y="995883"/>
                  </a:lnTo>
                  <a:lnTo>
                    <a:pt x="338734" y="995883"/>
                  </a:lnTo>
                  <a:lnTo>
                    <a:pt x="339991" y="995883"/>
                  </a:lnTo>
                  <a:lnTo>
                    <a:pt x="341261" y="995654"/>
                  </a:lnTo>
                  <a:lnTo>
                    <a:pt x="347916" y="993101"/>
                  </a:lnTo>
                  <a:lnTo>
                    <a:pt x="350621" y="987018"/>
                  </a:lnTo>
                  <a:close/>
                </a:path>
                <a:path w="756919" h="996315">
                  <a:moveTo>
                    <a:pt x="756424" y="831824"/>
                  </a:moveTo>
                  <a:lnTo>
                    <a:pt x="443230" y="2755"/>
                  </a:lnTo>
                  <a:lnTo>
                    <a:pt x="437172" y="0"/>
                  </a:lnTo>
                  <a:lnTo>
                    <a:pt x="426288" y="4127"/>
                  </a:lnTo>
                  <a:lnTo>
                    <a:pt x="423545" y="10185"/>
                  </a:lnTo>
                  <a:lnTo>
                    <a:pt x="727862" y="815695"/>
                  </a:lnTo>
                  <a:lnTo>
                    <a:pt x="482282" y="742645"/>
                  </a:lnTo>
                  <a:lnTo>
                    <a:pt x="477545" y="744245"/>
                  </a:lnTo>
                  <a:lnTo>
                    <a:pt x="436702" y="802665"/>
                  </a:lnTo>
                  <a:lnTo>
                    <a:pt x="437870" y="809218"/>
                  </a:lnTo>
                  <a:lnTo>
                    <a:pt x="447357" y="815848"/>
                  </a:lnTo>
                  <a:lnTo>
                    <a:pt x="453923" y="814743"/>
                  </a:lnTo>
                  <a:lnTo>
                    <a:pt x="487807" y="766216"/>
                  </a:lnTo>
                  <a:lnTo>
                    <a:pt x="743165" y="842175"/>
                  </a:lnTo>
                  <a:lnTo>
                    <a:pt x="745185" y="842314"/>
                  </a:lnTo>
                  <a:lnTo>
                    <a:pt x="748042" y="842314"/>
                  </a:lnTo>
                  <a:lnTo>
                    <a:pt x="750862" y="841133"/>
                  </a:lnTo>
                  <a:lnTo>
                    <a:pt x="755586" y="836041"/>
                  </a:lnTo>
                  <a:lnTo>
                    <a:pt x="756424" y="831824"/>
                  </a:lnTo>
                  <a:close/>
                </a:path>
              </a:pathLst>
            </a:custGeom>
            <a:solidFill>
              <a:srgbClr val="020302"/>
            </a:solidFill>
          </p:spPr>
          <p:txBody>
            <a:bodyPr wrap="square" lIns="0" tIns="0" rIns="0" bIns="0" rtlCol="0"/>
            <a:lstStyle/>
            <a:p>
              <a:endParaRPr/>
            </a:p>
          </p:txBody>
        </p:sp>
        <p:sp>
          <p:nvSpPr>
            <p:cNvPr id="45" name="object 45"/>
            <p:cNvSpPr/>
            <p:nvPr/>
          </p:nvSpPr>
          <p:spPr>
            <a:xfrm>
              <a:off x="16258229" y="7691380"/>
              <a:ext cx="684530" cy="968375"/>
            </a:xfrm>
            <a:custGeom>
              <a:avLst/>
              <a:gdLst/>
              <a:ahLst/>
              <a:cxnLst/>
              <a:rect l="l" t="t" r="r" b="b"/>
              <a:pathLst>
                <a:path w="684530" h="968375">
                  <a:moveTo>
                    <a:pt x="271352" y="0"/>
                  </a:moveTo>
                  <a:lnTo>
                    <a:pt x="79327" y="589762"/>
                  </a:lnTo>
                  <a:lnTo>
                    <a:pt x="0" y="833409"/>
                  </a:lnTo>
                  <a:lnTo>
                    <a:pt x="257740" y="743516"/>
                  </a:lnTo>
                  <a:lnTo>
                    <a:pt x="413149" y="967928"/>
                  </a:lnTo>
                  <a:lnTo>
                    <a:pt x="684502" y="134519"/>
                  </a:lnTo>
                  <a:lnTo>
                    <a:pt x="271352" y="0"/>
                  </a:lnTo>
                  <a:close/>
                </a:path>
              </a:pathLst>
            </a:custGeom>
            <a:solidFill>
              <a:srgbClr val="FFFFFF"/>
            </a:solidFill>
          </p:spPr>
          <p:txBody>
            <a:bodyPr wrap="square" lIns="0" tIns="0" rIns="0" bIns="0" rtlCol="0"/>
            <a:lstStyle/>
            <a:p>
              <a:endParaRPr/>
            </a:p>
          </p:txBody>
        </p:sp>
        <p:sp>
          <p:nvSpPr>
            <p:cNvPr id="46" name="object 46"/>
            <p:cNvSpPr/>
            <p:nvPr/>
          </p:nvSpPr>
          <p:spPr>
            <a:xfrm>
              <a:off x="16246996" y="7679632"/>
              <a:ext cx="708025" cy="990600"/>
            </a:xfrm>
            <a:custGeom>
              <a:avLst/>
              <a:gdLst/>
              <a:ahLst/>
              <a:cxnLst/>
              <a:rect l="l" t="t" r="r" b="b"/>
              <a:pathLst>
                <a:path w="708025" h="990600">
                  <a:moveTo>
                    <a:pt x="707504" y="144005"/>
                  </a:moveTo>
                  <a:lnTo>
                    <a:pt x="704481" y="138074"/>
                  </a:lnTo>
                  <a:lnTo>
                    <a:pt x="701636" y="137160"/>
                  </a:lnTo>
                  <a:lnTo>
                    <a:pt x="280212" y="0"/>
                  </a:lnTo>
                  <a:lnTo>
                    <a:pt x="278726" y="774"/>
                  </a:lnTo>
                  <a:lnTo>
                    <a:pt x="274396" y="2997"/>
                  </a:lnTo>
                  <a:lnTo>
                    <a:pt x="272618" y="8445"/>
                  </a:lnTo>
                  <a:lnTo>
                    <a:pt x="270789" y="14020"/>
                  </a:lnTo>
                  <a:lnTo>
                    <a:pt x="78765" y="603796"/>
                  </a:lnTo>
                  <a:lnTo>
                    <a:pt x="81788" y="609714"/>
                  </a:lnTo>
                  <a:lnTo>
                    <a:pt x="92887" y="613346"/>
                  </a:lnTo>
                  <a:lnTo>
                    <a:pt x="98742" y="610273"/>
                  </a:lnTo>
                  <a:lnTo>
                    <a:pt x="289293" y="25006"/>
                  </a:lnTo>
                  <a:lnTo>
                    <a:pt x="682485" y="153022"/>
                  </a:lnTo>
                  <a:lnTo>
                    <a:pt x="420954" y="956271"/>
                  </a:lnTo>
                  <a:lnTo>
                    <a:pt x="274916" y="745413"/>
                  </a:lnTo>
                  <a:lnTo>
                    <a:pt x="270014" y="743800"/>
                  </a:lnTo>
                  <a:lnTo>
                    <a:pt x="27787" y="828268"/>
                  </a:lnTo>
                  <a:lnTo>
                    <a:pt x="53187" y="750201"/>
                  </a:lnTo>
                  <a:lnTo>
                    <a:pt x="50177" y="744283"/>
                  </a:lnTo>
                  <a:lnTo>
                    <a:pt x="39090" y="740702"/>
                  </a:lnTo>
                  <a:lnTo>
                    <a:pt x="33223" y="743712"/>
                  </a:lnTo>
                  <a:lnTo>
                    <a:pt x="0" y="845705"/>
                  </a:lnTo>
                  <a:lnTo>
                    <a:pt x="1028" y="849871"/>
                  </a:lnTo>
                  <a:lnTo>
                    <a:pt x="6731" y="855459"/>
                  </a:lnTo>
                  <a:lnTo>
                    <a:pt x="10947" y="856348"/>
                  </a:lnTo>
                  <a:lnTo>
                    <a:pt x="264883" y="767816"/>
                  </a:lnTo>
                  <a:lnTo>
                    <a:pt x="417728" y="988517"/>
                  </a:lnTo>
                  <a:lnTo>
                    <a:pt x="420966" y="990180"/>
                  </a:lnTo>
                  <a:lnTo>
                    <a:pt x="424370" y="990180"/>
                  </a:lnTo>
                  <a:lnTo>
                    <a:pt x="429844" y="989495"/>
                  </a:lnTo>
                  <a:lnTo>
                    <a:pt x="433133" y="986726"/>
                  </a:lnTo>
                  <a:lnTo>
                    <a:pt x="706577" y="146888"/>
                  </a:lnTo>
                  <a:lnTo>
                    <a:pt x="707504" y="144005"/>
                  </a:lnTo>
                  <a:close/>
                </a:path>
              </a:pathLst>
            </a:custGeom>
            <a:solidFill>
              <a:srgbClr val="020302"/>
            </a:solidFill>
          </p:spPr>
          <p:txBody>
            <a:bodyPr wrap="square" lIns="0" tIns="0" rIns="0" bIns="0" rtlCol="0"/>
            <a:lstStyle/>
            <a:p>
              <a:endParaRPr/>
            </a:p>
          </p:txBody>
        </p:sp>
        <p:sp>
          <p:nvSpPr>
            <p:cNvPr id="47" name="object 47"/>
            <p:cNvSpPr/>
            <p:nvPr/>
          </p:nvSpPr>
          <p:spPr>
            <a:xfrm>
              <a:off x="16276535" y="7018125"/>
              <a:ext cx="1053465" cy="1053465"/>
            </a:xfrm>
            <a:custGeom>
              <a:avLst/>
              <a:gdLst/>
              <a:ahLst/>
              <a:cxnLst/>
              <a:rect l="l" t="t" r="r" b="b"/>
              <a:pathLst>
                <a:path w="1053465" h="1053465">
                  <a:moveTo>
                    <a:pt x="526549" y="0"/>
                  </a:moveTo>
                  <a:lnTo>
                    <a:pt x="483116" y="6036"/>
                  </a:lnTo>
                  <a:lnTo>
                    <a:pt x="442433" y="24145"/>
                  </a:lnTo>
                  <a:lnTo>
                    <a:pt x="407249" y="54328"/>
                  </a:lnTo>
                  <a:lnTo>
                    <a:pt x="380121" y="79023"/>
                  </a:lnTo>
                  <a:lnTo>
                    <a:pt x="348471" y="96620"/>
                  </a:lnTo>
                  <a:lnTo>
                    <a:pt x="313647" y="106559"/>
                  </a:lnTo>
                  <a:lnTo>
                    <a:pt x="277002" y="108284"/>
                  </a:lnTo>
                  <a:lnTo>
                    <a:pt x="230779" y="111817"/>
                  </a:lnTo>
                  <a:lnTo>
                    <a:pt x="189205" y="127777"/>
                  </a:lnTo>
                  <a:lnTo>
                    <a:pt x="154225" y="154220"/>
                  </a:lnTo>
                  <a:lnTo>
                    <a:pt x="127782" y="189200"/>
                  </a:lnTo>
                  <a:lnTo>
                    <a:pt x="111820" y="230772"/>
                  </a:lnTo>
                  <a:lnTo>
                    <a:pt x="108284" y="276991"/>
                  </a:lnTo>
                  <a:lnTo>
                    <a:pt x="106564" y="313637"/>
                  </a:lnTo>
                  <a:lnTo>
                    <a:pt x="96624" y="348461"/>
                  </a:lnTo>
                  <a:lnTo>
                    <a:pt x="79025" y="380115"/>
                  </a:lnTo>
                  <a:lnTo>
                    <a:pt x="54328" y="407249"/>
                  </a:lnTo>
                  <a:lnTo>
                    <a:pt x="24145" y="442432"/>
                  </a:lnTo>
                  <a:lnTo>
                    <a:pt x="6036" y="483114"/>
                  </a:lnTo>
                  <a:lnTo>
                    <a:pt x="0" y="526545"/>
                  </a:lnTo>
                  <a:lnTo>
                    <a:pt x="6036" y="569977"/>
                  </a:lnTo>
                  <a:lnTo>
                    <a:pt x="24145" y="610662"/>
                  </a:lnTo>
                  <a:lnTo>
                    <a:pt x="54328" y="645849"/>
                  </a:lnTo>
                  <a:lnTo>
                    <a:pt x="79025" y="672976"/>
                  </a:lnTo>
                  <a:lnTo>
                    <a:pt x="96624" y="704627"/>
                  </a:lnTo>
                  <a:lnTo>
                    <a:pt x="106564" y="739451"/>
                  </a:lnTo>
                  <a:lnTo>
                    <a:pt x="108284" y="776096"/>
                  </a:lnTo>
                  <a:lnTo>
                    <a:pt x="111820" y="822319"/>
                  </a:lnTo>
                  <a:lnTo>
                    <a:pt x="127782" y="863892"/>
                  </a:lnTo>
                  <a:lnTo>
                    <a:pt x="154225" y="898873"/>
                  </a:lnTo>
                  <a:lnTo>
                    <a:pt x="189205" y="925316"/>
                  </a:lnTo>
                  <a:lnTo>
                    <a:pt x="230779" y="941277"/>
                  </a:lnTo>
                  <a:lnTo>
                    <a:pt x="277002" y="944814"/>
                  </a:lnTo>
                  <a:lnTo>
                    <a:pt x="313647" y="946533"/>
                  </a:lnTo>
                  <a:lnTo>
                    <a:pt x="348471" y="956469"/>
                  </a:lnTo>
                  <a:lnTo>
                    <a:pt x="380121" y="974064"/>
                  </a:lnTo>
                  <a:lnTo>
                    <a:pt x="407249" y="998760"/>
                  </a:lnTo>
                  <a:lnTo>
                    <a:pt x="442433" y="1028946"/>
                  </a:lnTo>
                  <a:lnTo>
                    <a:pt x="483116" y="1047058"/>
                  </a:lnTo>
                  <a:lnTo>
                    <a:pt x="526549" y="1053096"/>
                  </a:lnTo>
                  <a:lnTo>
                    <a:pt x="569982" y="1047058"/>
                  </a:lnTo>
                  <a:lnTo>
                    <a:pt x="610665" y="1028946"/>
                  </a:lnTo>
                  <a:lnTo>
                    <a:pt x="645849" y="998760"/>
                  </a:lnTo>
                  <a:lnTo>
                    <a:pt x="672976" y="974064"/>
                  </a:lnTo>
                  <a:lnTo>
                    <a:pt x="704627" y="956469"/>
                  </a:lnTo>
                  <a:lnTo>
                    <a:pt x="739451" y="946533"/>
                  </a:lnTo>
                  <a:lnTo>
                    <a:pt x="776096" y="944814"/>
                  </a:lnTo>
                  <a:lnTo>
                    <a:pt x="822319" y="941277"/>
                  </a:lnTo>
                  <a:lnTo>
                    <a:pt x="863892" y="925316"/>
                  </a:lnTo>
                  <a:lnTo>
                    <a:pt x="898873" y="898873"/>
                  </a:lnTo>
                  <a:lnTo>
                    <a:pt x="925316" y="863892"/>
                  </a:lnTo>
                  <a:lnTo>
                    <a:pt x="941277" y="822319"/>
                  </a:lnTo>
                  <a:lnTo>
                    <a:pt x="944814" y="776096"/>
                  </a:lnTo>
                  <a:lnTo>
                    <a:pt x="946534" y="739451"/>
                  </a:lnTo>
                  <a:lnTo>
                    <a:pt x="956474" y="704627"/>
                  </a:lnTo>
                  <a:lnTo>
                    <a:pt x="974073" y="672976"/>
                  </a:lnTo>
                  <a:lnTo>
                    <a:pt x="998770" y="645849"/>
                  </a:lnTo>
                  <a:lnTo>
                    <a:pt x="1028952" y="610662"/>
                  </a:lnTo>
                  <a:lnTo>
                    <a:pt x="1047062" y="569977"/>
                  </a:lnTo>
                  <a:lnTo>
                    <a:pt x="1053098" y="526545"/>
                  </a:lnTo>
                  <a:lnTo>
                    <a:pt x="1047062" y="483114"/>
                  </a:lnTo>
                  <a:lnTo>
                    <a:pt x="1028952" y="442432"/>
                  </a:lnTo>
                  <a:lnTo>
                    <a:pt x="998770" y="407249"/>
                  </a:lnTo>
                  <a:lnTo>
                    <a:pt x="974073" y="380115"/>
                  </a:lnTo>
                  <a:lnTo>
                    <a:pt x="956474" y="348461"/>
                  </a:lnTo>
                  <a:lnTo>
                    <a:pt x="946534" y="313637"/>
                  </a:lnTo>
                  <a:lnTo>
                    <a:pt x="944814" y="276991"/>
                  </a:lnTo>
                  <a:lnTo>
                    <a:pt x="941277" y="230772"/>
                  </a:lnTo>
                  <a:lnTo>
                    <a:pt x="925316" y="189200"/>
                  </a:lnTo>
                  <a:lnTo>
                    <a:pt x="898873" y="154220"/>
                  </a:lnTo>
                  <a:lnTo>
                    <a:pt x="863892" y="127777"/>
                  </a:lnTo>
                  <a:lnTo>
                    <a:pt x="822319" y="111817"/>
                  </a:lnTo>
                  <a:lnTo>
                    <a:pt x="776096" y="108284"/>
                  </a:lnTo>
                  <a:lnTo>
                    <a:pt x="739451" y="106559"/>
                  </a:lnTo>
                  <a:lnTo>
                    <a:pt x="704627" y="96620"/>
                  </a:lnTo>
                  <a:lnTo>
                    <a:pt x="672976" y="79023"/>
                  </a:lnTo>
                  <a:lnTo>
                    <a:pt x="645849" y="54328"/>
                  </a:lnTo>
                  <a:lnTo>
                    <a:pt x="610665" y="24145"/>
                  </a:lnTo>
                  <a:lnTo>
                    <a:pt x="569982" y="6036"/>
                  </a:lnTo>
                  <a:lnTo>
                    <a:pt x="526549" y="0"/>
                  </a:lnTo>
                  <a:close/>
                </a:path>
              </a:pathLst>
            </a:custGeom>
            <a:solidFill>
              <a:srgbClr val="1D78BE"/>
            </a:solidFill>
          </p:spPr>
          <p:txBody>
            <a:bodyPr wrap="square" lIns="0" tIns="0" rIns="0" bIns="0" rtlCol="0"/>
            <a:lstStyle/>
            <a:p>
              <a:endParaRPr/>
            </a:p>
          </p:txBody>
        </p:sp>
        <p:sp>
          <p:nvSpPr>
            <p:cNvPr id="48" name="object 48"/>
            <p:cNvSpPr/>
            <p:nvPr/>
          </p:nvSpPr>
          <p:spPr>
            <a:xfrm>
              <a:off x="16266026" y="7007611"/>
              <a:ext cx="1074420" cy="1074420"/>
            </a:xfrm>
            <a:custGeom>
              <a:avLst/>
              <a:gdLst/>
              <a:ahLst/>
              <a:cxnLst/>
              <a:rect l="l" t="t" r="r" b="b"/>
              <a:pathLst>
                <a:path w="1074419" h="1074420">
                  <a:moveTo>
                    <a:pt x="537051" y="0"/>
                  </a:moveTo>
                  <a:lnTo>
                    <a:pt x="501091" y="3875"/>
                  </a:lnTo>
                  <a:lnTo>
                    <a:pt x="467159" y="15163"/>
                  </a:lnTo>
                  <a:lnTo>
                    <a:pt x="436371" y="33355"/>
                  </a:lnTo>
                  <a:lnTo>
                    <a:pt x="409840" y="57945"/>
                  </a:lnTo>
                  <a:lnTo>
                    <a:pt x="384566" y="80922"/>
                  </a:lnTo>
                  <a:lnTo>
                    <a:pt x="354981" y="97381"/>
                  </a:lnTo>
                  <a:lnTo>
                    <a:pt x="322423" y="106714"/>
                  </a:lnTo>
                  <a:lnTo>
                    <a:pt x="288232" y="108310"/>
                  </a:lnTo>
                  <a:lnTo>
                    <a:pt x="252186" y="109675"/>
                  </a:lnTo>
                  <a:lnTo>
                    <a:pt x="217544" y="118586"/>
                  </a:lnTo>
                  <a:lnTo>
                    <a:pt x="157293" y="157314"/>
                  </a:lnTo>
                  <a:lnTo>
                    <a:pt x="118598" y="217461"/>
                  </a:lnTo>
                  <a:lnTo>
                    <a:pt x="108300" y="288242"/>
                  </a:lnTo>
                  <a:lnTo>
                    <a:pt x="108708" y="294032"/>
                  </a:lnTo>
                  <a:lnTo>
                    <a:pt x="113682" y="298179"/>
                  </a:lnTo>
                  <a:lnTo>
                    <a:pt x="119504" y="298001"/>
                  </a:lnTo>
                  <a:lnTo>
                    <a:pt x="125315" y="297593"/>
                  </a:lnTo>
                  <a:lnTo>
                    <a:pt x="129671" y="292577"/>
                  </a:lnTo>
                  <a:lnTo>
                    <a:pt x="129273" y="286787"/>
                  </a:lnTo>
                  <a:lnTo>
                    <a:pt x="130479" y="255143"/>
                  </a:lnTo>
                  <a:lnTo>
                    <a:pt x="152292" y="196831"/>
                  </a:lnTo>
                  <a:lnTo>
                    <a:pt x="196809" y="152297"/>
                  </a:lnTo>
                  <a:lnTo>
                    <a:pt x="255131" y="130459"/>
                  </a:lnTo>
                  <a:lnTo>
                    <a:pt x="286797" y="129284"/>
                  </a:lnTo>
                  <a:lnTo>
                    <a:pt x="325657" y="127339"/>
                  </a:lnTo>
                  <a:lnTo>
                    <a:pt x="362864" y="116687"/>
                  </a:lnTo>
                  <a:lnTo>
                    <a:pt x="396760" y="97946"/>
                  </a:lnTo>
                  <a:lnTo>
                    <a:pt x="425683" y="71736"/>
                  </a:lnTo>
                  <a:lnTo>
                    <a:pt x="448917" y="50214"/>
                  </a:lnTo>
                  <a:lnTo>
                    <a:pt x="475874" y="34289"/>
                  </a:lnTo>
                  <a:lnTo>
                    <a:pt x="505578" y="24407"/>
                  </a:lnTo>
                  <a:lnTo>
                    <a:pt x="537051" y="21015"/>
                  </a:lnTo>
                  <a:lnTo>
                    <a:pt x="568537" y="24407"/>
                  </a:lnTo>
                  <a:lnTo>
                    <a:pt x="598247" y="34289"/>
                  </a:lnTo>
                  <a:lnTo>
                    <a:pt x="625206" y="50214"/>
                  </a:lnTo>
                  <a:lnTo>
                    <a:pt x="648440" y="71736"/>
                  </a:lnTo>
                  <a:lnTo>
                    <a:pt x="677334" y="97949"/>
                  </a:lnTo>
                  <a:lnTo>
                    <a:pt x="711196" y="116695"/>
                  </a:lnTo>
                  <a:lnTo>
                    <a:pt x="748402" y="127348"/>
                  </a:lnTo>
                  <a:lnTo>
                    <a:pt x="787326" y="129284"/>
                  </a:lnTo>
                  <a:lnTo>
                    <a:pt x="818991" y="130459"/>
                  </a:lnTo>
                  <a:lnTo>
                    <a:pt x="849318" y="138261"/>
                  </a:lnTo>
                  <a:lnTo>
                    <a:pt x="901972" y="172172"/>
                  </a:lnTo>
                  <a:lnTo>
                    <a:pt x="935845" y="224822"/>
                  </a:lnTo>
                  <a:lnTo>
                    <a:pt x="944840" y="286787"/>
                  </a:lnTo>
                  <a:lnTo>
                    <a:pt x="946714" y="325761"/>
                  </a:lnTo>
                  <a:lnTo>
                    <a:pt x="957364" y="362958"/>
                  </a:lnTo>
                  <a:lnTo>
                    <a:pt x="976137" y="396796"/>
                  </a:lnTo>
                  <a:lnTo>
                    <a:pt x="1002377" y="425693"/>
                  </a:lnTo>
                  <a:lnTo>
                    <a:pt x="1023902" y="448921"/>
                  </a:lnTo>
                  <a:lnTo>
                    <a:pt x="1039823" y="475876"/>
                  </a:lnTo>
                  <a:lnTo>
                    <a:pt x="1049698" y="505582"/>
                  </a:lnTo>
                  <a:lnTo>
                    <a:pt x="1053088" y="537062"/>
                  </a:lnTo>
                  <a:lnTo>
                    <a:pt x="1049698" y="568547"/>
                  </a:lnTo>
                  <a:lnTo>
                    <a:pt x="1039823" y="598255"/>
                  </a:lnTo>
                  <a:lnTo>
                    <a:pt x="1023902" y="625208"/>
                  </a:lnTo>
                  <a:lnTo>
                    <a:pt x="1002377" y="648430"/>
                  </a:lnTo>
                  <a:lnTo>
                    <a:pt x="976137" y="677321"/>
                  </a:lnTo>
                  <a:lnTo>
                    <a:pt x="957364" y="711157"/>
                  </a:lnTo>
                  <a:lnTo>
                    <a:pt x="946714" y="748356"/>
                  </a:lnTo>
                  <a:lnTo>
                    <a:pt x="944840" y="787337"/>
                  </a:lnTo>
                  <a:lnTo>
                    <a:pt x="943640" y="818979"/>
                  </a:lnTo>
                  <a:lnTo>
                    <a:pt x="935845" y="849298"/>
                  </a:lnTo>
                  <a:lnTo>
                    <a:pt x="901972" y="901962"/>
                  </a:lnTo>
                  <a:lnTo>
                    <a:pt x="849314" y="935875"/>
                  </a:lnTo>
                  <a:lnTo>
                    <a:pt x="787326" y="944840"/>
                  </a:lnTo>
                  <a:lnTo>
                    <a:pt x="748274" y="946676"/>
                  </a:lnTo>
                  <a:lnTo>
                    <a:pt x="711083" y="957334"/>
                  </a:lnTo>
                  <a:lnTo>
                    <a:pt x="677292" y="976133"/>
                  </a:lnTo>
                  <a:lnTo>
                    <a:pt x="648440" y="1002388"/>
                  </a:lnTo>
                  <a:lnTo>
                    <a:pt x="625206" y="1023908"/>
                  </a:lnTo>
                  <a:lnTo>
                    <a:pt x="598247" y="1039829"/>
                  </a:lnTo>
                  <a:lnTo>
                    <a:pt x="568537" y="1049707"/>
                  </a:lnTo>
                  <a:lnTo>
                    <a:pt x="537051" y="1053098"/>
                  </a:lnTo>
                  <a:lnTo>
                    <a:pt x="505578" y="1049707"/>
                  </a:lnTo>
                  <a:lnTo>
                    <a:pt x="475874" y="1039829"/>
                  </a:lnTo>
                  <a:lnTo>
                    <a:pt x="448917" y="1023908"/>
                  </a:lnTo>
                  <a:lnTo>
                    <a:pt x="425683" y="1002388"/>
                  </a:lnTo>
                  <a:lnTo>
                    <a:pt x="396811" y="976146"/>
                  </a:lnTo>
                  <a:lnTo>
                    <a:pt x="363002" y="957370"/>
                  </a:lnTo>
                  <a:lnTo>
                    <a:pt x="325811" y="946715"/>
                  </a:lnTo>
                  <a:lnTo>
                    <a:pt x="286797" y="944840"/>
                  </a:lnTo>
                  <a:lnTo>
                    <a:pt x="255131" y="943675"/>
                  </a:lnTo>
                  <a:lnTo>
                    <a:pt x="224802" y="935875"/>
                  </a:lnTo>
                  <a:lnTo>
                    <a:pt x="172151" y="901962"/>
                  </a:lnTo>
                  <a:lnTo>
                    <a:pt x="138277" y="849298"/>
                  </a:lnTo>
                  <a:lnTo>
                    <a:pt x="129273" y="787337"/>
                  </a:lnTo>
                  <a:lnTo>
                    <a:pt x="127394" y="748356"/>
                  </a:lnTo>
                  <a:lnTo>
                    <a:pt x="116742" y="711157"/>
                  </a:lnTo>
                  <a:lnTo>
                    <a:pt x="97974" y="677321"/>
                  </a:lnTo>
                  <a:lnTo>
                    <a:pt x="71746" y="648430"/>
                  </a:lnTo>
                  <a:lnTo>
                    <a:pt x="50218" y="625208"/>
                  </a:lnTo>
                  <a:lnTo>
                    <a:pt x="34290" y="598255"/>
                  </a:lnTo>
                  <a:lnTo>
                    <a:pt x="24408" y="568547"/>
                  </a:lnTo>
                  <a:lnTo>
                    <a:pt x="21015" y="537062"/>
                  </a:lnTo>
                  <a:lnTo>
                    <a:pt x="24408" y="505582"/>
                  </a:lnTo>
                  <a:lnTo>
                    <a:pt x="34290" y="475876"/>
                  </a:lnTo>
                  <a:lnTo>
                    <a:pt x="50218" y="448921"/>
                  </a:lnTo>
                  <a:lnTo>
                    <a:pt x="71746" y="425693"/>
                  </a:lnTo>
                  <a:lnTo>
                    <a:pt x="76123" y="421871"/>
                  </a:lnTo>
                  <a:lnTo>
                    <a:pt x="76594" y="415233"/>
                  </a:lnTo>
                  <a:lnTo>
                    <a:pt x="68982" y="406479"/>
                  </a:lnTo>
                  <a:lnTo>
                    <a:pt x="62354" y="406039"/>
                  </a:lnTo>
                  <a:lnTo>
                    <a:pt x="57956" y="409830"/>
                  </a:lnTo>
                  <a:lnTo>
                    <a:pt x="33364" y="436368"/>
                  </a:lnTo>
                  <a:lnTo>
                    <a:pt x="15168" y="467163"/>
                  </a:lnTo>
                  <a:lnTo>
                    <a:pt x="3877" y="501099"/>
                  </a:lnTo>
                  <a:lnTo>
                    <a:pt x="0" y="537062"/>
                  </a:lnTo>
                  <a:lnTo>
                    <a:pt x="3877" y="573030"/>
                  </a:lnTo>
                  <a:lnTo>
                    <a:pt x="15168" y="606967"/>
                  </a:lnTo>
                  <a:lnTo>
                    <a:pt x="33364" y="637756"/>
                  </a:lnTo>
                  <a:lnTo>
                    <a:pt x="57956" y="664283"/>
                  </a:lnTo>
                  <a:lnTo>
                    <a:pt x="80909" y="689577"/>
                  </a:lnTo>
                  <a:lnTo>
                    <a:pt x="97334" y="719196"/>
                  </a:lnTo>
                  <a:lnTo>
                    <a:pt x="106656" y="751758"/>
                  </a:lnTo>
                  <a:lnTo>
                    <a:pt x="108300" y="785881"/>
                  </a:lnTo>
                  <a:lnTo>
                    <a:pt x="109685" y="822031"/>
                  </a:lnTo>
                  <a:lnTo>
                    <a:pt x="118598" y="856667"/>
                  </a:lnTo>
                  <a:lnTo>
                    <a:pt x="157293" y="916820"/>
                  </a:lnTo>
                  <a:lnTo>
                    <a:pt x="217524" y="955487"/>
                  </a:lnTo>
                  <a:lnTo>
                    <a:pt x="288232" y="965813"/>
                  </a:lnTo>
                  <a:lnTo>
                    <a:pt x="322405" y="967470"/>
                  </a:lnTo>
                  <a:lnTo>
                    <a:pt x="354965" y="976793"/>
                  </a:lnTo>
                  <a:lnTo>
                    <a:pt x="384560" y="993217"/>
                  </a:lnTo>
                  <a:lnTo>
                    <a:pt x="409840" y="1016178"/>
                  </a:lnTo>
                  <a:lnTo>
                    <a:pt x="436371" y="1040762"/>
                  </a:lnTo>
                  <a:lnTo>
                    <a:pt x="467159" y="1058952"/>
                  </a:lnTo>
                  <a:lnTo>
                    <a:pt x="501091" y="1070238"/>
                  </a:lnTo>
                  <a:lnTo>
                    <a:pt x="537051" y="1074113"/>
                  </a:lnTo>
                  <a:lnTo>
                    <a:pt x="573024" y="1070238"/>
                  </a:lnTo>
                  <a:lnTo>
                    <a:pt x="606961" y="1058952"/>
                  </a:lnTo>
                  <a:lnTo>
                    <a:pt x="637752" y="1040762"/>
                  </a:lnTo>
                  <a:lnTo>
                    <a:pt x="664283" y="1016178"/>
                  </a:lnTo>
                  <a:lnTo>
                    <a:pt x="689554" y="993214"/>
                  </a:lnTo>
                  <a:lnTo>
                    <a:pt x="719133" y="976785"/>
                  </a:lnTo>
                  <a:lnTo>
                    <a:pt x="751687" y="967461"/>
                  </a:lnTo>
                  <a:lnTo>
                    <a:pt x="785881" y="965813"/>
                  </a:lnTo>
                  <a:lnTo>
                    <a:pt x="821896" y="964407"/>
                  </a:lnTo>
                  <a:lnTo>
                    <a:pt x="856551" y="955499"/>
                  </a:lnTo>
                  <a:lnTo>
                    <a:pt x="916830" y="916820"/>
                  </a:lnTo>
                  <a:lnTo>
                    <a:pt x="955525" y="856667"/>
                  </a:lnTo>
                  <a:lnTo>
                    <a:pt x="965823" y="785881"/>
                  </a:lnTo>
                  <a:lnTo>
                    <a:pt x="967454" y="751758"/>
                  </a:lnTo>
                  <a:lnTo>
                    <a:pt x="976769" y="719197"/>
                  </a:lnTo>
                  <a:lnTo>
                    <a:pt x="993198" y="689582"/>
                  </a:lnTo>
                  <a:lnTo>
                    <a:pt x="1016168" y="664293"/>
                  </a:lnTo>
                  <a:lnTo>
                    <a:pt x="1040752" y="637761"/>
                  </a:lnTo>
                  <a:lnTo>
                    <a:pt x="1058941" y="606968"/>
                  </a:lnTo>
                  <a:lnTo>
                    <a:pt x="1070228" y="573030"/>
                  </a:lnTo>
                  <a:lnTo>
                    <a:pt x="1074103" y="537062"/>
                  </a:lnTo>
                  <a:lnTo>
                    <a:pt x="1070228" y="501100"/>
                  </a:lnTo>
                  <a:lnTo>
                    <a:pt x="1058941" y="467165"/>
                  </a:lnTo>
                  <a:lnTo>
                    <a:pt x="1040752" y="436373"/>
                  </a:lnTo>
                  <a:lnTo>
                    <a:pt x="1016168" y="409840"/>
                  </a:lnTo>
                  <a:lnTo>
                    <a:pt x="993198" y="384544"/>
                  </a:lnTo>
                  <a:lnTo>
                    <a:pt x="976769" y="354923"/>
                  </a:lnTo>
                  <a:lnTo>
                    <a:pt x="967454" y="322361"/>
                  </a:lnTo>
                  <a:lnTo>
                    <a:pt x="965823" y="288242"/>
                  </a:lnTo>
                  <a:lnTo>
                    <a:pt x="964438" y="252097"/>
                  </a:lnTo>
                  <a:lnTo>
                    <a:pt x="955525" y="217461"/>
                  </a:lnTo>
                  <a:lnTo>
                    <a:pt x="916830" y="157314"/>
                  </a:lnTo>
                  <a:lnTo>
                    <a:pt x="856590" y="118578"/>
                  </a:lnTo>
                  <a:lnTo>
                    <a:pt x="785881" y="108310"/>
                  </a:lnTo>
                  <a:lnTo>
                    <a:pt x="751678" y="106700"/>
                  </a:lnTo>
                  <a:lnTo>
                    <a:pt x="719126" y="97370"/>
                  </a:lnTo>
                  <a:lnTo>
                    <a:pt x="689551" y="80918"/>
                  </a:lnTo>
                  <a:lnTo>
                    <a:pt x="664283" y="57945"/>
                  </a:lnTo>
                  <a:lnTo>
                    <a:pt x="637752" y="33355"/>
                  </a:lnTo>
                  <a:lnTo>
                    <a:pt x="606961" y="15163"/>
                  </a:lnTo>
                  <a:lnTo>
                    <a:pt x="573024" y="3875"/>
                  </a:lnTo>
                  <a:lnTo>
                    <a:pt x="537051" y="0"/>
                  </a:lnTo>
                  <a:close/>
                </a:path>
              </a:pathLst>
            </a:custGeom>
            <a:solidFill>
              <a:srgbClr val="020302"/>
            </a:solidFill>
          </p:spPr>
          <p:txBody>
            <a:bodyPr wrap="square" lIns="0" tIns="0" rIns="0" bIns="0" rtlCol="0"/>
            <a:lstStyle/>
            <a:p>
              <a:endParaRPr/>
            </a:p>
          </p:txBody>
        </p:sp>
        <p:sp>
          <p:nvSpPr>
            <p:cNvPr id="49" name="object 49"/>
            <p:cNvSpPr/>
            <p:nvPr/>
          </p:nvSpPr>
          <p:spPr>
            <a:xfrm>
              <a:off x="16512904" y="7252326"/>
              <a:ext cx="582930" cy="584835"/>
            </a:xfrm>
            <a:custGeom>
              <a:avLst/>
              <a:gdLst/>
              <a:ahLst/>
              <a:cxnLst/>
              <a:rect l="l" t="t" r="r" b="b"/>
              <a:pathLst>
                <a:path w="582930" h="584834">
                  <a:moveTo>
                    <a:pt x="299615" y="0"/>
                  </a:moveTo>
                  <a:lnTo>
                    <a:pt x="255466" y="2109"/>
                  </a:lnTo>
                  <a:lnTo>
                    <a:pt x="211643" y="11066"/>
                  </a:lnTo>
                  <a:lnTo>
                    <a:pt x="168909" y="27007"/>
                  </a:lnTo>
                  <a:lnTo>
                    <a:pt x="128027" y="50074"/>
                  </a:lnTo>
                  <a:lnTo>
                    <a:pt x="121933" y="59843"/>
                  </a:lnTo>
                  <a:lnTo>
                    <a:pt x="128446" y="69487"/>
                  </a:lnTo>
                  <a:lnTo>
                    <a:pt x="134969" y="70743"/>
                  </a:lnTo>
                  <a:lnTo>
                    <a:pt x="139775" y="67518"/>
                  </a:lnTo>
                  <a:lnTo>
                    <a:pt x="182031" y="44130"/>
                  </a:lnTo>
                  <a:lnTo>
                    <a:pt x="226316" y="28895"/>
                  </a:lnTo>
                  <a:lnTo>
                    <a:pt x="271660" y="21634"/>
                  </a:lnTo>
                  <a:lnTo>
                    <a:pt x="317090" y="22167"/>
                  </a:lnTo>
                  <a:lnTo>
                    <a:pt x="361635" y="30314"/>
                  </a:lnTo>
                  <a:lnTo>
                    <a:pt x="404322" y="45897"/>
                  </a:lnTo>
                  <a:lnTo>
                    <a:pt x="444180" y="68736"/>
                  </a:lnTo>
                  <a:lnTo>
                    <a:pt x="480238" y="98651"/>
                  </a:lnTo>
                  <a:lnTo>
                    <a:pt x="511523" y="135464"/>
                  </a:lnTo>
                  <a:lnTo>
                    <a:pt x="538132" y="181884"/>
                  </a:lnTo>
                  <a:lnTo>
                    <a:pt x="554901" y="231859"/>
                  </a:lnTo>
                  <a:lnTo>
                    <a:pt x="561552" y="284151"/>
                  </a:lnTo>
                  <a:lnTo>
                    <a:pt x="557805" y="337521"/>
                  </a:lnTo>
                  <a:lnTo>
                    <a:pt x="543797" y="389156"/>
                  </a:lnTo>
                  <a:lnTo>
                    <a:pt x="520316" y="436351"/>
                  </a:lnTo>
                  <a:lnTo>
                    <a:pt x="488036" y="478028"/>
                  </a:lnTo>
                  <a:lnTo>
                    <a:pt x="447630" y="513107"/>
                  </a:lnTo>
                  <a:lnTo>
                    <a:pt x="401228" y="539733"/>
                  </a:lnTo>
                  <a:lnTo>
                    <a:pt x="351261" y="556515"/>
                  </a:lnTo>
                  <a:lnTo>
                    <a:pt x="298969" y="563160"/>
                  </a:lnTo>
                  <a:lnTo>
                    <a:pt x="245594" y="559378"/>
                  </a:lnTo>
                  <a:lnTo>
                    <a:pt x="193950" y="545370"/>
                  </a:lnTo>
                  <a:lnTo>
                    <a:pt x="146753" y="521892"/>
                  </a:lnTo>
                  <a:lnTo>
                    <a:pt x="105075" y="489618"/>
                  </a:lnTo>
                  <a:lnTo>
                    <a:pt x="69987" y="449224"/>
                  </a:lnTo>
                  <a:lnTo>
                    <a:pt x="37633" y="388709"/>
                  </a:lnTo>
                  <a:lnTo>
                    <a:pt x="21528" y="322202"/>
                  </a:lnTo>
                  <a:lnTo>
                    <a:pt x="20899" y="316432"/>
                  </a:lnTo>
                  <a:lnTo>
                    <a:pt x="15559" y="312286"/>
                  </a:lnTo>
                  <a:lnTo>
                    <a:pt x="4167" y="313542"/>
                  </a:lnTo>
                  <a:lnTo>
                    <a:pt x="0" y="318736"/>
                  </a:lnTo>
                  <a:lnTo>
                    <a:pt x="638" y="324505"/>
                  </a:lnTo>
                  <a:lnTo>
                    <a:pt x="17986" y="396185"/>
                  </a:lnTo>
                  <a:lnTo>
                    <a:pt x="52877" y="461402"/>
                  </a:lnTo>
                  <a:lnTo>
                    <a:pt x="82514" y="496896"/>
                  </a:lnTo>
                  <a:lnTo>
                    <a:pt x="116846" y="526887"/>
                  </a:lnTo>
                  <a:lnTo>
                    <a:pt x="155282" y="551001"/>
                  </a:lnTo>
                  <a:lnTo>
                    <a:pt x="197226" y="568866"/>
                  </a:lnTo>
                  <a:lnTo>
                    <a:pt x="242086" y="580110"/>
                  </a:lnTo>
                  <a:lnTo>
                    <a:pt x="291383" y="584267"/>
                  </a:lnTo>
                  <a:lnTo>
                    <a:pt x="336014" y="580817"/>
                  </a:lnTo>
                  <a:lnTo>
                    <a:pt x="379399" y="570564"/>
                  </a:lnTo>
                  <a:lnTo>
                    <a:pt x="420887" y="553659"/>
                  </a:lnTo>
                  <a:lnTo>
                    <a:pt x="459828" y="530248"/>
                  </a:lnTo>
                  <a:lnTo>
                    <a:pt x="495323" y="500605"/>
                  </a:lnTo>
                  <a:lnTo>
                    <a:pt x="525312" y="466268"/>
                  </a:lnTo>
                  <a:lnTo>
                    <a:pt x="549423" y="427829"/>
                  </a:lnTo>
                  <a:lnTo>
                    <a:pt x="567282" y="385884"/>
                  </a:lnTo>
                  <a:lnTo>
                    <a:pt x="578516" y="341028"/>
                  </a:lnTo>
                  <a:lnTo>
                    <a:pt x="582663" y="294967"/>
                  </a:lnTo>
                  <a:lnTo>
                    <a:pt x="579593" y="249479"/>
                  </a:lnTo>
                  <a:lnTo>
                    <a:pt x="569461" y="205249"/>
                  </a:lnTo>
                  <a:lnTo>
                    <a:pt x="552425" y="162960"/>
                  </a:lnTo>
                  <a:lnTo>
                    <a:pt x="528643" y="123297"/>
                  </a:lnTo>
                  <a:lnTo>
                    <a:pt x="498555" y="87259"/>
                  </a:lnTo>
                  <a:lnTo>
                    <a:pt x="464216" y="57231"/>
                  </a:lnTo>
                  <a:lnTo>
                    <a:pt x="426390" y="33351"/>
                  </a:lnTo>
                  <a:lnTo>
                    <a:pt x="385839" y="15760"/>
                  </a:lnTo>
                  <a:lnTo>
                    <a:pt x="343327" y="4596"/>
                  </a:lnTo>
                  <a:lnTo>
                    <a:pt x="299615" y="0"/>
                  </a:lnTo>
                  <a:close/>
                </a:path>
              </a:pathLst>
            </a:custGeom>
            <a:solidFill>
              <a:srgbClr val="FFFFFF"/>
            </a:solidFill>
          </p:spPr>
          <p:txBody>
            <a:bodyPr wrap="square" lIns="0" tIns="0" rIns="0" bIns="0" rtlCol="0"/>
            <a:lstStyle/>
            <a:p>
              <a:endParaRPr/>
            </a:p>
          </p:txBody>
        </p:sp>
      </p:grpSp>
      <p:sp>
        <p:nvSpPr>
          <p:cNvPr id="50" name="object 50"/>
          <p:cNvSpPr/>
          <p:nvPr/>
        </p:nvSpPr>
        <p:spPr>
          <a:xfrm>
            <a:off x="18000645" y="6762077"/>
            <a:ext cx="2091689" cy="2214880"/>
          </a:xfrm>
          <a:custGeom>
            <a:avLst/>
            <a:gdLst/>
            <a:ahLst/>
            <a:cxnLst/>
            <a:rect l="l" t="t" r="r" b="b"/>
            <a:pathLst>
              <a:path w="2091690" h="2214879">
                <a:moveTo>
                  <a:pt x="2091590" y="0"/>
                </a:moveTo>
                <a:lnTo>
                  <a:pt x="0" y="0"/>
                </a:lnTo>
                <a:lnTo>
                  <a:pt x="0" y="2214717"/>
                </a:lnTo>
                <a:lnTo>
                  <a:pt x="2091590" y="2214717"/>
                </a:lnTo>
                <a:lnTo>
                  <a:pt x="2091590" y="0"/>
                </a:lnTo>
                <a:close/>
              </a:path>
            </a:pathLst>
          </a:custGeom>
          <a:solidFill>
            <a:srgbClr val="ECEDF1"/>
          </a:solidFill>
        </p:spPr>
        <p:txBody>
          <a:bodyPr wrap="square" lIns="0" tIns="0" rIns="0" bIns="0" rtlCol="0"/>
          <a:lstStyle/>
          <a:p>
            <a:endParaRPr/>
          </a:p>
        </p:txBody>
      </p:sp>
      <p:grpSp>
        <p:nvGrpSpPr>
          <p:cNvPr id="51" name="object 51"/>
          <p:cNvGrpSpPr/>
          <p:nvPr/>
        </p:nvGrpSpPr>
        <p:grpSpPr>
          <a:xfrm>
            <a:off x="16052361" y="4801816"/>
            <a:ext cx="1583055" cy="1544955"/>
            <a:chOff x="16052361" y="4801816"/>
            <a:chExt cx="1583055" cy="1544955"/>
          </a:xfrm>
        </p:grpSpPr>
        <p:sp>
          <p:nvSpPr>
            <p:cNvPr id="52" name="object 52"/>
            <p:cNvSpPr/>
            <p:nvPr/>
          </p:nvSpPr>
          <p:spPr>
            <a:xfrm>
              <a:off x="16062195" y="4811637"/>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53" name="object 53"/>
            <p:cNvSpPr/>
            <p:nvPr/>
          </p:nvSpPr>
          <p:spPr>
            <a:xfrm>
              <a:off x="16052355" y="4801825"/>
              <a:ext cx="1583055" cy="1544955"/>
            </a:xfrm>
            <a:custGeom>
              <a:avLst/>
              <a:gdLst/>
              <a:ahLst/>
              <a:cxnLst/>
              <a:rect l="l" t="t" r="r" b="b"/>
              <a:pathLst>
                <a:path w="1583055" h="1544954">
                  <a:moveTo>
                    <a:pt x="1068247" y="1529613"/>
                  </a:moveTo>
                  <a:lnTo>
                    <a:pt x="1063840" y="1525231"/>
                  </a:lnTo>
                  <a:lnTo>
                    <a:pt x="789990" y="1525231"/>
                  </a:lnTo>
                  <a:lnTo>
                    <a:pt x="742137" y="1522831"/>
                  </a:lnTo>
                  <a:lnTo>
                    <a:pt x="695185" y="1515681"/>
                  </a:lnTo>
                  <a:lnTo>
                    <a:pt x="649401" y="1503870"/>
                  </a:lnTo>
                  <a:lnTo>
                    <a:pt x="605066" y="1487500"/>
                  </a:lnTo>
                  <a:lnTo>
                    <a:pt x="562457" y="1466634"/>
                  </a:lnTo>
                  <a:lnTo>
                    <a:pt x="521855" y="1441361"/>
                  </a:lnTo>
                  <a:lnTo>
                    <a:pt x="499122" y="1428165"/>
                  </a:lnTo>
                  <a:lnTo>
                    <a:pt x="474370" y="1418602"/>
                  </a:lnTo>
                  <a:lnTo>
                    <a:pt x="447941" y="1412786"/>
                  </a:lnTo>
                  <a:lnTo>
                    <a:pt x="420204" y="1410817"/>
                  </a:lnTo>
                  <a:lnTo>
                    <a:pt x="19646" y="1410817"/>
                  </a:lnTo>
                  <a:lnTo>
                    <a:pt x="19646" y="950036"/>
                  </a:lnTo>
                  <a:lnTo>
                    <a:pt x="15252" y="945642"/>
                  </a:lnTo>
                  <a:lnTo>
                    <a:pt x="4394" y="945642"/>
                  </a:lnTo>
                  <a:lnTo>
                    <a:pt x="0" y="950036"/>
                  </a:lnTo>
                  <a:lnTo>
                    <a:pt x="0" y="1426083"/>
                  </a:lnTo>
                  <a:lnTo>
                    <a:pt x="4394" y="1430464"/>
                  </a:lnTo>
                  <a:lnTo>
                    <a:pt x="420204" y="1430464"/>
                  </a:lnTo>
                  <a:lnTo>
                    <a:pt x="444969" y="1432204"/>
                  </a:lnTo>
                  <a:lnTo>
                    <a:pt x="468515" y="1437360"/>
                  </a:lnTo>
                  <a:lnTo>
                    <a:pt x="490512" y="1445831"/>
                  </a:lnTo>
                  <a:lnTo>
                    <a:pt x="510641" y="1457528"/>
                  </a:lnTo>
                  <a:lnTo>
                    <a:pt x="552945" y="1483829"/>
                  </a:lnTo>
                  <a:lnTo>
                    <a:pt x="597344" y="1505559"/>
                  </a:lnTo>
                  <a:lnTo>
                    <a:pt x="643534" y="1522615"/>
                  </a:lnTo>
                  <a:lnTo>
                    <a:pt x="691235" y="1534922"/>
                  </a:lnTo>
                  <a:lnTo>
                    <a:pt x="740143" y="1542364"/>
                  </a:lnTo>
                  <a:lnTo>
                    <a:pt x="789990" y="1544866"/>
                  </a:lnTo>
                  <a:lnTo>
                    <a:pt x="1058418" y="1544866"/>
                  </a:lnTo>
                  <a:lnTo>
                    <a:pt x="1063840" y="1544866"/>
                  </a:lnTo>
                  <a:lnTo>
                    <a:pt x="1068247" y="1540471"/>
                  </a:lnTo>
                  <a:lnTo>
                    <a:pt x="1068247" y="1529613"/>
                  </a:lnTo>
                  <a:close/>
                </a:path>
                <a:path w="1583055" h="1544954">
                  <a:moveTo>
                    <a:pt x="1582953" y="663473"/>
                  </a:moveTo>
                  <a:lnTo>
                    <a:pt x="1574838" y="622528"/>
                  </a:lnTo>
                  <a:lnTo>
                    <a:pt x="1554581" y="586943"/>
                  </a:lnTo>
                  <a:lnTo>
                    <a:pt x="1524508" y="558863"/>
                  </a:lnTo>
                  <a:lnTo>
                    <a:pt x="1486903" y="540448"/>
                  </a:lnTo>
                  <a:lnTo>
                    <a:pt x="1444066" y="533819"/>
                  </a:lnTo>
                  <a:lnTo>
                    <a:pt x="971130" y="533819"/>
                  </a:lnTo>
                  <a:lnTo>
                    <a:pt x="982611" y="512445"/>
                  </a:lnTo>
                  <a:lnTo>
                    <a:pt x="1011389" y="444449"/>
                  </a:lnTo>
                  <a:lnTo>
                    <a:pt x="1025626" y="398691"/>
                  </a:lnTo>
                  <a:lnTo>
                    <a:pt x="1037691" y="345655"/>
                  </a:lnTo>
                  <a:lnTo>
                    <a:pt x="1046060" y="285800"/>
                  </a:lnTo>
                  <a:lnTo>
                    <a:pt x="1049197" y="219544"/>
                  </a:lnTo>
                  <a:lnTo>
                    <a:pt x="1044663" y="157683"/>
                  </a:lnTo>
                  <a:lnTo>
                    <a:pt x="1031633" y="104254"/>
                  </a:lnTo>
                  <a:lnTo>
                    <a:pt x="1010869" y="60528"/>
                  </a:lnTo>
                  <a:lnTo>
                    <a:pt x="983170" y="27736"/>
                  </a:lnTo>
                  <a:lnTo>
                    <a:pt x="949350" y="7137"/>
                  </a:lnTo>
                  <a:lnTo>
                    <a:pt x="910196" y="0"/>
                  </a:lnTo>
                  <a:lnTo>
                    <a:pt x="873150" y="10502"/>
                  </a:lnTo>
                  <a:lnTo>
                    <a:pt x="847344" y="39293"/>
                  </a:lnTo>
                  <a:lnTo>
                    <a:pt x="828433" y="82257"/>
                  </a:lnTo>
                  <a:lnTo>
                    <a:pt x="812126" y="135280"/>
                  </a:lnTo>
                  <a:lnTo>
                    <a:pt x="802589" y="167589"/>
                  </a:lnTo>
                  <a:lnTo>
                    <a:pt x="791756" y="201574"/>
                  </a:lnTo>
                  <a:lnTo>
                    <a:pt x="763333" y="272808"/>
                  </a:lnTo>
                  <a:lnTo>
                    <a:pt x="735063" y="326440"/>
                  </a:lnTo>
                  <a:lnTo>
                    <a:pt x="705777" y="370522"/>
                  </a:lnTo>
                  <a:lnTo>
                    <a:pt x="673976" y="409130"/>
                  </a:lnTo>
                  <a:lnTo>
                    <a:pt x="638124" y="446341"/>
                  </a:lnTo>
                  <a:lnTo>
                    <a:pt x="565746" y="515861"/>
                  </a:lnTo>
                  <a:lnTo>
                    <a:pt x="531368" y="549452"/>
                  </a:lnTo>
                  <a:lnTo>
                    <a:pt x="514807" y="566394"/>
                  </a:lnTo>
                  <a:lnTo>
                    <a:pt x="498551" y="584047"/>
                  </a:lnTo>
                  <a:lnTo>
                    <a:pt x="482663" y="602348"/>
                  </a:lnTo>
                  <a:lnTo>
                    <a:pt x="467182" y="621220"/>
                  </a:lnTo>
                  <a:lnTo>
                    <a:pt x="447840" y="640778"/>
                  </a:lnTo>
                  <a:lnTo>
                    <a:pt x="425297" y="655231"/>
                  </a:lnTo>
                  <a:lnTo>
                    <a:pt x="400380" y="664210"/>
                  </a:lnTo>
                  <a:lnTo>
                    <a:pt x="373888" y="667283"/>
                  </a:lnTo>
                  <a:lnTo>
                    <a:pt x="4394" y="667283"/>
                  </a:lnTo>
                  <a:lnTo>
                    <a:pt x="0" y="671677"/>
                  </a:lnTo>
                  <a:lnTo>
                    <a:pt x="0" y="754837"/>
                  </a:lnTo>
                  <a:lnTo>
                    <a:pt x="4394" y="759218"/>
                  </a:lnTo>
                  <a:lnTo>
                    <a:pt x="15252" y="759218"/>
                  </a:lnTo>
                  <a:lnTo>
                    <a:pt x="19646" y="754837"/>
                  </a:lnTo>
                  <a:lnTo>
                    <a:pt x="19646" y="686943"/>
                  </a:lnTo>
                  <a:lnTo>
                    <a:pt x="373888" y="686943"/>
                  </a:lnTo>
                  <a:lnTo>
                    <a:pt x="433832" y="672947"/>
                  </a:lnTo>
                  <a:lnTo>
                    <a:pt x="482561" y="633463"/>
                  </a:lnTo>
                  <a:lnTo>
                    <a:pt x="497662" y="615022"/>
                  </a:lnTo>
                  <a:lnTo>
                    <a:pt x="513168" y="597154"/>
                  </a:lnTo>
                  <a:lnTo>
                    <a:pt x="529043" y="579920"/>
                  </a:lnTo>
                  <a:lnTo>
                    <a:pt x="545223" y="563384"/>
                  </a:lnTo>
                  <a:lnTo>
                    <a:pt x="579424" y="529945"/>
                  </a:lnTo>
                  <a:lnTo>
                    <a:pt x="645972" y="466191"/>
                  </a:lnTo>
                  <a:lnTo>
                    <a:pt x="677583" y="434251"/>
                  </a:lnTo>
                  <a:lnTo>
                    <a:pt x="705980" y="402221"/>
                  </a:lnTo>
                  <a:lnTo>
                    <a:pt x="732091" y="367677"/>
                  </a:lnTo>
                  <a:lnTo>
                    <a:pt x="756818" y="328142"/>
                  </a:lnTo>
                  <a:lnTo>
                    <a:pt x="781100" y="281216"/>
                  </a:lnTo>
                  <a:lnTo>
                    <a:pt x="797090" y="244233"/>
                  </a:lnTo>
                  <a:lnTo>
                    <a:pt x="810247" y="208241"/>
                  </a:lnTo>
                  <a:lnTo>
                    <a:pt x="830973" y="140754"/>
                  </a:lnTo>
                  <a:lnTo>
                    <a:pt x="847191" y="88265"/>
                  </a:lnTo>
                  <a:lnTo>
                    <a:pt x="863473" y="50355"/>
                  </a:lnTo>
                  <a:lnTo>
                    <a:pt x="883323" y="27368"/>
                  </a:lnTo>
                  <a:lnTo>
                    <a:pt x="910196" y="19634"/>
                  </a:lnTo>
                  <a:lnTo>
                    <a:pt x="943825" y="26149"/>
                  </a:lnTo>
                  <a:lnTo>
                    <a:pt x="996645" y="74752"/>
                  </a:lnTo>
                  <a:lnTo>
                    <a:pt x="1014463" y="114579"/>
                  </a:lnTo>
                  <a:lnTo>
                    <a:pt x="1025664" y="163220"/>
                  </a:lnTo>
                  <a:lnTo>
                    <a:pt x="1029550" y="219544"/>
                  </a:lnTo>
                  <a:lnTo>
                    <a:pt x="1024940" y="297815"/>
                  </a:lnTo>
                  <a:lnTo>
                    <a:pt x="1013028" y="366776"/>
                  </a:lnTo>
                  <a:lnTo>
                    <a:pt x="996721" y="425462"/>
                  </a:lnTo>
                  <a:lnTo>
                    <a:pt x="978916" y="472897"/>
                  </a:lnTo>
                  <a:lnTo>
                    <a:pt x="962494" y="508127"/>
                  </a:lnTo>
                  <a:lnTo>
                    <a:pt x="943406" y="541108"/>
                  </a:lnTo>
                  <a:lnTo>
                    <a:pt x="943190" y="545033"/>
                  </a:lnTo>
                  <a:lnTo>
                    <a:pt x="946594" y="551446"/>
                  </a:lnTo>
                  <a:lnTo>
                    <a:pt x="949934" y="553466"/>
                  </a:lnTo>
                  <a:lnTo>
                    <a:pt x="1444066" y="553466"/>
                  </a:lnTo>
                  <a:lnTo>
                    <a:pt x="1489417" y="562165"/>
                  </a:lnTo>
                  <a:lnTo>
                    <a:pt x="1526984" y="585889"/>
                  </a:lnTo>
                  <a:lnTo>
                    <a:pt x="1552905" y="621042"/>
                  </a:lnTo>
                  <a:lnTo>
                    <a:pt x="1563319" y="664044"/>
                  </a:lnTo>
                  <a:lnTo>
                    <a:pt x="1561731" y="687019"/>
                  </a:lnTo>
                  <a:lnTo>
                    <a:pt x="1545463" y="729018"/>
                  </a:lnTo>
                  <a:lnTo>
                    <a:pt x="1513598" y="761860"/>
                  </a:lnTo>
                  <a:lnTo>
                    <a:pt x="1472145" y="779399"/>
                  </a:lnTo>
                  <a:lnTo>
                    <a:pt x="1449247" y="781672"/>
                  </a:lnTo>
                  <a:lnTo>
                    <a:pt x="1129258" y="781672"/>
                  </a:lnTo>
                  <a:lnTo>
                    <a:pt x="1124851" y="786066"/>
                  </a:lnTo>
                  <a:lnTo>
                    <a:pt x="1124851" y="796925"/>
                  </a:lnTo>
                  <a:lnTo>
                    <a:pt x="1129258" y="801306"/>
                  </a:lnTo>
                  <a:lnTo>
                    <a:pt x="1413103" y="801306"/>
                  </a:lnTo>
                  <a:lnTo>
                    <a:pt x="1458442" y="810018"/>
                  </a:lnTo>
                  <a:lnTo>
                    <a:pt x="1495996" y="833742"/>
                  </a:lnTo>
                  <a:lnTo>
                    <a:pt x="1521917" y="868895"/>
                  </a:lnTo>
                  <a:lnTo>
                    <a:pt x="1532331" y="911898"/>
                  </a:lnTo>
                  <a:lnTo>
                    <a:pt x="1530756" y="934872"/>
                  </a:lnTo>
                  <a:lnTo>
                    <a:pt x="1514475" y="976871"/>
                  </a:lnTo>
                  <a:lnTo>
                    <a:pt x="1482610" y="1009713"/>
                  </a:lnTo>
                  <a:lnTo>
                    <a:pt x="1441170" y="1027252"/>
                  </a:lnTo>
                  <a:lnTo>
                    <a:pt x="1418297" y="1029525"/>
                  </a:lnTo>
                  <a:lnTo>
                    <a:pt x="1110195" y="1029525"/>
                  </a:lnTo>
                  <a:lnTo>
                    <a:pt x="1105814" y="1033907"/>
                  </a:lnTo>
                  <a:lnTo>
                    <a:pt x="1105814" y="1044765"/>
                  </a:lnTo>
                  <a:lnTo>
                    <a:pt x="1110195" y="1049172"/>
                  </a:lnTo>
                  <a:lnTo>
                    <a:pt x="1382115" y="1049172"/>
                  </a:lnTo>
                  <a:lnTo>
                    <a:pt x="1427454" y="1057871"/>
                  </a:lnTo>
                  <a:lnTo>
                    <a:pt x="1465021" y="1081595"/>
                  </a:lnTo>
                  <a:lnTo>
                    <a:pt x="1490941" y="1116749"/>
                  </a:lnTo>
                  <a:lnTo>
                    <a:pt x="1501343" y="1159751"/>
                  </a:lnTo>
                  <a:lnTo>
                    <a:pt x="1499768" y="1182725"/>
                  </a:lnTo>
                  <a:lnTo>
                    <a:pt x="1483487" y="1224724"/>
                  </a:lnTo>
                  <a:lnTo>
                    <a:pt x="1451622" y="1257566"/>
                  </a:lnTo>
                  <a:lnTo>
                    <a:pt x="1410182" y="1275105"/>
                  </a:lnTo>
                  <a:lnTo>
                    <a:pt x="1387309" y="1277366"/>
                  </a:lnTo>
                  <a:lnTo>
                    <a:pt x="1091133" y="1277366"/>
                  </a:lnTo>
                  <a:lnTo>
                    <a:pt x="1086739" y="1281772"/>
                  </a:lnTo>
                  <a:lnTo>
                    <a:pt x="1086739" y="1292631"/>
                  </a:lnTo>
                  <a:lnTo>
                    <a:pt x="1091133" y="1297012"/>
                  </a:lnTo>
                  <a:lnTo>
                    <a:pt x="1320139" y="1297012"/>
                  </a:lnTo>
                  <a:lnTo>
                    <a:pt x="1365478" y="1305725"/>
                  </a:lnTo>
                  <a:lnTo>
                    <a:pt x="1403045" y="1329448"/>
                  </a:lnTo>
                  <a:lnTo>
                    <a:pt x="1428965" y="1364602"/>
                  </a:lnTo>
                  <a:lnTo>
                    <a:pt x="1439379" y="1407591"/>
                  </a:lnTo>
                  <a:lnTo>
                    <a:pt x="1437792" y="1430578"/>
                  </a:lnTo>
                  <a:lnTo>
                    <a:pt x="1421523" y="1472577"/>
                  </a:lnTo>
                  <a:lnTo>
                    <a:pt x="1389659" y="1505419"/>
                  </a:lnTo>
                  <a:lnTo>
                    <a:pt x="1348219" y="1522958"/>
                  </a:lnTo>
                  <a:lnTo>
                    <a:pt x="1325346" y="1525231"/>
                  </a:lnTo>
                  <a:lnTo>
                    <a:pt x="1243647" y="1525231"/>
                  </a:lnTo>
                  <a:lnTo>
                    <a:pt x="1239266" y="1529613"/>
                  </a:lnTo>
                  <a:lnTo>
                    <a:pt x="1239266" y="1540471"/>
                  </a:lnTo>
                  <a:lnTo>
                    <a:pt x="1243647" y="1544866"/>
                  </a:lnTo>
                  <a:lnTo>
                    <a:pt x="1325346" y="1544866"/>
                  </a:lnTo>
                  <a:lnTo>
                    <a:pt x="1352156" y="1542211"/>
                  </a:lnTo>
                  <a:lnTo>
                    <a:pt x="1400733" y="1521650"/>
                  </a:lnTo>
                  <a:lnTo>
                    <a:pt x="1438084" y="1483156"/>
                  </a:lnTo>
                  <a:lnTo>
                    <a:pt x="1457159" y="1433944"/>
                  </a:lnTo>
                  <a:lnTo>
                    <a:pt x="1459026" y="1407020"/>
                  </a:lnTo>
                  <a:lnTo>
                    <a:pt x="1453426" y="1373479"/>
                  </a:lnTo>
                  <a:lnTo>
                    <a:pt x="1439570" y="1343177"/>
                  </a:lnTo>
                  <a:lnTo>
                    <a:pt x="1418678" y="1317282"/>
                  </a:lnTo>
                  <a:lnTo>
                    <a:pt x="1391970" y="1296936"/>
                  </a:lnTo>
                  <a:lnTo>
                    <a:pt x="1417472" y="1293634"/>
                  </a:lnTo>
                  <a:lnTo>
                    <a:pt x="1463636" y="1273149"/>
                  </a:lnTo>
                  <a:lnTo>
                    <a:pt x="1500047" y="1235303"/>
                  </a:lnTo>
                  <a:lnTo>
                    <a:pt x="1519135" y="1186091"/>
                  </a:lnTo>
                  <a:lnTo>
                    <a:pt x="1520990" y="1159179"/>
                  </a:lnTo>
                  <a:lnTo>
                    <a:pt x="1514906" y="1124051"/>
                  </a:lnTo>
                  <a:lnTo>
                    <a:pt x="1499793" y="1092581"/>
                  </a:lnTo>
                  <a:lnTo>
                    <a:pt x="1477060" y="1066063"/>
                  </a:lnTo>
                  <a:lnTo>
                    <a:pt x="1448142" y="1045845"/>
                  </a:lnTo>
                  <a:lnTo>
                    <a:pt x="1466443" y="1040295"/>
                  </a:lnTo>
                  <a:lnTo>
                    <a:pt x="1499730" y="1021549"/>
                  </a:lnTo>
                  <a:lnTo>
                    <a:pt x="1531035" y="987450"/>
                  </a:lnTo>
                  <a:lnTo>
                    <a:pt x="1550123" y="938237"/>
                  </a:lnTo>
                  <a:lnTo>
                    <a:pt x="1551978" y="911313"/>
                  </a:lnTo>
                  <a:lnTo>
                    <a:pt x="1545894" y="876198"/>
                  </a:lnTo>
                  <a:lnTo>
                    <a:pt x="1530769" y="844727"/>
                  </a:lnTo>
                  <a:lnTo>
                    <a:pt x="1508048" y="818210"/>
                  </a:lnTo>
                  <a:lnTo>
                    <a:pt x="1479130" y="797991"/>
                  </a:lnTo>
                  <a:lnTo>
                    <a:pt x="1497418" y="792429"/>
                  </a:lnTo>
                  <a:lnTo>
                    <a:pt x="1530705" y="773696"/>
                  </a:lnTo>
                  <a:lnTo>
                    <a:pt x="1562023" y="739597"/>
                  </a:lnTo>
                  <a:lnTo>
                    <a:pt x="1581099" y="690384"/>
                  </a:lnTo>
                  <a:lnTo>
                    <a:pt x="1582953" y="663473"/>
                  </a:lnTo>
                  <a:close/>
                </a:path>
              </a:pathLst>
            </a:custGeom>
            <a:solidFill>
              <a:srgbClr val="020302"/>
            </a:solidFill>
          </p:spPr>
          <p:txBody>
            <a:bodyPr wrap="square" lIns="0" tIns="0" rIns="0" bIns="0" rtlCol="0"/>
            <a:lstStyle/>
            <a:p>
              <a:endParaRPr/>
            </a:p>
          </p:txBody>
        </p:sp>
      </p:grpSp>
      <p:grpSp>
        <p:nvGrpSpPr>
          <p:cNvPr id="54" name="object 54"/>
          <p:cNvGrpSpPr/>
          <p:nvPr/>
        </p:nvGrpSpPr>
        <p:grpSpPr>
          <a:xfrm>
            <a:off x="18149774" y="7622121"/>
            <a:ext cx="861060" cy="887730"/>
            <a:chOff x="18149774" y="7622121"/>
            <a:chExt cx="861060" cy="887730"/>
          </a:xfrm>
        </p:grpSpPr>
        <p:sp>
          <p:nvSpPr>
            <p:cNvPr id="55" name="object 55"/>
            <p:cNvSpPr/>
            <p:nvPr/>
          </p:nvSpPr>
          <p:spPr>
            <a:xfrm>
              <a:off x="18159589" y="7633234"/>
              <a:ext cx="841375" cy="866140"/>
            </a:xfrm>
            <a:custGeom>
              <a:avLst/>
              <a:gdLst/>
              <a:ahLst/>
              <a:cxnLst/>
              <a:rect l="l" t="t" r="r" b="b"/>
              <a:pathLst>
                <a:path w="841375" h="866140">
                  <a:moveTo>
                    <a:pt x="355609" y="0"/>
                  </a:moveTo>
                  <a:lnTo>
                    <a:pt x="334878" y="114"/>
                  </a:lnTo>
                  <a:lnTo>
                    <a:pt x="316939" y="10505"/>
                  </a:lnTo>
                  <a:lnTo>
                    <a:pt x="306452" y="29910"/>
                  </a:lnTo>
                  <a:lnTo>
                    <a:pt x="256129" y="257107"/>
                  </a:lnTo>
                  <a:lnTo>
                    <a:pt x="253128" y="265769"/>
                  </a:lnTo>
                  <a:lnTo>
                    <a:pt x="248294" y="273426"/>
                  </a:lnTo>
                  <a:lnTo>
                    <a:pt x="241855" y="279795"/>
                  </a:lnTo>
                  <a:lnTo>
                    <a:pt x="234036" y="284593"/>
                  </a:lnTo>
                  <a:lnTo>
                    <a:pt x="22995" y="382590"/>
                  </a:lnTo>
                  <a:lnTo>
                    <a:pt x="6295" y="397006"/>
                  </a:lnTo>
                  <a:lnTo>
                    <a:pt x="0" y="416761"/>
                  </a:lnTo>
                  <a:lnTo>
                    <a:pt x="4343" y="437032"/>
                  </a:lnTo>
                  <a:lnTo>
                    <a:pt x="19560" y="452996"/>
                  </a:lnTo>
                  <a:lnTo>
                    <a:pt x="220067" y="571056"/>
                  </a:lnTo>
                  <a:lnTo>
                    <a:pt x="227383" y="576591"/>
                  </a:lnTo>
                  <a:lnTo>
                    <a:pt x="233174" y="583555"/>
                  </a:lnTo>
                  <a:lnTo>
                    <a:pt x="237242" y="591647"/>
                  </a:lnTo>
                  <a:lnTo>
                    <a:pt x="239386" y="600563"/>
                  </a:lnTo>
                  <a:lnTo>
                    <a:pt x="267385" y="831571"/>
                  </a:lnTo>
                  <a:lnTo>
                    <a:pt x="275933" y="851904"/>
                  </a:lnTo>
                  <a:lnTo>
                    <a:pt x="292773" y="863996"/>
                  </a:lnTo>
                  <a:lnTo>
                    <a:pt x="313393" y="866132"/>
                  </a:lnTo>
                  <a:lnTo>
                    <a:pt x="333279" y="856597"/>
                  </a:lnTo>
                  <a:lnTo>
                    <a:pt x="507525" y="702381"/>
                  </a:lnTo>
                  <a:lnTo>
                    <a:pt x="515051" y="697132"/>
                  </a:lnTo>
                  <a:lnTo>
                    <a:pt x="523465" y="693776"/>
                  </a:lnTo>
                  <a:lnTo>
                    <a:pt x="532420" y="692408"/>
                  </a:lnTo>
                  <a:lnTo>
                    <a:pt x="541565" y="693125"/>
                  </a:lnTo>
                  <a:lnTo>
                    <a:pt x="769904" y="737878"/>
                  </a:lnTo>
                  <a:lnTo>
                    <a:pt x="791881" y="736033"/>
                  </a:lnTo>
                  <a:lnTo>
                    <a:pt x="808584" y="723755"/>
                  </a:lnTo>
                  <a:lnTo>
                    <a:pt x="816985" y="704806"/>
                  </a:lnTo>
                  <a:lnTo>
                    <a:pt x="814060" y="682947"/>
                  </a:lnTo>
                  <a:lnTo>
                    <a:pt x="721246" y="469572"/>
                  </a:lnTo>
                  <a:lnTo>
                    <a:pt x="718577" y="460795"/>
                  </a:lnTo>
                  <a:lnTo>
                    <a:pt x="717985" y="451758"/>
                  </a:lnTo>
                  <a:lnTo>
                    <a:pt x="719454" y="442820"/>
                  </a:lnTo>
                  <a:lnTo>
                    <a:pt x="722963" y="434337"/>
                  </a:lnTo>
                  <a:lnTo>
                    <a:pt x="836091" y="231003"/>
                  </a:lnTo>
                  <a:lnTo>
                    <a:pt x="841125" y="209529"/>
                  </a:lnTo>
                  <a:lnTo>
                    <a:pt x="834606" y="189847"/>
                  </a:lnTo>
                  <a:lnTo>
                    <a:pt x="819178" y="176001"/>
                  </a:lnTo>
                  <a:lnTo>
                    <a:pt x="797484" y="172031"/>
                  </a:lnTo>
                  <a:lnTo>
                    <a:pt x="565868" y="194365"/>
                  </a:lnTo>
                  <a:lnTo>
                    <a:pt x="556701" y="194191"/>
                  </a:lnTo>
                  <a:lnTo>
                    <a:pt x="547925" y="191961"/>
                  </a:lnTo>
                  <a:lnTo>
                    <a:pt x="539878" y="187806"/>
                  </a:lnTo>
                  <a:lnTo>
                    <a:pt x="532896" y="181853"/>
                  </a:lnTo>
                  <a:lnTo>
                    <a:pt x="374471" y="11429"/>
                  </a:lnTo>
                  <a:lnTo>
                    <a:pt x="355609" y="0"/>
                  </a:lnTo>
                  <a:close/>
                </a:path>
              </a:pathLst>
            </a:custGeom>
            <a:solidFill>
              <a:srgbClr val="FFFFFF"/>
            </a:solidFill>
          </p:spPr>
          <p:txBody>
            <a:bodyPr wrap="square" lIns="0" tIns="0" rIns="0" bIns="0" rtlCol="0"/>
            <a:lstStyle/>
            <a:p>
              <a:endParaRPr/>
            </a:p>
          </p:txBody>
        </p:sp>
        <p:sp>
          <p:nvSpPr>
            <p:cNvPr id="56" name="object 56"/>
            <p:cNvSpPr/>
            <p:nvPr/>
          </p:nvSpPr>
          <p:spPr>
            <a:xfrm>
              <a:off x="18149774" y="7622121"/>
              <a:ext cx="861060" cy="887730"/>
            </a:xfrm>
            <a:custGeom>
              <a:avLst/>
              <a:gdLst/>
              <a:ahLst/>
              <a:cxnLst/>
              <a:rect l="l" t="t" r="r" b="b"/>
              <a:pathLst>
                <a:path w="861059" h="887729">
                  <a:moveTo>
                    <a:pt x="355585" y="0"/>
                  </a:moveTo>
                  <a:lnTo>
                    <a:pt x="319198" y="15370"/>
                  </a:lnTo>
                  <a:lnTo>
                    <a:pt x="256348" y="266094"/>
                  </a:lnTo>
                  <a:lnTo>
                    <a:pt x="254087" y="272596"/>
                  </a:lnTo>
                  <a:lnTo>
                    <a:pt x="250432" y="278373"/>
                  </a:lnTo>
                  <a:lnTo>
                    <a:pt x="245575" y="283185"/>
                  </a:lnTo>
                  <a:lnTo>
                    <a:pt x="239709" y="286795"/>
                  </a:lnTo>
                  <a:lnTo>
                    <a:pt x="28669" y="384803"/>
                  </a:lnTo>
                  <a:lnTo>
                    <a:pt x="17235" y="392148"/>
                  </a:lnTo>
                  <a:lnTo>
                    <a:pt x="8378" y="402097"/>
                  </a:lnTo>
                  <a:lnTo>
                    <a:pt x="2499" y="414050"/>
                  </a:lnTo>
                  <a:lnTo>
                    <a:pt x="0" y="427409"/>
                  </a:lnTo>
                  <a:lnTo>
                    <a:pt x="1170" y="440675"/>
                  </a:lnTo>
                  <a:lnTo>
                    <a:pt x="24386" y="472570"/>
                  </a:lnTo>
                  <a:lnTo>
                    <a:pt x="224893" y="590629"/>
                  </a:lnTo>
                  <a:lnTo>
                    <a:pt x="230386" y="594796"/>
                  </a:lnTo>
                  <a:lnTo>
                    <a:pt x="234754" y="600059"/>
                  </a:lnTo>
                  <a:lnTo>
                    <a:pt x="237830" y="606165"/>
                  </a:lnTo>
                  <a:lnTo>
                    <a:pt x="239448" y="612859"/>
                  </a:lnTo>
                  <a:lnTo>
                    <a:pt x="267436" y="843867"/>
                  </a:lnTo>
                  <a:lnTo>
                    <a:pt x="270898" y="857009"/>
                  </a:lnTo>
                  <a:lnTo>
                    <a:pt x="299328" y="884371"/>
                  </a:lnTo>
                  <a:lnTo>
                    <a:pt x="310838" y="887541"/>
                  </a:lnTo>
                  <a:lnTo>
                    <a:pt x="316765" y="887541"/>
                  </a:lnTo>
                  <a:lnTo>
                    <a:pt x="357808" y="867807"/>
                  </a:lnTo>
                  <a:lnTo>
                    <a:pt x="314115" y="867807"/>
                  </a:lnTo>
                  <a:lnTo>
                    <a:pt x="306074" y="865919"/>
                  </a:lnTo>
                  <a:lnTo>
                    <a:pt x="258955" y="610492"/>
                  </a:lnTo>
                  <a:lnTo>
                    <a:pt x="256271" y="599408"/>
                  </a:lnTo>
                  <a:lnTo>
                    <a:pt x="251182" y="589304"/>
                  </a:lnTo>
                  <a:lnTo>
                    <a:pt x="243958" y="580598"/>
                  </a:lnTo>
                  <a:lnTo>
                    <a:pt x="234872" y="573708"/>
                  </a:lnTo>
                  <a:lnTo>
                    <a:pt x="34354" y="455649"/>
                  </a:lnTo>
                  <a:lnTo>
                    <a:pt x="27855" y="450549"/>
                  </a:lnTo>
                  <a:lnTo>
                    <a:pt x="23122" y="444094"/>
                  </a:lnTo>
                  <a:lnTo>
                    <a:pt x="20325" y="436595"/>
                  </a:lnTo>
                  <a:lnTo>
                    <a:pt x="19632" y="428362"/>
                  </a:lnTo>
                  <a:lnTo>
                    <a:pt x="21119" y="420228"/>
                  </a:lnTo>
                  <a:lnTo>
                    <a:pt x="24631" y="413031"/>
                  </a:lnTo>
                  <a:lnTo>
                    <a:pt x="29971" y="407065"/>
                  </a:lnTo>
                  <a:lnTo>
                    <a:pt x="36941" y="402624"/>
                  </a:lnTo>
                  <a:lnTo>
                    <a:pt x="247981" y="304617"/>
                  </a:lnTo>
                  <a:lnTo>
                    <a:pt x="257694" y="298634"/>
                  </a:lnTo>
                  <a:lnTo>
                    <a:pt x="265734" y="290668"/>
                  </a:lnTo>
                  <a:lnTo>
                    <a:pt x="271784" y="281106"/>
                  </a:lnTo>
                  <a:lnTo>
                    <a:pt x="275530" y="270335"/>
                  </a:lnTo>
                  <a:lnTo>
                    <a:pt x="325874" y="43138"/>
                  </a:lnTo>
                  <a:lnTo>
                    <a:pt x="328706" y="35382"/>
                  </a:lnTo>
                  <a:lnTo>
                    <a:pt x="352680" y="19610"/>
                  </a:lnTo>
                  <a:lnTo>
                    <a:pt x="394979" y="19610"/>
                  </a:lnTo>
                  <a:lnTo>
                    <a:pt x="391485" y="15851"/>
                  </a:lnTo>
                  <a:lnTo>
                    <a:pt x="380967" y="7249"/>
                  </a:lnTo>
                  <a:lnTo>
                    <a:pt x="368770" y="1899"/>
                  </a:lnTo>
                  <a:lnTo>
                    <a:pt x="355585" y="0"/>
                  </a:lnTo>
                  <a:close/>
                </a:path>
                <a:path w="861059" h="887729">
                  <a:moveTo>
                    <a:pt x="541920" y="693728"/>
                  </a:moveTo>
                  <a:lnTo>
                    <a:pt x="530736" y="695444"/>
                  </a:lnTo>
                  <a:lnTo>
                    <a:pt x="520209" y="699620"/>
                  </a:lnTo>
                  <a:lnTo>
                    <a:pt x="510832" y="706133"/>
                  </a:lnTo>
                  <a:lnTo>
                    <a:pt x="336586" y="860348"/>
                  </a:lnTo>
                  <a:lnTo>
                    <a:pt x="329717" y="864957"/>
                  </a:lnTo>
                  <a:lnTo>
                    <a:pt x="322111" y="867465"/>
                  </a:lnTo>
                  <a:lnTo>
                    <a:pt x="314115" y="867807"/>
                  </a:lnTo>
                  <a:lnTo>
                    <a:pt x="357808" y="867807"/>
                  </a:lnTo>
                  <a:lnTo>
                    <a:pt x="523858" y="720855"/>
                  </a:lnTo>
                  <a:lnTo>
                    <a:pt x="529511" y="716909"/>
                  </a:lnTo>
                  <a:lnTo>
                    <a:pt x="535861" y="714376"/>
                  </a:lnTo>
                  <a:lnTo>
                    <a:pt x="542619" y="713340"/>
                  </a:lnTo>
                  <a:lnTo>
                    <a:pt x="648915" y="713340"/>
                  </a:lnTo>
                  <a:lnTo>
                    <a:pt x="553271" y="694594"/>
                  </a:lnTo>
                  <a:lnTo>
                    <a:pt x="541920" y="693728"/>
                  </a:lnTo>
                  <a:close/>
                </a:path>
                <a:path w="861059" h="887729">
                  <a:moveTo>
                    <a:pt x="648915" y="713340"/>
                  </a:moveTo>
                  <a:lnTo>
                    <a:pt x="542619" y="713340"/>
                  </a:lnTo>
                  <a:lnTo>
                    <a:pt x="550005" y="713922"/>
                  </a:lnTo>
                  <a:lnTo>
                    <a:pt x="549698" y="713922"/>
                  </a:lnTo>
                  <a:lnTo>
                    <a:pt x="777829" y="758624"/>
                  </a:lnTo>
                  <a:lnTo>
                    <a:pt x="791390" y="759385"/>
                  </a:lnTo>
                  <a:lnTo>
                    <a:pt x="804402" y="756548"/>
                  </a:lnTo>
                  <a:lnTo>
                    <a:pt x="816184" y="750346"/>
                  </a:lnTo>
                  <a:lnTo>
                    <a:pt x="826058" y="741012"/>
                  </a:lnTo>
                  <a:lnTo>
                    <a:pt x="826760" y="739843"/>
                  </a:lnTo>
                  <a:lnTo>
                    <a:pt x="789867" y="739843"/>
                  </a:lnTo>
                  <a:lnTo>
                    <a:pt x="781609" y="739347"/>
                  </a:lnTo>
                  <a:lnTo>
                    <a:pt x="648915" y="713340"/>
                  </a:lnTo>
                  <a:close/>
                </a:path>
                <a:path w="861059" h="887729">
                  <a:moveTo>
                    <a:pt x="850327" y="192913"/>
                  </a:moveTo>
                  <a:lnTo>
                    <a:pt x="808247" y="192913"/>
                  </a:lnTo>
                  <a:lnTo>
                    <a:pt x="816476" y="193204"/>
                  </a:lnTo>
                  <a:lnTo>
                    <a:pt x="824181" y="195699"/>
                  </a:lnTo>
                  <a:lnTo>
                    <a:pt x="830795" y="200080"/>
                  </a:lnTo>
                  <a:lnTo>
                    <a:pt x="836215" y="206337"/>
                  </a:lnTo>
                  <a:lnTo>
                    <a:pt x="839782" y="213794"/>
                  </a:lnTo>
                  <a:lnTo>
                    <a:pt x="841040" y="220977"/>
                  </a:lnTo>
                  <a:lnTo>
                    <a:pt x="841164" y="221682"/>
                  </a:lnTo>
                  <a:lnTo>
                    <a:pt x="840348" y="229649"/>
                  </a:lnTo>
                  <a:lnTo>
                    <a:pt x="837325" y="237341"/>
                  </a:lnTo>
                  <a:lnTo>
                    <a:pt x="724197" y="440675"/>
                  </a:lnTo>
                  <a:lnTo>
                    <a:pt x="719851" y="451215"/>
                  </a:lnTo>
                  <a:lnTo>
                    <a:pt x="718027" y="462383"/>
                  </a:lnTo>
                  <a:lnTo>
                    <a:pt x="718681" y="472570"/>
                  </a:lnTo>
                  <a:lnTo>
                    <a:pt x="718752" y="473678"/>
                  </a:lnTo>
                  <a:lnTo>
                    <a:pt x="722051" y="484601"/>
                  </a:lnTo>
                  <a:lnTo>
                    <a:pt x="814865" y="697966"/>
                  </a:lnTo>
                  <a:lnTo>
                    <a:pt x="817128" y="705916"/>
                  </a:lnTo>
                  <a:lnTo>
                    <a:pt x="789867" y="739843"/>
                  </a:lnTo>
                  <a:lnTo>
                    <a:pt x="826760" y="739843"/>
                  </a:lnTo>
                  <a:lnTo>
                    <a:pt x="833052" y="729365"/>
                  </a:lnTo>
                  <a:lnTo>
                    <a:pt x="836478" y="716909"/>
                  </a:lnTo>
                  <a:lnTo>
                    <a:pt x="836558" y="703212"/>
                  </a:lnTo>
                  <a:lnTo>
                    <a:pt x="832885" y="690134"/>
                  </a:lnTo>
                  <a:lnTo>
                    <a:pt x="740061" y="476769"/>
                  </a:lnTo>
                  <a:lnTo>
                    <a:pt x="738074" y="470169"/>
                  </a:lnTo>
                  <a:lnTo>
                    <a:pt x="737689" y="464153"/>
                  </a:lnTo>
                  <a:lnTo>
                    <a:pt x="737637" y="463344"/>
                  </a:lnTo>
                  <a:lnTo>
                    <a:pt x="738738" y="456594"/>
                  </a:lnTo>
                  <a:lnTo>
                    <a:pt x="741370" y="450225"/>
                  </a:lnTo>
                  <a:lnTo>
                    <a:pt x="854497" y="246891"/>
                  </a:lnTo>
                  <a:lnTo>
                    <a:pt x="859427" y="234230"/>
                  </a:lnTo>
                  <a:lnTo>
                    <a:pt x="860674" y="221682"/>
                  </a:lnTo>
                  <a:lnTo>
                    <a:pt x="860744" y="220977"/>
                  </a:lnTo>
                  <a:lnTo>
                    <a:pt x="858474" y="207851"/>
                  </a:lnTo>
                  <a:lnTo>
                    <a:pt x="852703" y="195699"/>
                  </a:lnTo>
                  <a:lnTo>
                    <a:pt x="851150" y="193858"/>
                  </a:lnTo>
                  <a:lnTo>
                    <a:pt x="850327" y="192913"/>
                  </a:lnTo>
                  <a:close/>
                </a:path>
                <a:path w="861059" h="887729">
                  <a:moveTo>
                    <a:pt x="394979" y="19610"/>
                  </a:moveTo>
                  <a:lnTo>
                    <a:pt x="363507" y="19610"/>
                  </a:lnTo>
                  <a:lnTo>
                    <a:pt x="371266" y="22960"/>
                  </a:lnTo>
                  <a:lnTo>
                    <a:pt x="535522" y="199657"/>
                  </a:lnTo>
                  <a:lnTo>
                    <a:pt x="544207" y="207034"/>
                  </a:lnTo>
                  <a:lnTo>
                    <a:pt x="554263" y="212203"/>
                  </a:lnTo>
                  <a:lnTo>
                    <a:pt x="565225" y="214997"/>
                  </a:lnTo>
                  <a:lnTo>
                    <a:pt x="576631" y="215248"/>
                  </a:lnTo>
                  <a:lnTo>
                    <a:pt x="779363" y="195699"/>
                  </a:lnTo>
                  <a:lnTo>
                    <a:pt x="568434" y="195699"/>
                  </a:lnTo>
                  <a:lnTo>
                    <a:pt x="561217" y="193858"/>
                  </a:lnTo>
                  <a:lnTo>
                    <a:pt x="555149" y="190736"/>
                  </a:lnTo>
                  <a:lnTo>
                    <a:pt x="549909" y="186285"/>
                  </a:lnTo>
                  <a:lnTo>
                    <a:pt x="394979" y="19610"/>
                  </a:lnTo>
                  <a:close/>
                </a:path>
                <a:path w="861059" h="887729">
                  <a:moveTo>
                    <a:pt x="806362" y="173364"/>
                  </a:moveTo>
                  <a:lnTo>
                    <a:pt x="574746" y="195699"/>
                  </a:lnTo>
                  <a:lnTo>
                    <a:pt x="779363" y="195699"/>
                  </a:lnTo>
                  <a:lnTo>
                    <a:pt x="808247" y="192913"/>
                  </a:lnTo>
                  <a:lnTo>
                    <a:pt x="850327" y="192913"/>
                  </a:lnTo>
                  <a:lnTo>
                    <a:pt x="843695" y="185301"/>
                  </a:lnTo>
                  <a:lnTo>
                    <a:pt x="832542" y="177939"/>
                  </a:lnTo>
                  <a:lnTo>
                    <a:pt x="819869" y="173841"/>
                  </a:lnTo>
                  <a:lnTo>
                    <a:pt x="806362" y="173364"/>
                  </a:lnTo>
                  <a:close/>
                </a:path>
              </a:pathLst>
            </a:custGeom>
            <a:solidFill>
              <a:srgbClr val="020302"/>
            </a:solidFill>
          </p:spPr>
          <p:txBody>
            <a:bodyPr wrap="square" lIns="0" tIns="0" rIns="0" bIns="0" rtlCol="0"/>
            <a:lstStyle/>
            <a:p>
              <a:endParaRPr/>
            </a:p>
          </p:txBody>
        </p:sp>
      </p:grpSp>
      <p:grpSp>
        <p:nvGrpSpPr>
          <p:cNvPr id="57" name="object 57"/>
          <p:cNvGrpSpPr/>
          <p:nvPr/>
        </p:nvGrpSpPr>
        <p:grpSpPr>
          <a:xfrm>
            <a:off x="18561828" y="7599848"/>
            <a:ext cx="1410335" cy="954405"/>
            <a:chOff x="18561828" y="7599848"/>
            <a:chExt cx="1410335" cy="954405"/>
          </a:xfrm>
        </p:grpSpPr>
        <p:sp>
          <p:nvSpPr>
            <p:cNvPr id="58" name="object 58"/>
            <p:cNvSpPr/>
            <p:nvPr/>
          </p:nvSpPr>
          <p:spPr>
            <a:xfrm>
              <a:off x="19120652" y="7633234"/>
              <a:ext cx="841375" cy="866140"/>
            </a:xfrm>
            <a:custGeom>
              <a:avLst/>
              <a:gdLst/>
              <a:ahLst/>
              <a:cxnLst/>
              <a:rect l="l" t="t" r="r" b="b"/>
              <a:pathLst>
                <a:path w="841375" h="866140">
                  <a:moveTo>
                    <a:pt x="485516" y="0"/>
                  </a:moveTo>
                  <a:lnTo>
                    <a:pt x="466654" y="11429"/>
                  </a:lnTo>
                  <a:lnTo>
                    <a:pt x="308229" y="181853"/>
                  </a:lnTo>
                  <a:lnTo>
                    <a:pt x="301247" y="187806"/>
                  </a:lnTo>
                  <a:lnTo>
                    <a:pt x="293200" y="191961"/>
                  </a:lnTo>
                  <a:lnTo>
                    <a:pt x="284424" y="194191"/>
                  </a:lnTo>
                  <a:lnTo>
                    <a:pt x="275256" y="194365"/>
                  </a:lnTo>
                  <a:lnTo>
                    <a:pt x="43641" y="172031"/>
                  </a:lnTo>
                  <a:lnTo>
                    <a:pt x="21947" y="176001"/>
                  </a:lnTo>
                  <a:lnTo>
                    <a:pt x="6519" y="189847"/>
                  </a:lnTo>
                  <a:lnTo>
                    <a:pt x="0" y="209529"/>
                  </a:lnTo>
                  <a:lnTo>
                    <a:pt x="5034" y="231003"/>
                  </a:lnTo>
                  <a:lnTo>
                    <a:pt x="118162" y="434337"/>
                  </a:lnTo>
                  <a:lnTo>
                    <a:pt x="121671" y="442820"/>
                  </a:lnTo>
                  <a:lnTo>
                    <a:pt x="123141" y="451758"/>
                  </a:lnTo>
                  <a:lnTo>
                    <a:pt x="122553" y="460795"/>
                  </a:lnTo>
                  <a:lnTo>
                    <a:pt x="119890" y="469572"/>
                  </a:lnTo>
                  <a:lnTo>
                    <a:pt x="27065" y="682947"/>
                  </a:lnTo>
                  <a:lnTo>
                    <a:pt x="24140" y="704806"/>
                  </a:lnTo>
                  <a:lnTo>
                    <a:pt x="32541" y="723755"/>
                  </a:lnTo>
                  <a:lnTo>
                    <a:pt x="49243" y="736033"/>
                  </a:lnTo>
                  <a:lnTo>
                    <a:pt x="71221" y="737878"/>
                  </a:lnTo>
                  <a:lnTo>
                    <a:pt x="299559" y="693125"/>
                  </a:lnTo>
                  <a:lnTo>
                    <a:pt x="308705" y="692408"/>
                  </a:lnTo>
                  <a:lnTo>
                    <a:pt x="317660" y="693776"/>
                  </a:lnTo>
                  <a:lnTo>
                    <a:pt x="326074" y="697132"/>
                  </a:lnTo>
                  <a:lnTo>
                    <a:pt x="333600" y="702381"/>
                  </a:lnTo>
                  <a:lnTo>
                    <a:pt x="507846" y="856597"/>
                  </a:lnTo>
                  <a:lnTo>
                    <a:pt x="527732" y="866132"/>
                  </a:lnTo>
                  <a:lnTo>
                    <a:pt x="548352" y="863996"/>
                  </a:lnTo>
                  <a:lnTo>
                    <a:pt x="565192" y="851904"/>
                  </a:lnTo>
                  <a:lnTo>
                    <a:pt x="573740" y="831571"/>
                  </a:lnTo>
                  <a:lnTo>
                    <a:pt x="601739" y="600563"/>
                  </a:lnTo>
                  <a:lnTo>
                    <a:pt x="603883" y="591647"/>
                  </a:lnTo>
                  <a:lnTo>
                    <a:pt x="607951" y="583555"/>
                  </a:lnTo>
                  <a:lnTo>
                    <a:pt x="613742" y="576591"/>
                  </a:lnTo>
                  <a:lnTo>
                    <a:pt x="621057" y="571056"/>
                  </a:lnTo>
                  <a:lnTo>
                    <a:pt x="821564" y="452996"/>
                  </a:lnTo>
                  <a:lnTo>
                    <a:pt x="836782" y="437032"/>
                  </a:lnTo>
                  <a:lnTo>
                    <a:pt x="841125" y="416761"/>
                  </a:lnTo>
                  <a:lnTo>
                    <a:pt x="834830" y="397006"/>
                  </a:lnTo>
                  <a:lnTo>
                    <a:pt x="818130" y="382590"/>
                  </a:lnTo>
                  <a:lnTo>
                    <a:pt x="607089" y="284593"/>
                  </a:lnTo>
                  <a:lnTo>
                    <a:pt x="599274" y="279795"/>
                  </a:lnTo>
                  <a:lnTo>
                    <a:pt x="592835" y="273426"/>
                  </a:lnTo>
                  <a:lnTo>
                    <a:pt x="587999" y="265769"/>
                  </a:lnTo>
                  <a:lnTo>
                    <a:pt x="584996" y="257107"/>
                  </a:lnTo>
                  <a:lnTo>
                    <a:pt x="534673" y="29910"/>
                  </a:lnTo>
                  <a:lnTo>
                    <a:pt x="524186" y="10505"/>
                  </a:lnTo>
                  <a:lnTo>
                    <a:pt x="506247" y="114"/>
                  </a:lnTo>
                  <a:lnTo>
                    <a:pt x="485516" y="0"/>
                  </a:lnTo>
                  <a:close/>
                </a:path>
              </a:pathLst>
            </a:custGeom>
            <a:solidFill>
              <a:srgbClr val="F2F1ED"/>
            </a:solidFill>
          </p:spPr>
          <p:txBody>
            <a:bodyPr wrap="square" lIns="0" tIns="0" rIns="0" bIns="0" rtlCol="0"/>
            <a:lstStyle/>
            <a:p>
              <a:endParaRPr/>
            </a:p>
          </p:txBody>
        </p:sp>
        <p:sp>
          <p:nvSpPr>
            <p:cNvPr id="59" name="object 59"/>
            <p:cNvSpPr/>
            <p:nvPr/>
          </p:nvSpPr>
          <p:spPr>
            <a:xfrm>
              <a:off x="19110852" y="7622121"/>
              <a:ext cx="861060" cy="887730"/>
            </a:xfrm>
            <a:custGeom>
              <a:avLst/>
              <a:gdLst/>
              <a:ahLst/>
              <a:cxnLst/>
              <a:rect l="l" t="t" r="r" b="b"/>
              <a:pathLst>
                <a:path w="861059" h="887729">
                  <a:moveTo>
                    <a:pt x="358055" y="713341"/>
                  </a:moveTo>
                  <a:lnTo>
                    <a:pt x="318141" y="713341"/>
                  </a:lnTo>
                  <a:lnTo>
                    <a:pt x="324897" y="714380"/>
                  </a:lnTo>
                  <a:lnTo>
                    <a:pt x="331238" y="716914"/>
                  </a:lnTo>
                  <a:lnTo>
                    <a:pt x="336885" y="720855"/>
                  </a:lnTo>
                  <a:lnTo>
                    <a:pt x="511131" y="875060"/>
                  </a:lnTo>
                  <a:lnTo>
                    <a:pt x="518491" y="880465"/>
                  </a:lnTo>
                  <a:lnTo>
                    <a:pt x="526561" y="884371"/>
                  </a:lnTo>
                  <a:lnTo>
                    <a:pt x="535127" y="886743"/>
                  </a:lnTo>
                  <a:lnTo>
                    <a:pt x="543978" y="887541"/>
                  </a:lnTo>
                  <a:lnTo>
                    <a:pt x="549904" y="887541"/>
                  </a:lnTo>
                  <a:lnTo>
                    <a:pt x="583117" y="868505"/>
                  </a:lnTo>
                  <a:lnTo>
                    <a:pt x="583519" y="867817"/>
                  </a:lnTo>
                  <a:lnTo>
                    <a:pt x="546613" y="867817"/>
                  </a:lnTo>
                  <a:lnTo>
                    <a:pt x="538615" y="867477"/>
                  </a:lnTo>
                  <a:lnTo>
                    <a:pt x="531016" y="864965"/>
                  </a:lnTo>
                  <a:lnTo>
                    <a:pt x="524156" y="860348"/>
                  </a:lnTo>
                  <a:lnTo>
                    <a:pt x="358055" y="713341"/>
                  </a:lnTo>
                  <a:close/>
                </a:path>
                <a:path w="861059" h="887729">
                  <a:moveTo>
                    <a:pt x="544604" y="19598"/>
                  </a:moveTo>
                  <a:lnTo>
                    <a:pt x="505291" y="19598"/>
                  </a:lnTo>
                  <a:lnTo>
                    <a:pt x="513495" y="20717"/>
                  </a:lnTo>
                  <a:lnTo>
                    <a:pt x="521157" y="23960"/>
                  </a:lnTo>
                  <a:lnTo>
                    <a:pt x="527366" y="28888"/>
                  </a:lnTo>
                  <a:lnTo>
                    <a:pt x="532041" y="35382"/>
                  </a:lnTo>
                  <a:lnTo>
                    <a:pt x="534879" y="43138"/>
                  </a:lnTo>
                  <a:lnTo>
                    <a:pt x="585212" y="270345"/>
                  </a:lnTo>
                  <a:lnTo>
                    <a:pt x="588958" y="281110"/>
                  </a:lnTo>
                  <a:lnTo>
                    <a:pt x="595009" y="290669"/>
                  </a:lnTo>
                  <a:lnTo>
                    <a:pt x="603048" y="298635"/>
                  </a:lnTo>
                  <a:lnTo>
                    <a:pt x="612761" y="304617"/>
                  </a:lnTo>
                  <a:lnTo>
                    <a:pt x="823802" y="402624"/>
                  </a:lnTo>
                  <a:lnTo>
                    <a:pt x="830771" y="407065"/>
                  </a:lnTo>
                  <a:lnTo>
                    <a:pt x="836109" y="413031"/>
                  </a:lnTo>
                  <a:lnTo>
                    <a:pt x="839623" y="420228"/>
                  </a:lnTo>
                  <a:lnTo>
                    <a:pt x="841120" y="428362"/>
                  </a:lnTo>
                  <a:lnTo>
                    <a:pt x="840422" y="436595"/>
                  </a:lnTo>
                  <a:lnTo>
                    <a:pt x="837619" y="444094"/>
                  </a:lnTo>
                  <a:lnTo>
                    <a:pt x="832879" y="450549"/>
                  </a:lnTo>
                  <a:lnTo>
                    <a:pt x="826367" y="455649"/>
                  </a:lnTo>
                  <a:lnTo>
                    <a:pt x="625870" y="573708"/>
                  </a:lnTo>
                  <a:lnTo>
                    <a:pt x="616789" y="580598"/>
                  </a:lnTo>
                  <a:lnTo>
                    <a:pt x="609565" y="589306"/>
                  </a:lnTo>
                  <a:lnTo>
                    <a:pt x="604473" y="599413"/>
                  </a:lnTo>
                  <a:lnTo>
                    <a:pt x="601787" y="610503"/>
                  </a:lnTo>
                  <a:lnTo>
                    <a:pt x="573788" y="841511"/>
                  </a:lnTo>
                  <a:lnTo>
                    <a:pt x="571718" y="849508"/>
                  </a:lnTo>
                  <a:lnTo>
                    <a:pt x="567696" y="856428"/>
                  </a:lnTo>
                  <a:lnTo>
                    <a:pt x="561939" y="861992"/>
                  </a:lnTo>
                  <a:lnTo>
                    <a:pt x="554668" y="865919"/>
                  </a:lnTo>
                  <a:lnTo>
                    <a:pt x="546613" y="867817"/>
                  </a:lnTo>
                  <a:lnTo>
                    <a:pt x="583519" y="867817"/>
                  </a:lnTo>
                  <a:lnTo>
                    <a:pt x="589844" y="857009"/>
                  </a:lnTo>
                  <a:lnTo>
                    <a:pt x="593306" y="843867"/>
                  </a:lnTo>
                  <a:lnTo>
                    <a:pt x="621295" y="612869"/>
                  </a:lnTo>
                  <a:lnTo>
                    <a:pt x="622912" y="606169"/>
                  </a:lnTo>
                  <a:lnTo>
                    <a:pt x="625988" y="600061"/>
                  </a:lnTo>
                  <a:lnTo>
                    <a:pt x="630356" y="594796"/>
                  </a:lnTo>
                  <a:lnTo>
                    <a:pt x="635849" y="590629"/>
                  </a:lnTo>
                  <a:lnTo>
                    <a:pt x="836335" y="472580"/>
                  </a:lnTo>
                  <a:lnTo>
                    <a:pt x="847006" y="464157"/>
                  </a:lnTo>
                  <a:lnTo>
                    <a:pt x="854856" y="453399"/>
                  </a:lnTo>
                  <a:lnTo>
                    <a:pt x="859544" y="440938"/>
                  </a:lnTo>
                  <a:lnTo>
                    <a:pt x="860649" y="428362"/>
                  </a:lnTo>
                  <a:lnTo>
                    <a:pt x="860732" y="427409"/>
                  </a:lnTo>
                  <a:lnTo>
                    <a:pt x="843508" y="392148"/>
                  </a:lnTo>
                  <a:lnTo>
                    <a:pt x="621033" y="286795"/>
                  </a:lnTo>
                  <a:lnTo>
                    <a:pt x="615167" y="283185"/>
                  </a:lnTo>
                  <a:lnTo>
                    <a:pt x="610311" y="278374"/>
                  </a:lnTo>
                  <a:lnTo>
                    <a:pt x="606656" y="272601"/>
                  </a:lnTo>
                  <a:lnTo>
                    <a:pt x="604395" y="266105"/>
                  </a:lnTo>
                  <a:lnTo>
                    <a:pt x="554061" y="38897"/>
                  </a:lnTo>
                  <a:lnTo>
                    <a:pt x="549349" y="26155"/>
                  </a:lnTo>
                  <a:lnTo>
                    <a:pt x="544604" y="19598"/>
                  </a:lnTo>
                  <a:close/>
                </a:path>
                <a:path w="861059" h="887729">
                  <a:moveTo>
                    <a:pt x="54391" y="173364"/>
                  </a:moveTo>
                  <a:lnTo>
                    <a:pt x="17002" y="185303"/>
                  </a:lnTo>
                  <a:lnTo>
                    <a:pt x="0" y="220977"/>
                  </a:lnTo>
                  <a:lnTo>
                    <a:pt x="1319" y="234230"/>
                  </a:lnTo>
                  <a:lnTo>
                    <a:pt x="6256" y="246891"/>
                  </a:lnTo>
                  <a:lnTo>
                    <a:pt x="119373" y="450225"/>
                  </a:lnTo>
                  <a:lnTo>
                    <a:pt x="122005" y="456594"/>
                  </a:lnTo>
                  <a:lnTo>
                    <a:pt x="122953" y="462383"/>
                  </a:lnTo>
                  <a:lnTo>
                    <a:pt x="123057" y="464157"/>
                  </a:lnTo>
                  <a:lnTo>
                    <a:pt x="122673" y="470165"/>
                  </a:lnTo>
                  <a:lnTo>
                    <a:pt x="120682" y="476758"/>
                  </a:lnTo>
                  <a:lnTo>
                    <a:pt x="27847" y="690134"/>
                  </a:lnTo>
                  <a:lnTo>
                    <a:pt x="24175" y="703216"/>
                  </a:lnTo>
                  <a:lnTo>
                    <a:pt x="34684" y="741012"/>
                  </a:lnTo>
                  <a:lnTo>
                    <a:pt x="69343" y="759385"/>
                  </a:lnTo>
                  <a:lnTo>
                    <a:pt x="82913" y="758624"/>
                  </a:lnTo>
                  <a:lnTo>
                    <a:pt x="178758" y="739843"/>
                  </a:lnTo>
                  <a:lnTo>
                    <a:pt x="70871" y="739843"/>
                  </a:lnTo>
                  <a:lnTo>
                    <a:pt x="63045" y="738158"/>
                  </a:lnTo>
                  <a:lnTo>
                    <a:pt x="55980" y="734408"/>
                  </a:lnTo>
                  <a:lnTo>
                    <a:pt x="50003" y="728708"/>
                  </a:lnTo>
                  <a:lnTo>
                    <a:pt x="45717" y="721636"/>
                  </a:lnTo>
                  <a:lnTo>
                    <a:pt x="43569" y="713924"/>
                  </a:lnTo>
                  <a:lnTo>
                    <a:pt x="43604" y="705921"/>
                  </a:lnTo>
                  <a:lnTo>
                    <a:pt x="45867" y="697976"/>
                  </a:lnTo>
                  <a:lnTo>
                    <a:pt x="138692" y="484601"/>
                  </a:lnTo>
                  <a:lnTo>
                    <a:pt x="141990" y="473678"/>
                  </a:lnTo>
                  <a:lnTo>
                    <a:pt x="142601" y="464157"/>
                  </a:lnTo>
                  <a:lnTo>
                    <a:pt x="142715" y="462383"/>
                  </a:lnTo>
                  <a:lnTo>
                    <a:pt x="140891" y="451215"/>
                  </a:lnTo>
                  <a:lnTo>
                    <a:pt x="136653" y="440938"/>
                  </a:lnTo>
                  <a:lnTo>
                    <a:pt x="136545" y="440675"/>
                  </a:lnTo>
                  <a:lnTo>
                    <a:pt x="23418" y="237341"/>
                  </a:lnTo>
                  <a:lnTo>
                    <a:pt x="20390" y="229649"/>
                  </a:lnTo>
                  <a:lnTo>
                    <a:pt x="19576" y="221682"/>
                  </a:lnTo>
                  <a:lnTo>
                    <a:pt x="20963" y="213794"/>
                  </a:lnTo>
                  <a:lnTo>
                    <a:pt x="52495" y="192913"/>
                  </a:lnTo>
                  <a:lnTo>
                    <a:pt x="257113" y="192913"/>
                  </a:lnTo>
                  <a:lnTo>
                    <a:pt x="54391" y="173364"/>
                  </a:lnTo>
                  <a:close/>
                </a:path>
                <a:path w="861059" h="887729">
                  <a:moveTo>
                    <a:pt x="316917" y="693683"/>
                  </a:moveTo>
                  <a:lnTo>
                    <a:pt x="313765" y="693683"/>
                  </a:lnTo>
                  <a:lnTo>
                    <a:pt x="310603" y="693987"/>
                  </a:lnTo>
                  <a:lnTo>
                    <a:pt x="79133" y="739347"/>
                  </a:lnTo>
                  <a:lnTo>
                    <a:pt x="70871" y="739843"/>
                  </a:lnTo>
                  <a:lnTo>
                    <a:pt x="178758" y="739843"/>
                  </a:lnTo>
                  <a:lnTo>
                    <a:pt x="311038" y="713924"/>
                  </a:lnTo>
                  <a:lnTo>
                    <a:pt x="310718" y="713924"/>
                  </a:lnTo>
                  <a:lnTo>
                    <a:pt x="318141" y="713341"/>
                  </a:lnTo>
                  <a:lnTo>
                    <a:pt x="358055" y="713341"/>
                  </a:lnTo>
                  <a:lnTo>
                    <a:pt x="349910" y="706133"/>
                  </a:lnTo>
                  <a:lnTo>
                    <a:pt x="342599" y="700787"/>
                  </a:lnTo>
                  <a:lnTo>
                    <a:pt x="334505" y="696885"/>
                  </a:lnTo>
                  <a:lnTo>
                    <a:pt x="325865" y="694495"/>
                  </a:lnTo>
                  <a:lnTo>
                    <a:pt x="316917" y="693683"/>
                  </a:lnTo>
                  <a:close/>
                </a:path>
                <a:path w="861059" h="887729">
                  <a:moveTo>
                    <a:pt x="257113" y="192913"/>
                  </a:moveTo>
                  <a:lnTo>
                    <a:pt x="52495" y="192913"/>
                  </a:lnTo>
                  <a:lnTo>
                    <a:pt x="284111" y="215248"/>
                  </a:lnTo>
                  <a:lnTo>
                    <a:pt x="325220" y="199657"/>
                  </a:lnTo>
                  <a:lnTo>
                    <a:pt x="328899" y="195699"/>
                  </a:lnTo>
                  <a:lnTo>
                    <a:pt x="285996" y="195699"/>
                  </a:lnTo>
                  <a:lnTo>
                    <a:pt x="257113" y="192913"/>
                  </a:lnTo>
                  <a:close/>
                </a:path>
                <a:path w="861059" h="887729">
                  <a:moveTo>
                    <a:pt x="505156" y="0"/>
                  </a:moveTo>
                  <a:lnTo>
                    <a:pt x="491970" y="1899"/>
                  </a:lnTo>
                  <a:lnTo>
                    <a:pt x="479775" y="7249"/>
                  </a:lnTo>
                  <a:lnTo>
                    <a:pt x="469268" y="15851"/>
                  </a:lnTo>
                  <a:lnTo>
                    <a:pt x="310833" y="186285"/>
                  </a:lnTo>
                  <a:lnTo>
                    <a:pt x="305596" y="190735"/>
                  </a:lnTo>
                  <a:lnTo>
                    <a:pt x="299534" y="193854"/>
                  </a:lnTo>
                  <a:lnTo>
                    <a:pt x="292300" y="195699"/>
                  </a:lnTo>
                  <a:lnTo>
                    <a:pt x="328899" y="195699"/>
                  </a:lnTo>
                  <a:lnTo>
                    <a:pt x="483655" y="29222"/>
                  </a:lnTo>
                  <a:lnTo>
                    <a:pt x="490037" y="23960"/>
                  </a:lnTo>
                  <a:lnTo>
                    <a:pt x="497364" y="20717"/>
                  </a:lnTo>
                  <a:lnTo>
                    <a:pt x="505291" y="19598"/>
                  </a:lnTo>
                  <a:lnTo>
                    <a:pt x="544604" y="19598"/>
                  </a:lnTo>
                  <a:lnTo>
                    <a:pt x="541545" y="15370"/>
                  </a:lnTo>
                  <a:lnTo>
                    <a:pt x="531142" y="7061"/>
                  </a:lnTo>
                  <a:lnTo>
                    <a:pt x="518638" y="1746"/>
                  </a:lnTo>
                  <a:lnTo>
                    <a:pt x="505156" y="0"/>
                  </a:lnTo>
                  <a:close/>
                </a:path>
              </a:pathLst>
            </a:custGeom>
            <a:solidFill>
              <a:srgbClr val="020302"/>
            </a:solidFill>
          </p:spPr>
          <p:txBody>
            <a:bodyPr wrap="square" lIns="0" tIns="0" rIns="0" bIns="0" rtlCol="0"/>
            <a:lstStyle/>
            <a:p>
              <a:endParaRPr/>
            </a:p>
          </p:txBody>
        </p:sp>
        <p:sp>
          <p:nvSpPr>
            <p:cNvPr id="60" name="object 60"/>
            <p:cNvSpPr/>
            <p:nvPr/>
          </p:nvSpPr>
          <p:spPr>
            <a:xfrm>
              <a:off x="18572558" y="7609671"/>
              <a:ext cx="976630" cy="934719"/>
            </a:xfrm>
            <a:custGeom>
              <a:avLst/>
              <a:gdLst/>
              <a:ahLst/>
              <a:cxnLst/>
              <a:rect l="l" t="t" r="r" b="b"/>
              <a:pathLst>
                <a:path w="976630" h="934720">
                  <a:moveTo>
                    <a:pt x="488126" y="0"/>
                  </a:moveTo>
                  <a:lnTo>
                    <a:pt x="465571" y="5995"/>
                  </a:lnTo>
                  <a:lnTo>
                    <a:pt x="448452" y="23983"/>
                  </a:lnTo>
                  <a:lnTo>
                    <a:pt x="326675" y="255924"/>
                  </a:lnTo>
                  <a:lnTo>
                    <a:pt x="320852" y="264452"/>
                  </a:lnTo>
                  <a:lnTo>
                    <a:pt x="313338" y="271343"/>
                  </a:lnTo>
                  <a:lnTo>
                    <a:pt x="304462" y="276360"/>
                  </a:lnTo>
                  <a:lnTo>
                    <a:pt x="294551" y="279263"/>
                  </a:lnTo>
                  <a:lnTo>
                    <a:pt x="36328" y="323398"/>
                  </a:lnTo>
                  <a:lnTo>
                    <a:pt x="13936" y="334128"/>
                  </a:lnTo>
                  <a:lnTo>
                    <a:pt x="1266" y="353730"/>
                  </a:lnTo>
                  <a:lnTo>
                    <a:pt x="0" y="377034"/>
                  </a:lnTo>
                  <a:lnTo>
                    <a:pt x="11816" y="398872"/>
                  </a:lnTo>
                  <a:lnTo>
                    <a:pt x="194774" y="586353"/>
                  </a:lnTo>
                  <a:lnTo>
                    <a:pt x="201086" y="594531"/>
                  </a:lnTo>
                  <a:lnTo>
                    <a:pt x="205319" y="603808"/>
                  </a:lnTo>
                  <a:lnTo>
                    <a:pt x="207347" y="613800"/>
                  </a:lnTo>
                  <a:lnTo>
                    <a:pt x="207046" y="624122"/>
                  </a:lnTo>
                  <a:lnTo>
                    <a:pt x="169225" y="883339"/>
                  </a:lnTo>
                  <a:lnTo>
                    <a:pt x="172503" y="907954"/>
                  </a:lnTo>
                  <a:lnTo>
                    <a:pt x="187227" y="926064"/>
                  </a:lnTo>
                  <a:lnTo>
                    <a:pt x="208999" y="934474"/>
                  </a:lnTo>
                  <a:lnTo>
                    <a:pt x="233422" y="929987"/>
                  </a:lnTo>
                  <a:lnTo>
                    <a:pt x="468273" y="813917"/>
                  </a:lnTo>
                  <a:lnTo>
                    <a:pt x="477996" y="810442"/>
                  </a:lnTo>
                  <a:lnTo>
                    <a:pt x="488126" y="809284"/>
                  </a:lnTo>
                  <a:lnTo>
                    <a:pt x="498256" y="810442"/>
                  </a:lnTo>
                  <a:lnTo>
                    <a:pt x="507979" y="813917"/>
                  </a:lnTo>
                  <a:lnTo>
                    <a:pt x="742830" y="929987"/>
                  </a:lnTo>
                  <a:lnTo>
                    <a:pt x="767253" y="934474"/>
                  </a:lnTo>
                  <a:lnTo>
                    <a:pt x="789025" y="926064"/>
                  </a:lnTo>
                  <a:lnTo>
                    <a:pt x="803749" y="907954"/>
                  </a:lnTo>
                  <a:lnTo>
                    <a:pt x="807027" y="883339"/>
                  </a:lnTo>
                  <a:lnTo>
                    <a:pt x="769206" y="624122"/>
                  </a:lnTo>
                  <a:lnTo>
                    <a:pt x="768905" y="613800"/>
                  </a:lnTo>
                  <a:lnTo>
                    <a:pt x="770933" y="603808"/>
                  </a:lnTo>
                  <a:lnTo>
                    <a:pt x="775166" y="594531"/>
                  </a:lnTo>
                  <a:lnTo>
                    <a:pt x="781478" y="586353"/>
                  </a:lnTo>
                  <a:lnTo>
                    <a:pt x="964447" y="398872"/>
                  </a:lnTo>
                  <a:lnTo>
                    <a:pt x="976257" y="377034"/>
                  </a:lnTo>
                  <a:lnTo>
                    <a:pt x="974987" y="353730"/>
                  </a:lnTo>
                  <a:lnTo>
                    <a:pt x="962316" y="334128"/>
                  </a:lnTo>
                  <a:lnTo>
                    <a:pt x="939924" y="323398"/>
                  </a:lnTo>
                  <a:lnTo>
                    <a:pt x="681701" y="279263"/>
                  </a:lnTo>
                  <a:lnTo>
                    <a:pt x="671790" y="276360"/>
                  </a:lnTo>
                  <a:lnTo>
                    <a:pt x="662914" y="271343"/>
                  </a:lnTo>
                  <a:lnTo>
                    <a:pt x="655400" y="264452"/>
                  </a:lnTo>
                  <a:lnTo>
                    <a:pt x="649577" y="255924"/>
                  </a:lnTo>
                  <a:lnTo>
                    <a:pt x="527800" y="23983"/>
                  </a:lnTo>
                  <a:lnTo>
                    <a:pt x="510681" y="5995"/>
                  </a:lnTo>
                  <a:lnTo>
                    <a:pt x="488126" y="0"/>
                  </a:lnTo>
                  <a:close/>
                </a:path>
              </a:pathLst>
            </a:custGeom>
            <a:solidFill>
              <a:srgbClr val="1D78BE"/>
            </a:solidFill>
          </p:spPr>
          <p:txBody>
            <a:bodyPr wrap="square" lIns="0" tIns="0" rIns="0" bIns="0" rtlCol="0"/>
            <a:lstStyle/>
            <a:p>
              <a:endParaRPr/>
            </a:p>
          </p:txBody>
        </p:sp>
        <p:sp>
          <p:nvSpPr>
            <p:cNvPr id="61" name="object 61"/>
            <p:cNvSpPr/>
            <p:nvPr/>
          </p:nvSpPr>
          <p:spPr>
            <a:xfrm>
              <a:off x="18561828" y="7599848"/>
              <a:ext cx="998219" cy="954405"/>
            </a:xfrm>
            <a:custGeom>
              <a:avLst/>
              <a:gdLst/>
              <a:ahLst/>
              <a:cxnLst/>
              <a:rect l="l" t="t" r="r" b="b"/>
              <a:pathLst>
                <a:path w="998219" h="954404">
                  <a:moveTo>
                    <a:pt x="498849" y="0"/>
                  </a:moveTo>
                  <a:lnTo>
                    <a:pt x="459166" y="17064"/>
                  </a:lnTo>
                  <a:lnTo>
                    <a:pt x="328719" y="261175"/>
                  </a:lnTo>
                  <a:lnTo>
                    <a:pt x="324168" y="267813"/>
                  </a:lnTo>
                  <a:lnTo>
                    <a:pt x="318279" y="273203"/>
                  </a:lnTo>
                  <a:lnTo>
                    <a:pt x="311338" y="277136"/>
                  </a:lnTo>
                  <a:lnTo>
                    <a:pt x="303630" y="279405"/>
                  </a:lnTo>
                  <a:lnTo>
                    <a:pt x="298280" y="280316"/>
                  </a:lnTo>
                  <a:lnTo>
                    <a:pt x="294688" y="285394"/>
                  </a:lnTo>
                  <a:lnTo>
                    <a:pt x="296521" y="296085"/>
                  </a:lnTo>
                  <a:lnTo>
                    <a:pt x="301630" y="299687"/>
                  </a:lnTo>
                  <a:lnTo>
                    <a:pt x="306939" y="298765"/>
                  </a:lnTo>
                  <a:lnTo>
                    <a:pt x="346111" y="270316"/>
                  </a:lnTo>
                  <a:lnTo>
                    <a:pt x="467877" y="38375"/>
                  </a:lnTo>
                  <a:lnTo>
                    <a:pt x="473448" y="30498"/>
                  </a:lnTo>
                  <a:lnTo>
                    <a:pt x="480705" y="24613"/>
                  </a:lnTo>
                  <a:lnTo>
                    <a:pt x="489291" y="20928"/>
                  </a:lnTo>
                  <a:lnTo>
                    <a:pt x="498849" y="19653"/>
                  </a:lnTo>
                  <a:lnTo>
                    <a:pt x="508414" y="20928"/>
                  </a:lnTo>
                  <a:lnTo>
                    <a:pt x="517003" y="24613"/>
                  </a:lnTo>
                  <a:lnTo>
                    <a:pt x="524261" y="30498"/>
                  </a:lnTo>
                  <a:lnTo>
                    <a:pt x="529833" y="38375"/>
                  </a:lnTo>
                  <a:lnTo>
                    <a:pt x="651609" y="270316"/>
                  </a:lnTo>
                  <a:lnTo>
                    <a:pt x="658703" y="280675"/>
                  </a:lnTo>
                  <a:lnTo>
                    <a:pt x="667891" y="289088"/>
                  </a:lnTo>
                  <a:lnTo>
                    <a:pt x="678729" y="295227"/>
                  </a:lnTo>
                  <a:lnTo>
                    <a:pt x="690770" y="298765"/>
                  </a:lnTo>
                  <a:lnTo>
                    <a:pt x="949003" y="342911"/>
                  </a:lnTo>
                  <a:lnTo>
                    <a:pt x="958210" y="345781"/>
                  </a:lnTo>
                  <a:lnTo>
                    <a:pt x="966050" y="350866"/>
                  </a:lnTo>
                  <a:lnTo>
                    <a:pt x="972209" y="357894"/>
                  </a:lnTo>
                  <a:lnTo>
                    <a:pt x="976374" y="366596"/>
                  </a:lnTo>
                  <a:lnTo>
                    <a:pt x="978115" y="376078"/>
                  </a:lnTo>
                  <a:lnTo>
                    <a:pt x="977260" y="385379"/>
                  </a:lnTo>
                  <a:lnTo>
                    <a:pt x="973902" y="394097"/>
                  </a:lnTo>
                  <a:lnTo>
                    <a:pt x="968134" y="401830"/>
                  </a:lnTo>
                  <a:lnTo>
                    <a:pt x="785176" y="589322"/>
                  </a:lnTo>
                  <a:lnTo>
                    <a:pt x="777517" y="599269"/>
                  </a:lnTo>
                  <a:lnTo>
                    <a:pt x="772356" y="610607"/>
                  </a:lnTo>
                  <a:lnTo>
                    <a:pt x="769867" y="622812"/>
                  </a:lnTo>
                  <a:lnTo>
                    <a:pt x="770223" y="635362"/>
                  </a:lnTo>
                  <a:lnTo>
                    <a:pt x="808034" y="894580"/>
                  </a:lnTo>
                  <a:lnTo>
                    <a:pt x="808154" y="904229"/>
                  </a:lnTo>
                  <a:lnTo>
                    <a:pt x="776367" y="934588"/>
                  </a:lnTo>
                  <a:lnTo>
                    <a:pt x="767042" y="934095"/>
                  </a:lnTo>
                  <a:lnTo>
                    <a:pt x="757920" y="931008"/>
                  </a:lnTo>
                  <a:lnTo>
                    <a:pt x="523069" y="814938"/>
                  </a:lnTo>
                  <a:lnTo>
                    <a:pt x="511249" y="810721"/>
                  </a:lnTo>
                  <a:lnTo>
                    <a:pt x="498872" y="809315"/>
                  </a:lnTo>
                  <a:lnTo>
                    <a:pt x="486488" y="810721"/>
                  </a:lnTo>
                  <a:lnTo>
                    <a:pt x="474651" y="814938"/>
                  </a:lnTo>
                  <a:lnTo>
                    <a:pt x="239800" y="931008"/>
                  </a:lnTo>
                  <a:lnTo>
                    <a:pt x="230669" y="934111"/>
                  </a:lnTo>
                  <a:lnTo>
                    <a:pt x="191970" y="913260"/>
                  </a:lnTo>
                  <a:lnTo>
                    <a:pt x="189561" y="904229"/>
                  </a:lnTo>
                  <a:lnTo>
                    <a:pt x="189676" y="894580"/>
                  </a:lnTo>
                  <a:lnTo>
                    <a:pt x="227486" y="635362"/>
                  </a:lnTo>
                  <a:lnTo>
                    <a:pt x="227844" y="622812"/>
                  </a:lnTo>
                  <a:lnTo>
                    <a:pt x="225358" y="610607"/>
                  </a:lnTo>
                  <a:lnTo>
                    <a:pt x="220197" y="599269"/>
                  </a:lnTo>
                  <a:lnTo>
                    <a:pt x="212534" y="589322"/>
                  </a:lnTo>
                  <a:lnTo>
                    <a:pt x="29576" y="401830"/>
                  </a:lnTo>
                  <a:lnTo>
                    <a:pt x="23808" y="394097"/>
                  </a:lnTo>
                  <a:lnTo>
                    <a:pt x="20449" y="385379"/>
                  </a:lnTo>
                  <a:lnTo>
                    <a:pt x="19594" y="376078"/>
                  </a:lnTo>
                  <a:lnTo>
                    <a:pt x="21335" y="366596"/>
                  </a:lnTo>
                  <a:lnTo>
                    <a:pt x="83365" y="336984"/>
                  </a:lnTo>
                  <a:lnTo>
                    <a:pt x="86956" y="331916"/>
                  </a:lnTo>
                  <a:lnTo>
                    <a:pt x="85134" y="321215"/>
                  </a:lnTo>
                  <a:lnTo>
                    <a:pt x="80140" y="317634"/>
                  </a:lnTo>
                  <a:lnTo>
                    <a:pt x="45418" y="323550"/>
                  </a:lnTo>
                  <a:lnTo>
                    <a:pt x="9157" y="347050"/>
                  </a:lnTo>
                  <a:lnTo>
                    <a:pt x="0" y="375240"/>
                  </a:lnTo>
                  <a:lnTo>
                    <a:pt x="1383" y="389833"/>
                  </a:lnTo>
                  <a:lnTo>
                    <a:pt x="6614" y="403527"/>
                  </a:lnTo>
                  <a:lnTo>
                    <a:pt x="15513" y="415547"/>
                  </a:lnTo>
                  <a:lnTo>
                    <a:pt x="198471" y="603039"/>
                  </a:lnTo>
                  <a:lnTo>
                    <a:pt x="203378" y="609410"/>
                  </a:lnTo>
                  <a:lnTo>
                    <a:pt x="206686" y="616674"/>
                  </a:lnTo>
                  <a:lnTo>
                    <a:pt x="208281" y="624493"/>
                  </a:lnTo>
                  <a:lnTo>
                    <a:pt x="208052" y="632525"/>
                  </a:lnTo>
                  <a:lnTo>
                    <a:pt x="170242" y="891742"/>
                  </a:lnTo>
                  <a:lnTo>
                    <a:pt x="170112" y="906701"/>
                  </a:lnTo>
                  <a:lnTo>
                    <a:pt x="192178" y="943845"/>
                  </a:lnTo>
                  <a:lnTo>
                    <a:pt x="219668" y="954113"/>
                  </a:lnTo>
                  <a:lnTo>
                    <a:pt x="234307" y="953373"/>
                  </a:lnTo>
                  <a:lnTo>
                    <a:pt x="248501" y="948620"/>
                  </a:lnTo>
                  <a:lnTo>
                    <a:pt x="483363" y="832550"/>
                  </a:lnTo>
                  <a:lnTo>
                    <a:pt x="490940" y="829850"/>
                  </a:lnTo>
                  <a:lnTo>
                    <a:pt x="498864" y="828953"/>
                  </a:lnTo>
                  <a:lnTo>
                    <a:pt x="506786" y="829855"/>
                  </a:lnTo>
                  <a:lnTo>
                    <a:pt x="514357" y="832550"/>
                  </a:lnTo>
                  <a:lnTo>
                    <a:pt x="756915" y="952421"/>
                  </a:lnTo>
                  <a:lnTo>
                    <a:pt x="765187" y="954295"/>
                  </a:lnTo>
                  <a:lnTo>
                    <a:pt x="773438" y="954295"/>
                  </a:lnTo>
                  <a:lnTo>
                    <a:pt x="781888" y="953636"/>
                  </a:lnTo>
                  <a:lnTo>
                    <a:pt x="816323" y="933481"/>
                  </a:lnTo>
                  <a:lnTo>
                    <a:pt x="827602" y="906701"/>
                  </a:lnTo>
                  <a:lnTo>
                    <a:pt x="827468" y="891742"/>
                  </a:lnTo>
                  <a:lnTo>
                    <a:pt x="789657" y="632525"/>
                  </a:lnTo>
                  <a:lnTo>
                    <a:pt x="789433" y="624493"/>
                  </a:lnTo>
                  <a:lnTo>
                    <a:pt x="791028" y="616674"/>
                  </a:lnTo>
                  <a:lnTo>
                    <a:pt x="794332" y="609410"/>
                  </a:lnTo>
                  <a:lnTo>
                    <a:pt x="799238" y="603039"/>
                  </a:lnTo>
                  <a:lnTo>
                    <a:pt x="982196" y="415547"/>
                  </a:lnTo>
                  <a:lnTo>
                    <a:pt x="991095" y="403527"/>
                  </a:lnTo>
                  <a:lnTo>
                    <a:pt x="996326" y="389833"/>
                  </a:lnTo>
                  <a:lnTo>
                    <a:pt x="997710" y="375240"/>
                  </a:lnTo>
                  <a:lnTo>
                    <a:pt x="995065" y="360523"/>
                  </a:lnTo>
                  <a:lnTo>
                    <a:pt x="966575" y="328046"/>
                  </a:lnTo>
                  <a:lnTo>
                    <a:pt x="694079" y="279405"/>
                  </a:lnTo>
                  <a:lnTo>
                    <a:pt x="686372" y="277136"/>
                  </a:lnTo>
                  <a:lnTo>
                    <a:pt x="679432" y="273203"/>
                  </a:lnTo>
                  <a:lnTo>
                    <a:pt x="673546" y="267813"/>
                  </a:lnTo>
                  <a:lnTo>
                    <a:pt x="669001" y="261175"/>
                  </a:lnTo>
                  <a:lnTo>
                    <a:pt x="547235" y="29245"/>
                  </a:lnTo>
                  <a:lnTo>
                    <a:pt x="538547" y="17064"/>
                  </a:lnTo>
                  <a:lnTo>
                    <a:pt x="527134" y="7857"/>
                  </a:lnTo>
                  <a:lnTo>
                    <a:pt x="513675" y="2032"/>
                  </a:lnTo>
                  <a:lnTo>
                    <a:pt x="498849" y="0"/>
                  </a:lnTo>
                  <a:close/>
                </a:path>
              </a:pathLst>
            </a:custGeom>
            <a:solidFill>
              <a:srgbClr val="020302"/>
            </a:solidFill>
          </p:spPr>
          <p:txBody>
            <a:bodyPr wrap="square" lIns="0" tIns="0" rIns="0" bIns="0" rtlCol="0"/>
            <a:lstStyle/>
            <a:p>
              <a:endParaRPr/>
            </a:p>
          </p:txBody>
        </p:sp>
      </p:grpSp>
      <p:sp>
        <p:nvSpPr>
          <p:cNvPr id="62" name="object 62"/>
          <p:cNvSpPr/>
          <p:nvPr/>
        </p:nvSpPr>
        <p:spPr>
          <a:xfrm>
            <a:off x="19050857" y="7021227"/>
            <a:ext cx="19685" cy="426720"/>
          </a:xfrm>
          <a:custGeom>
            <a:avLst/>
            <a:gdLst/>
            <a:ahLst/>
            <a:cxnLst/>
            <a:rect l="l" t="t" r="r" b="b"/>
            <a:pathLst>
              <a:path w="19684" h="426720">
                <a:moveTo>
                  <a:pt x="15256" y="0"/>
                </a:moveTo>
                <a:lnTo>
                  <a:pt x="4397" y="0"/>
                </a:lnTo>
                <a:lnTo>
                  <a:pt x="0" y="4387"/>
                </a:lnTo>
                <a:lnTo>
                  <a:pt x="0" y="421725"/>
                </a:lnTo>
                <a:lnTo>
                  <a:pt x="4397" y="426123"/>
                </a:lnTo>
                <a:lnTo>
                  <a:pt x="9821" y="426123"/>
                </a:lnTo>
                <a:lnTo>
                  <a:pt x="15256" y="426123"/>
                </a:lnTo>
                <a:lnTo>
                  <a:pt x="19643" y="421725"/>
                </a:lnTo>
                <a:lnTo>
                  <a:pt x="19643" y="4387"/>
                </a:lnTo>
                <a:lnTo>
                  <a:pt x="15256" y="0"/>
                </a:lnTo>
                <a:close/>
              </a:path>
            </a:pathLst>
          </a:custGeom>
          <a:solidFill>
            <a:srgbClr val="000000"/>
          </a:solidFill>
        </p:spPr>
        <p:txBody>
          <a:bodyPr wrap="square" lIns="0" tIns="0" rIns="0" bIns="0" rtlCol="0"/>
          <a:lstStyle/>
          <a:p>
            <a:endParaRPr/>
          </a:p>
        </p:txBody>
      </p:sp>
      <p:sp>
        <p:nvSpPr>
          <p:cNvPr id="63" name="object 63"/>
          <p:cNvSpPr/>
          <p:nvPr/>
        </p:nvSpPr>
        <p:spPr>
          <a:xfrm>
            <a:off x="18419154" y="7247304"/>
            <a:ext cx="283845" cy="332105"/>
          </a:xfrm>
          <a:custGeom>
            <a:avLst/>
            <a:gdLst/>
            <a:ahLst/>
            <a:cxnLst/>
            <a:rect l="l" t="t" r="r" b="b"/>
            <a:pathLst>
              <a:path w="283844" h="332104">
                <a:moveTo>
                  <a:pt x="8837" y="0"/>
                </a:moveTo>
                <a:lnTo>
                  <a:pt x="534" y="6994"/>
                </a:lnTo>
                <a:lnTo>
                  <a:pt x="0" y="13193"/>
                </a:lnTo>
                <a:lnTo>
                  <a:pt x="267007" y="330796"/>
                </a:lnTo>
                <a:lnTo>
                  <a:pt x="269782" y="331989"/>
                </a:lnTo>
                <a:lnTo>
                  <a:pt x="272588" y="331989"/>
                </a:lnTo>
                <a:lnTo>
                  <a:pt x="274808" y="331989"/>
                </a:lnTo>
                <a:lnTo>
                  <a:pt x="277059" y="331235"/>
                </a:lnTo>
                <a:lnTo>
                  <a:pt x="283048" y="326199"/>
                </a:lnTo>
                <a:lnTo>
                  <a:pt x="283593" y="320000"/>
                </a:lnTo>
                <a:lnTo>
                  <a:pt x="15025" y="544"/>
                </a:lnTo>
                <a:lnTo>
                  <a:pt x="8837" y="0"/>
                </a:lnTo>
                <a:close/>
              </a:path>
            </a:pathLst>
          </a:custGeom>
          <a:solidFill>
            <a:srgbClr val="000000"/>
          </a:solidFill>
        </p:spPr>
        <p:txBody>
          <a:bodyPr wrap="square" lIns="0" tIns="0" rIns="0" bIns="0" rtlCol="0"/>
          <a:lstStyle/>
          <a:p>
            <a:endParaRPr/>
          </a:p>
        </p:txBody>
      </p:sp>
      <p:sp>
        <p:nvSpPr>
          <p:cNvPr id="64" name="object 64"/>
          <p:cNvSpPr/>
          <p:nvPr/>
        </p:nvSpPr>
        <p:spPr>
          <a:xfrm>
            <a:off x="19418622" y="7247325"/>
            <a:ext cx="283845" cy="332105"/>
          </a:xfrm>
          <a:custGeom>
            <a:avLst/>
            <a:gdLst/>
            <a:ahLst/>
            <a:cxnLst/>
            <a:rect l="l" t="t" r="r" b="b"/>
            <a:pathLst>
              <a:path w="283844" h="332104">
                <a:moveTo>
                  <a:pt x="274745" y="0"/>
                </a:moveTo>
                <a:lnTo>
                  <a:pt x="268567" y="544"/>
                </a:lnTo>
                <a:lnTo>
                  <a:pt x="0" y="319979"/>
                </a:lnTo>
                <a:lnTo>
                  <a:pt x="534" y="326178"/>
                </a:lnTo>
                <a:lnTo>
                  <a:pt x="6533" y="331215"/>
                </a:lnTo>
                <a:lnTo>
                  <a:pt x="8774" y="331968"/>
                </a:lnTo>
                <a:lnTo>
                  <a:pt x="11004" y="331968"/>
                </a:lnTo>
                <a:lnTo>
                  <a:pt x="13811" y="331968"/>
                </a:lnTo>
                <a:lnTo>
                  <a:pt x="16585" y="330775"/>
                </a:lnTo>
                <a:lnTo>
                  <a:pt x="283593" y="13172"/>
                </a:lnTo>
                <a:lnTo>
                  <a:pt x="283059" y="6973"/>
                </a:lnTo>
                <a:lnTo>
                  <a:pt x="274745" y="0"/>
                </a:lnTo>
                <a:close/>
              </a:path>
            </a:pathLst>
          </a:custGeom>
          <a:solidFill>
            <a:srgbClr val="000000"/>
          </a:solidFill>
        </p:spPr>
        <p:txBody>
          <a:bodyPr wrap="square" lIns="0" tIns="0" rIns="0" bIns="0" rtlCol="0"/>
          <a:lstStyle/>
          <a:p>
            <a:endParaRPr/>
          </a:p>
        </p:txBody>
      </p:sp>
      <p:grpSp>
        <p:nvGrpSpPr>
          <p:cNvPr id="65" name="object 65"/>
          <p:cNvGrpSpPr/>
          <p:nvPr/>
        </p:nvGrpSpPr>
        <p:grpSpPr>
          <a:xfrm>
            <a:off x="18540880" y="2468294"/>
            <a:ext cx="1040130" cy="1689735"/>
            <a:chOff x="18540880" y="2468294"/>
            <a:chExt cx="1040130" cy="1689735"/>
          </a:xfrm>
        </p:grpSpPr>
        <p:sp>
          <p:nvSpPr>
            <p:cNvPr id="66" name="object 66"/>
            <p:cNvSpPr/>
            <p:nvPr/>
          </p:nvSpPr>
          <p:spPr>
            <a:xfrm>
              <a:off x="18900505" y="3237633"/>
              <a:ext cx="669925" cy="909955"/>
            </a:xfrm>
            <a:custGeom>
              <a:avLst/>
              <a:gdLst/>
              <a:ahLst/>
              <a:cxnLst/>
              <a:rect l="l" t="t" r="r" b="b"/>
              <a:pathLst>
                <a:path w="669925" h="909954">
                  <a:moveTo>
                    <a:pt x="379936" y="0"/>
                  </a:moveTo>
                  <a:lnTo>
                    <a:pt x="0" y="143534"/>
                  </a:lnTo>
                  <a:lnTo>
                    <a:pt x="289551" y="909951"/>
                  </a:lnTo>
                  <a:lnTo>
                    <a:pt x="424918" y="693654"/>
                  </a:lnTo>
                  <a:lnTo>
                    <a:pt x="669487" y="766405"/>
                  </a:lnTo>
                  <a:lnTo>
                    <a:pt x="379936" y="0"/>
                  </a:lnTo>
                  <a:close/>
                </a:path>
              </a:pathLst>
            </a:custGeom>
            <a:solidFill>
              <a:srgbClr val="F2F1ED"/>
            </a:solidFill>
          </p:spPr>
          <p:txBody>
            <a:bodyPr wrap="square" lIns="0" tIns="0" rIns="0" bIns="0" rtlCol="0"/>
            <a:lstStyle/>
            <a:p>
              <a:endParaRPr/>
            </a:p>
          </p:txBody>
        </p:sp>
        <p:sp>
          <p:nvSpPr>
            <p:cNvPr id="67" name="object 67"/>
            <p:cNvSpPr/>
            <p:nvPr/>
          </p:nvSpPr>
          <p:spPr>
            <a:xfrm>
              <a:off x="18873432" y="3226517"/>
              <a:ext cx="707390" cy="930910"/>
            </a:xfrm>
            <a:custGeom>
              <a:avLst/>
              <a:gdLst/>
              <a:ahLst/>
              <a:cxnLst/>
              <a:rect l="l" t="t" r="r" b="b"/>
              <a:pathLst>
                <a:path w="707390" h="930910">
                  <a:moveTo>
                    <a:pt x="327736" y="922616"/>
                  </a:moveTo>
                  <a:lnTo>
                    <a:pt x="18338" y="115747"/>
                  </a:lnTo>
                  <a:lnTo>
                    <a:pt x="12649" y="113233"/>
                  </a:lnTo>
                  <a:lnTo>
                    <a:pt x="2527" y="117106"/>
                  </a:lnTo>
                  <a:lnTo>
                    <a:pt x="0" y="122796"/>
                  </a:lnTo>
                  <a:lnTo>
                    <a:pt x="308952" y="928497"/>
                  </a:lnTo>
                  <a:lnTo>
                    <a:pt x="312674" y="930897"/>
                  </a:lnTo>
                  <a:lnTo>
                    <a:pt x="316623" y="930897"/>
                  </a:lnTo>
                  <a:lnTo>
                    <a:pt x="318985" y="930681"/>
                  </a:lnTo>
                  <a:lnTo>
                    <a:pt x="325196" y="928306"/>
                  </a:lnTo>
                  <a:lnTo>
                    <a:pt x="327736" y="922616"/>
                  </a:lnTo>
                  <a:close/>
                </a:path>
                <a:path w="707390" h="930910">
                  <a:moveTo>
                    <a:pt x="707059" y="777557"/>
                  </a:moveTo>
                  <a:lnTo>
                    <a:pt x="414299" y="2578"/>
                  </a:lnTo>
                  <a:lnTo>
                    <a:pt x="408635" y="0"/>
                  </a:lnTo>
                  <a:lnTo>
                    <a:pt x="398462" y="3848"/>
                  </a:lnTo>
                  <a:lnTo>
                    <a:pt x="395897" y="9512"/>
                  </a:lnTo>
                  <a:lnTo>
                    <a:pt x="680364" y="762469"/>
                  </a:lnTo>
                  <a:lnTo>
                    <a:pt x="450811" y="694182"/>
                  </a:lnTo>
                  <a:lnTo>
                    <a:pt x="446379" y="695680"/>
                  </a:lnTo>
                  <a:lnTo>
                    <a:pt x="408190" y="750290"/>
                  </a:lnTo>
                  <a:lnTo>
                    <a:pt x="409282" y="756424"/>
                  </a:lnTo>
                  <a:lnTo>
                    <a:pt x="418160" y="762609"/>
                  </a:lnTo>
                  <a:lnTo>
                    <a:pt x="424294" y="761568"/>
                  </a:lnTo>
                  <a:lnTo>
                    <a:pt x="455968" y="716216"/>
                  </a:lnTo>
                  <a:lnTo>
                    <a:pt x="694664" y="787209"/>
                  </a:lnTo>
                  <a:lnTo>
                    <a:pt x="696544" y="787349"/>
                  </a:lnTo>
                  <a:lnTo>
                    <a:pt x="699223" y="787349"/>
                  </a:lnTo>
                  <a:lnTo>
                    <a:pt x="701865" y="786257"/>
                  </a:lnTo>
                  <a:lnTo>
                    <a:pt x="706272" y="781494"/>
                  </a:lnTo>
                  <a:lnTo>
                    <a:pt x="707059" y="777557"/>
                  </a:lnTo>
                  <a:close/>
                </a:path>
              </a:pathLst>
            </a:custGeom>
            <a:solidFill>
              <a:srgbClr val="020302"/>
            </a:solidFill>
          </p:spPr>
          <p:txBody>
            <a:bodyPr wrap="square" lIns="0" tIns="0" rIns="0" bIns="0" rtlCol="0"/>
            <a:lstStyle/>
            <a:p>
              <a:endParaRPr/>
            </a:p>
          </p:txBody>
        </p:sp>
        <p:sp>
          <p:nvSpPr>
            <p:cNvPr id="68" name="object 68"/>
            <p:cNvSpPr/>
            <p:nvPr/>
          </p:nvSpPr>
          <p:spPr>
            <a:xfrm>
              <a:off x="18551377" y="3107451"/>
              <a:ext cx="640080" cy="904875"/>
            </a:xfrm>
            <a:custGeom>
              <a:avLst/>
              <a:gdLst/>
              <a:ahLst/>
              <a:cxnLst/>
              <a:rect l="l" t="t" r="r" b="b"/>
              <a:pathLst>
                <a:path w="640080" h="904875">
                  <a:moveTo>
                    <a:pt x="253646" y="0"/>
                  </a:moveTo>
                  <a:lnTo>
                    <a:pt x="74154" y="551281"/>
                  </a:lnTo>
                  <a:lnTo>
                    <a:pt x="0" y="779033"/>
                  </a:lnTo>
                  <a:lnTo>
                    <a:pt x="240935" y="694994"/>
                  </a:lnTo>
                  <a:lnTo>
                    <a:pt x="386197" y="904768"/>
                  </a:lnTo>
                  <a:lnTo>
                    <a:pt x="639844" y="125744"/>
                  </a:lnTo>
                  <a:lnTo>
                    <a:pt x="253646" y="0"/>
                  </a:lnTo>
                  <a:close/>
                </a:path>
              </a:pathLst>
            </a:custGeom>
            <a:solidFill>
              <a:srgbClr val="FFFFFF"/>
            </a:solidFill>
          </p:spPr>
          <p:txBody>
            <a:bodyPr wrap="square" lIns="0" tIns="0" rIns="0" bIns="0" rtlCol="0"/>
            <a:lstStyle/>
            <a:p>
              <a:endParaRPr/>
            </a:p>
          </p:txBody>
        </p:sp>
        <p:sp>
          <p:nvSpPr>
            <p:cNvPr id="69" name="object 69"/>
            <p:cNvSpPr/>
            <p:nvPr/>
          </p:nvSpPr>
          <p:spPr>
            <a:xfrm>
              <a:off x="18540870" y="3096469"/>
              <a:ext cx="661670" cy="925830"/>
            </a:xfrm>
            <a:custGeom>
              <a:avLst/>
              <a:gdLst/>
              <a:ahLst/>
              <a:cxnLst/>
              <a:rect l="l" t="t" r="r" b="b"/>
              <a:pathLst>
                <a:path w="661669" h="925829">
                  <a:moveTo>
                    <a:pt x="661352" y="134607"/>
                  </a:moveTo>
                  <a:lnTo>
                    <a:pt x="658533" y="129070"/>
                  </a:lnTo>
                  <a:lnTo>
                    <a:pt x="655853" y="128206"/>
                  </a:lnTo>
                  <a:lnTo>
                    <a:pt x="261937" y="0"/>
                  </a:lnTo>
                  <a:lnTo>
                    <a:pt x="256501" y="2806"/>
                  </a:lnTo>
                  <a:lnTo>
                    <a:pt x="253123" y="13119"/>
                  </a:lnTo>
                  <a:lnTo>
                    <a:pt x="73634" y="564400"/>
                  </a:lnTo>
                  <a:lnTo>
                    <a:pt x="76454" y="569937"/>
                  </a:lnTo>
                  <a:lnTo>
                    <a:pt x="86842" y="573328"/>
                  </a:lnTo>
                  <a:lnTo>
                    <a:pt x="92303" y="570458"/>
                  </a:lnTo>
                  <a:lnTo>
                    <a:pt x="270433" y="23380"/>
                  </a:lnTo>
                  <a:lnTo>
                    <a:pt x="637959" y="143027"/>
                  </a:lnTo>
                  <a:lnTo>
                    <a:pt x="393484" y="893876"/>
                  </a:lnTo>
                  <a:lnTo>
                    <a:pt x="256984" y="696772"/>
                  </a:lnTo>
                  <a:lnTo>
                    <a:pt x="252399" y="695274"/>
                  </a:lnTo>
                  <a:lnTo>
                    <a:pt x="25984" y="774230"/>
                  </a:lnTo>
                  <a:lnTo>
                    <a:pt x="49733" y="701268"/>
                  </a:lnTo>
                  <a:lnTo>
                    <a:pt x="46913" y="695731"/>
                  </a:lnTo>
                  <a:lnTo>
                    <a:pt x="36550" y="692378"/>
                  </a:lnTo>
                  <a:lnTo>
                    <a:pt x="31064" y="695198"/>
                  </a:lnTo>
                  <a:lnTo>
                    <a:pt x="0" y="790524"/>
                  </a:lnTo>
                  <a:lnTo>
                    <a:pt x="965" y="794423"/>
                  </a:lnTo>
                  <a:lnTo>
                    <a:pt x="6299" y="799642"/>
                  </a:lnTo>
                  <a:lnTo>
                    <a:pt x="10248" y="800481"/>
                  </a:lnTo>
                  <a:lnTo>
                    <a:pt x="247611" y="717727"/>
                  </a:lnTo>
                  <a:lnTo>
                    <a:pt x="390474" y="924039"/>
                  </a:lnTo>
                  <a:lnTo>
                    <a:pt x="393509" y="925588"/>
                  </a:lnTo>
                  <a:lnTo>
                    <a:pt x="396697" y="925588"/>
                  </a:lnTo>
                  <a:lnTo>
                    <a:pt x="401815" y="924941"/>
                  </a:lnTo>
                  <a:lnTo>
                    <a:pt x="404876" y="922350"/>
                  </a:lnTo>
                  <a:lnTo>
                    <a:pt x="660488" y="137287"/>
                  </a:lnTo>
                  <a:lnTo>
                    <a:pt x="661352" y="134607"/>
                  </a:lnTo>
                  <a:close/>
                </a:path>
              </a:pathLst>
            </a:custGeom>
            <a:solidFill>
              <a:srgbClr val="020302"/>
            </a:solidFill>
          </p:spPr>
          <p:txBody>
            <a:bodyPr wrap="square" lIns="0" tIns="0" rIns="0" bIns="0" rtlCol="0"/>
            <a:lstStyle/>
            <a:p>
              <a:endParaRPr/>
            </a:p>
          </p:txBody>
        </p:sp>
        <p:sp>
          <p:nvSpPr>
            <p:cNvPr id="70" name="object 70"/>
            <p:cNvSpPr/>
            <p:nvPr/>
          </p:nvSpPr>
          <p:spPr>
            <a:xfrm>
              <a:off x="18568490" y="2478120"/>
              <a:ext cx="984885" cy="984885"/>
            </a:xfrm>
            <a:custGeom>
              <a:avLst/>
              <a:gdLst/>
              <a:ahLst/>
              <a:cxnLst/>
              <a:rect l="l" t="t" r="r" b="b"/>
              <a:pathLst>
                <a:path w="984884" h="984885">
                  <a:moveTo>
                    <a:pt x="492197" y="0"/>
                  </a:moveTo>
                  <a:lnTo>
                    <a:pt x="451597" y="5642"/>
                  </a:lnTo>
                  <a:lnTo>
                    <a:pt x="413569" y="22571"/>
                  </a:lnTo>
                  <a:lnTo>
                    <a:pt x="380682" y="50786"/>
                  </a:lnTo>
                  <a:lnTo>
                    <a:pt x="355324" y="73871"/>
                  </a:lnTo>
                  <a:lnTo>
                    <a:pt x="325737" y="90320"/>
                  </a:lnTo>
                  <a:lnTo>
                    <a:pt x="293183" y="99609"/>
                  </a:lnTo>
                  <a:lnTo>
                    <a:pt x="258926" y="101214"/>
                  </a:lnTo>
                  <a:lnTo>
                    <a:pt x="215720" y="104522"/>
                  </a:lnTo>
                  <a:lnTo>
                    <a:pt x="176860" y="119443"/>
                  </a:lnTo>
                  <a:lnTo>
                    <a:pt x="144163" y="144161"/>
                  </a:lnTo>
                  <a:lnTo>
                    <a:pt x="119446" y="176859"/>
                  </a:lnTo>
                  <a:lnTo>
                    <a:pt x="104528" y="215720"/>
                  </a:lnTo>
                  <a:lnTo>
                    <a:pt x="101224" y="258926"/>
                  </a:lnTo>
                  <a:lnTo>
                    <a:pt x="99613" y="293182"/>
                  </a:lnTo>
                  <a:lnTo>
                    <a:pt x="90321" y="325732"/>
                  </a:lnTo>
                  <a:lnTo>
                    <a:pt x="73872" y="355315"/>
                  </a:lnTo>
                  <a:lnTo>
                    <a:pt x="50786" y="380671"/>
                  </a:lnTo>
                  <a:lnTo>
                    <a:pt x="22571" y="413562"/>
                  </a:lnTo>
                  <a:lnTo>
                    <a:pt x="5642" y="451592"/>
                  </a:lnTo>
                  <a:lnTo>
                    <a:pt x="0" y="492191"/>
                  </a:lnTo>
                  <a:lnTo>
                    <a:pt x="5642" y="532791"/>
                  </a:lnTo>
                  <a:lnTo>
                    <a:pt x="22571" y="570820"/>
                  </a:lnTo>
                  <a:lnTo>
                    <a:pt x="50786" y="603711"/>
                  </a:lnTo>
                  <a:lnTo>
                    <a:pt x="73872" y="629069"/>
                  </a:lnTo>
                  <a:lnTo>
                    <a:pt x="90321" y="658655"/>
                  </a:lnTo>
                  <a:lnTo>
                    <a:pt x="99613" y="691206"/>
                  </a:lnTo>
                  <a:lnTo>
                    <a:pt x="101224" y="725456"/>
                  </a:lnTo>
                  <a:lnTo>
                    <a:pt x="104528" y="768664"/>
                  </a:lnTo>
                  <a:lnTo>
                    <a:pt x="119446" y="807526"/>
                  </a:lnTo>
                  <a:lnTo>
                    <a:pt x="144163" y="840225"/>
                  </a:lnTo>
                  <a:lnTo>
                    <a:pt x="176860" y="864944"/>
                  </a:lnTo>
                  <a:lnTo>
                    <a:pt x="215720" y="879865"/>
                  </a:lnTo>
                  <a:lnTo>
                    <a:pt x="258926" y="883169"/>
                  </a:lnTo>
                  <a:lnTo>
                    <a:pt x="293183" y="884779"/>
                  </a:lnTo>
                  <a:lnTo>
                    <a:pt x="325737" y="894067"/>
                  </a:lnTo>
                  <a:lnTo>
                    <a:pt x="355324" y="910513"/>
                  </a:lnTo>
                  <a:lnTo>
                    <a:pt x="380682" y="933597"/>
                  </a:lnTo>
                  <a:lnTo>
                    <a:pt x="413569" y="961811"/>
                  </a:lnTo>
                  <a:lnTo>
                    <a:pt x="451597" y="978740"/>
                  </a:lnTo>
                  <a:lnTo>
                    <a:pt x="492197" y="984383"/>
                  </a:lnTo>
                  <a:lnTo>
                    <a:pt x="532796" y="978740"/>
                  </a:lnTo>
                  <a:lnTo>
                    <a:pt x="570824" y="961811"/>
                  </a:lnTo>
                  <a:lnTo>
                    <a:pt x="603711" y="933597"/>
                  </a:lnTo>
                  <a:lnTo>
                    <a:pt x="629069" y="910513"/>
                  </a:lnTo>
                  <a:lnTo>
                    <a:pt x="658656" y="894067"/>
                  </a:lnTo>
                  <a:lnTo>
                    <a:pt x="691210" y="884779"/>
                  </a:lnTo>
                  <a:lnTo>
                    <a:pt x="725467" y="883169"/>
                  </a:lnTo>
                  <a:lnTo>
                    <a:pt x="768673" y="879865"/>
                  </a:lnTo>
                  <a:lnTo>
                    <a:pt x="807533" y="864944"/>
                  </a:lnTo>
                  <a:lnTo>
                    <a:pt x="840230" y="840225"/>
                  </a:lnTo>
                  <a:lnTo>
                    <a:pt x="864947" y="807526"/>
                  </a:lnTo>
                  <a:lnTo>
                    <a:pt x="879865" y="768664"/>
                  </a:lnTo>
                  <a:lnTo>
                    <a:pt x="883169" y="725456"/>
                  </a:lnTo>
                  <a:lnTo>
                    <a:pt x="884780" y="691206"/>
                  </a:lnTo>
                  <a:lnTo>
                    <a:pt x="894070" y="658655"/>
                  </a:lnTo>
                  <a:lnTo>
                    <a:pt x="910517" y="629069"/>
                  </a:lnTo>
                  <a:lnTo>
                    <a:pt x="933597" y="603711"/>
                  </a:lnTo>
                  <a:lnTo>
                    <a:pt x="961816" y="570820"/>
                  </a:lnTo>
                  <a:lnTo>
                    <a:pt x="978747" y="532791"/>
                  </a:lnTo>
                  <a:lnTo>
                    <a:pt x="984391" y="492191"/>
                  </a:lnTo>
                  <a:lnTo>
                    <a:pt x="978747" y="451592"/>
                  </a:lnTo>
                  <a:lnTo>
                    <a:pt x="961816" y="413562"/>
                  </a:lnTo>
                  <a:lnTo>
                    <a:pt x="933597" y="380671"/>
                  </a:lnTo>
                  <a:lnTo>
                    <a:pt x="910517" y="355315"/>
                  </a:lnTo>
                  <a:lnTo>
                    <a:pt x="894070" y="325732"/>
                  </a:lnTo>
                  <a:lnTo>
                    <a:pt x="884780" y="293182"/>
                  </a:lnTo>
                  <a:lnTo>
                    <a:pt x="883169" y="258926"/>
                  </a:lnTo>
                  <a:lnTo>
                    <a:pt x="879865" y="215720"/>
                  </a:lnTo>
                  <a:lnTo>
                    <a:pt x="864947" y="176859"/>
                  </a:lnTo>
                  <a:lnTo>
                    <a:pt x="840230" y="144161"/>
                  </a:lnTo>
                  <a:lnTo>
                    <a:pt x="807533" y="119443"/>
                  </a:lnTo>
                  <a:lnTo>
                    <a:pt x="768673" y="104522"/>
                  </a:lnTo>
                  <a:lnTo>
                    <a:pt x="725467" y="101214"/>
                  </a:lnTo>
                  <a:lnTo>
                    <a:pt x="691210" y="99609"/>
                  </a:lnTo>
                  <a:lnTo>
                    <a:pt x="658656" y="90320"/>
                  </a:lnTo>
                  <a:lnTo>
                    <a:pt x="629069" y="73871"/>
                  </a:lnTo>
                  <a:lnTo>
                    <a:pt x="603711" y="50786"/>
                  </a:lnTo>
                  <a:lnTo>
                    <a:pt x="570824" y="22571"/>
                  </a:lnTo>
                  <a:lnTo>
                    <a:pt x="532796" y="5642"/>
                  </a:lnTo>
                  <a:lnTo>
                    <a:pt x="492197" y="0"/>
                  </a:lnTo>
                  <a:close/>
                </a:path>
              </a:pathLst>
            </a:custGeom>
            <a:solidFill>
              <a:srgbClr val="1D78BE"/>
            </a:solidFill>
          </p:spPr>
          <p:txBody>
            <a:bodyPr wrap="square" lIns="0" tIns="0" rIns="0" bIns="0" rtlCol="0"/>
            <a:lstStyle/>
            <a:p>
              <a:endParaRPr/>
            </a:p>
          </p:txBody>
        </p:sp>
        <p:sp>
          <p:nvSpPr>
            <p:cNvPr id="71" name="object 71"/>
            <p:cNvSpPr/>
            <p:nvPr/>
          </p:nvSpPr>
          <p:spPr>
            <a:xfrm>
              <a:off x="18558663" y="2468294"/>
              <a:ext cx="1004569" cy="1004569"/>
            </a:xfrm>
            <a:custGeom>
              <a:avLst/>
              <a:gdLst/>
              <a:ahLst/>
              <a:cxnLst/>
              <a:rect l="l" t="t" r="r" b="b"/>
              <a:pathLst>
                <a:path w="1004569" h="1004570">
                  <a:moveTo>
                    <a:pt x="502016" y="0"/>
                  </a:moveTo>
                  <a:lnTo>
                    <a:pt x="468401" y="3623"/>
                  </a:lnTo>
                  <a:lnTo>
                    <a:pt x="436684" y="14176"/>
                  </a:lnTo>
                  <a:lnTo>
                    <a:pt x="407906" y="31182"/>
                  </a:lnTo>
                  <a:lnTo>
                    <a:pt x="383108" y="54165"/>
                  </a:lnTo>
                  <a:lnTo>
                    <a:pt x="359481" y="75645"/>
                  </a:lnTo>
                  <a:lnTo>
                    <a:pt x="331824" y="91031"/>
                  </a:lnTo>
                  <a:lnTo>
                    <a:pt x="301392" y="99753"/>
                  </a:lnTo>
                  <a:lnTo>
                    <a:pt x="269436" y="101242"/>
                  </a:lnTo>
                  <a:lnTo>
                    <a:pt x="235742" y="102522"/>
                  </a:lnTo>
                  <a:lnTo>
                    <a:pt x="203357" y="110851"/>
                  </a:lnTo>
                  <a:lnTo>
                    <a:pt x="147032" y="147042"/>
                  </a:lnTo>
                  <a:lnTo>
                    <a:pt x="110861" y="203268"/>
                  </a:lnTo>
                  <a:lnTo>
                    <a:pt x="101242" y="269436"/>
                  </a:lnTo>
                  <a:lnTo>
                    <a:pt x="101619" y="274850"/>
                  </a:lnTo>
                  <a:lnTo>
                    <a:pt x="106269" y="278724"/>
                  </a:lnTo>
                  <a:lnTo>
                    <a:pt x="111713" y="278556"/>
                  </a:lnTo>
                  <a:lnTo>
                    <a:pt x="117148" y="278180"/>
                  </a:lnTo>
                  <a:lnTo>
                    <a:pt x="121210" y="273489"/>
                  </a:lnTo>
                  <a:lnTo>
                    <a:pt x="120844" y="268075"/>
                  </a:lnTo>
                  <a:lnTo>
                    <a:pt x="121969" y="238493"/>
                  </a:lnTo>
                  <a:lnTo>
                    <a:pt x="142361" y="183987"/>
                  </a:lnTo>
                  <a:lnTo>
                    <a:pt x="183975" y="142361"/>
                  </a:lnTo>
                  <a:lnTo>
                    <a:pt x="238492" y="121945"/>
                  </a:lnTo>
                  <a:lnTo>
                    <a:pt x="268096" y="120844"/>
                  </a:lnTo>
                  <a:lnTo>
                    <a:pt x="304415" y="119030"/>
                  </a:lnTo>
                  <a:lnTo>
                    <a:pt x="339193" y="109075"/>
                  </a:lnTo>
                  <a:lnTo>
                    <a:pt x="370877" y="91557"/>
                  </a:lnTo>
                  <a:lnTo>
                    <a:pt x="397914" y="67055"/>
                  </a:lnTo>
                  <a:lnTo>
                    <a:pt x="419631" y="46934"/>
                  </a:lnTo>
                  <a:lnTo>
                    <a:pt x="444829" y="32048"/>
                  </a:lnTo>
                  <a:lnTo>
                    <a:pt x="472595" y="22813"/>
                  </a:lnTo>
                  <a:lnTo>
                    <a:pt x="502016" y="19643"/>
                  </a:lnTo>
                  <a:lnTo>
                    <a:pt x="531448" y="22813"/>
                  </a:lnTo>
                  <a:lnTo>
                    <a:pt x="559219" y="32048"/>
                  </a:lnTo>
                  <a:lnTo>
                    <a:pt x="584416" y="46934"/>
                  </a:lnTo>
                  <a:lnTo>
                    <a:pt x="606128" y="67055"/>
                  </a:lnTo>
                  <a:lnTo>
                    <a:pt x="633143" y="91560"/>
                  </a:lnTo>
                  <a:lnTo>
                    <a:pt x="664799" y="109083"/>
                  </a:lnTo>
                  <a:lnTo>
                    <a:pt x="699576" y="119039"/>
                  </a:lnTo>
                  <a:lnTo>
                    <a:pt x="735956" y="120844"/>
                  </a:lnTo>
                  <a:lnTo>
                    <a:pt x="765556" y="121945"/>
                  </a:lnTo>
                  <a:lnTo>
                    <a:pt x="793907" y="129240"/>
                  </a:lnTo>
                  <a:lnTo>
                    <a:pt x="843126" y="160937"/>
                  </a:lnTo>
                  <a:lnTo>
                    <a:pt x="874790" y="210151"/>
                  </a:lnTo>
                  <a:lnTo>
                    <a:pt x="883208" y="268075"/>
                  </a:lnTo>
                  <a:lnTo>
                    <a:pt x="884951" y="304507"/>
                  </a:lnTo>
                  <a:lnTo>
                    <a:pt x="894904" y="339277"/>
                  </a:lnTo>
                  <a:lnTo>
                    <a:pt x="912451" y="370906"/>
                  </a:lnTo>
                  <a:lnTo>
                    <a:pt x="936976" y="397914"/>
                  </a:lnTo>
                  <a:lnTo>
                    <a:pt x="957102" y="419625"/>
                  </a:lnTo>
                  <a:lnTo>
                    <a:pt x="971987" y="444821"/>
                  </a:lnTo>
                  <a:lnTo>
                    <a:pt x="981219" y="472589"/>
                  </a:lnTo>
                  <a:lnTo>
                    <a:pt x="984388" y="502016"/>
                  </a:lnTo>
                  <a:lnTo>
                    <a:pt x="981219" y="531448"/>
                  </a:lnTo>
                  <a:lnTo>
                    <a:pt x="971987" y="559219"/>
                  </a:lnTo>
                  <a:lnTo>
                    <a:pt x="957102" y="584416"/>
                  </a:lnTo>
                  <a:lnTo>
                    <a:pt x="936976" y="606128"/>
                  </a:lnTo>
                  <a:lnTo>
                    <a:pt x="912451" y="633134"/>
                  </a:lnTo>
                  <a:lnTo>
                    <a:pt x="894904" y="664761"/>
                  </a:lnTo>
                  <a:lnTo>
                    <a:pt x="884951" y="699531"/>
                  </a:lnTo>
                  <a:lnTo>
                    <a:pt x="883208" y="735967"/>
                  </a:lnTo>
                  <a:lnTo>
                    <a:pt x="882078" y="765547"/>
                  </a:lnTo>
                  <a:lnTo>
                    <a:pt x="874790" y="793886"/>
                  </a:lnTo>
                  <a:lnTo>
                    <a:pt x="843126" y="843105"/>
                  </a:lnTo>
                  <a:lnTo>
                    <a:pt x="793899" y="874813"/>
                  </a:lnTo>
                  <a:lnTo>
                    <a:pt x="735956" y="883198"/>
                  </a:lnTo>
                  <a:lnTo>
                    <a:pt x="699453" y="884911"/>
                  </a:lnTo>
                  <a:lnTo>
                    <a:pt x="664689" y="894871"/>
                  </a:lnTo>
                  <a:lnTo>
                    <a:pt x="633101" y="912439"/>
                  </a:lnTo>
                  <a:lnTo>
                    <a:pt x="606128" y="936976"/>
                  </a:lnTo>
                  <a:lnTo>
                    <a:pt x="584416" y="957098"/>
                  </a:lnTo>
                  <a:lnTo>
                    <a:pt x="559219" y="971983"/>
                  </a:lnTo>
                  <a:lnTo>
                    <a:pt x="531448" y="981218"/>
                  </a:lnTo>
                  <a:lnTo>
                    <a:pt x="502016" y="984388"/>
                  </a:lnTo>
                  <a:lnTo>
                    <a:pt x="472595" y="981218"/>
                  </a:lnTo>
                  <a:lnTo>
                    <a:pt x="444829" y="971983"/>
                  </a:lnTo>
                  <a:lnTo>
                    <a:pt x="419631" y="957098"/>
                  </a:lnTo>
                  <a:lnTo>
                    <a:pt x="397914" y="936976"/>
                  </a:lnTo>
                  <a:lnTo>
                    <a:pt x="370926" y="912453"/>
                  </a:lnTo>
                  <a:lnTo>
                    <a:pt x="339323" y="894907"/>
                  </a:lnTo>
                  <a:lnTo>
                    <a:pt x="304561" y="884951"/>
                  </a:lnTo>
                  <a:lnTo>
                    <a:pt x="268096" y="883198"/>
                  </a:lnTo>
                  <a:lnTo>
                    <a:pt x="238492" y="882107"/>
                  </a:lnTo>
                  <a:lnTo>
                    <a:pt x="210141" y="874813"/>
                  </a:lnTo>
                  <a:lnTo>
                    <a:pt x="160927" y="843105"/>
                  </a:lnTo>
                  <a:lnTo>
                    <a:pt x="129259" y="793886"/>
                  </a:lnTo>
                  <a:lnTo>
                    <a:pt x="120844" y="735967"/>
                  </a:lnTo>
                  <a:lnTo>
                    <a:pt x="119089" y="699531"/>
                  </a:lnTo>
                  <a:lnTo>
                    <a:pt x="109131" y="664761"/>
                  </a:lnTo>
                  <a:lnTo>
                    <a:pt x="91585" y="633134"/>
                  </a:lnTo>
                  <a:lnTo>
                    <a:pt x="67066" y="606128"/>
                  </a:lnTo>
                  <a:lnTo>
                    <a:pt x="46942" y="584416"/>
                  </a:lnTo>
                  <a:lnTo>
                    <a:pt x="32053" y="559219"/>
                  </a:lnTo>
                  <a:lnTo>
                    <a:pt x="22815" y="531448"/>
                  </a:lnTo>
                  <a:lnTo>
                    <a:pt x="19643" y="502016"/>
                  </a:lnTo>
                  <a:lnTo>
                    <a:pt x="22815" y="472589"/>
                  </a:lnTo>
                  <a:lnTo>
                    <a:pt x="32053" y="444821"/>
                  </a:lnTo>
                  <a:lnTo>
                    <a:pt x="46942" y="419625"/>
                  </a:lnTo>
                  <a:lnTo>
                    <a:pt x="67066" y="397914"/>
                  </a:lnTo>
                  <a:lnTo>
                    <a:pt x="71160" y="394354"/>
                  </a:lnTo>
                  <a:lnTo>
                    <a:pt x="71599" y="388145"/>
                  </a:lnTo>
                  <a:lnTo>
                    <a:pt x="64479" y="379957"/>
                  </a:lnTo>
                  <a:lnTo>
                    <a:pt x="58291" y="379548"/>
                  </a:lnTo>
                  <a:lnTo>
                    <a:pt x="54176" y="383087"/>
                  </a:lnTo>
                  <a:lnTo>
                    <a:pt x="31191" y="407893"/>
                  </a:lnTo>
                  <a:lnTo>
                    <a:pt x="14181" y="436677"/>
                  </a:lnTo>
                  <a:lnTo>
                    <a:pt x="3625" y="468399"/>
                  </a:lnTo>
                  <a:lnTo>
                    <a:pt x="0" y="502016"/>
                  </a:lnTo>
                  <a:lnTo>
                    <a:pt x="3625" y="535638"/>
                  </a:lnTo>
                  <a:lnTo>
                    <a:pt x="14181" y="567362"/>
                  </a:lnTo>
                  <a:lnTo>
                    <a:pt x="31191" y="596145"/>
                  </a:lnTo>
                  <a:lnTo>
                    <a:pt x="54176" y="620944"/>
                  </a:lnTo>
                  <a:lnTo>
                    <a:pt x="75633" y="644586"/>
                  </a:lnTo>
                  <a:lnTo>
                    <a:pt x="90989" y="672274"/>
                  </a:lnTo>
                  <a:lnTo>
                    <a:pt x="99705" y="702712"/>
                  </a:lnTo>
                  <a:lnTo>
                    <a:pt x="101242" y="734605"/>
                  </a:lnTo>
                  <a:lnTo>
                    <a:pt x="102532" y="768394"/>
                  </a:lnTo>
                  <a:lnTo>
                    <a:pt x="110861" y="800770"/>
                  </a:lnTo>
                  <a:lnTo>
                    <a:pt x="147032" y="857000"/>
                  </a:lnTo>
                  <a:lnTo>
                    <a:pt x="203334" y="893148"/>
                  </a:lnTo>
                  <a:lnTo>
                    <a:pt x="269436" y="902799"/>
                  </a:lnTo>
                  <a:lnTo>
                    <a:pt x="301374" y="904345"/>
                  </a:lnTo>
                  <a:lnTo>
                    <a:pt x="331809" y="913058"/>
                  </a:lnTo>
                  <a:lnTo>
                    <a:pt x="359475" y="928411"/>
                  </a:lnTo>
                  <a:lnTo>
                    <a:pt x="383108" y="949876"/>
                  </a:lnTo>
                  <a:lnTo>
                    <a:pt x="407906" y="972858"/>
                  </a:lnTo>
                  <a:lnTo>
                    <a:pt x="436684" y="989861"/>
                  </a:lnTo>
                  <a:lnTo>
                    <a:pt x="468401" y="1000410"/>
                  </a:lnTo>
                  <a:lnTo>
                    <a:pt x="502016" y="1004032"/>
                  </a:lnTo>
                  <a:lnTo>
                    <a:pt x="535642" y="1000410"/>
                  </a:lnTo>
                  <a:lnTo>
                    <a:pt x="567366" y="989861"/>
                  </a:lnTo>
                  <a:lnTo>
                    <a:pt x="596146" y="972858"/>
                  </a:lnTo>
                  <a:lnTo>
                    <a:pt x="620944" y="949876"/>
                  </a:lnTo>
                  <a:lnTo>
                    <a:pt x="644569" y="928408"/>
                  </a:lnTo>
                  <a:lnTo>
                    <a:pt x="672220" y="913050"/>
                  </a:lnTo>
                  <a:lnTo>
                    <a:pt x="702651" y="904336"/>
                  </a:lnTo>
                  <a:lnTo>
                    <a:pt x="734616" y="902799"/>
                  </a:lnTo>
                  <a:lnTo>
                    <a:pt x="768278" y="901483"/>
                  </a:lnTo>
                  <a:lnTo>
                    <a:pt x="800671" y="893156"/>
                  </a:lnTo>
                  <a:lnTo>
                    <a:pt x="857021" y="857000"/>
                  </a:lnTo>
                  <a:lnTo>
                    <a:pt x="893187" y="800770"/>
                  </a:lnTo>
                  <a:lnTo>
                    <a:pt x="902810" y="734605"/>
                  </a:lnTo>
                  <a:lnTo>
                    <a:pt x="904334" y="702712"/>
                  </a:lnTo>
                  <a:lnTo>
                    <a:pt x="913042" y="672275"/>
                  </a:lnTo>
                  <a:lnTo>
                    <a:pt x="928398" y="644590"/>
                  </a:lnTo>
                  <a:lnTo>
                    <a:pt x="949866" y="620954"/>
                  </a:lnTo>
                  <a:lnTo>
                    <a:pt x="972849" y="596149"/>
                  </a:lnTo>
                  <a:lnTo>
                    <a:pt x="989855" y="567363"/>
                  </a:lnTo>
                  <a:lnTo>
                    <a:pt x="1000408" y="535638"/>
                  </a:lnTo>
                  <a:lnTo>
                    <a:pt x="1004032" y="502016"/>
                  </a:lnTo>
                  <a:lnTo>
                    <a:pt x="1000408" y="468399"/>
                  </a:lnTo>
                  <a:lnTo>
                    <a:pt x="989855" y="436679"/>
                  </a:lnTo>
                  <a:lnTo>
                    <a:pt x="972849" y="407897"/>
                  </a:lnTo>
                  <a:lnTo>
                    <a:pt x="949866" y="383098"/>
                  </a:lnTo>
                  <a:lnTo>
                    <a:pt x="928398" y="359451"/>
                  </a:lnTo>
                  <a:lnTo>
                    <a:pt x="913042" y="331764"/>
                  </a:lnTo>
                  <a:lnTo>
                    <a:pt x="904334" y="301329"/>
                  </a:lnTo>
                  <a:lnTo>
                    <a:pt x="902810" y="269436"/>
                  </a:lnTo>
                  <a:lnTo>
                    <a:pt x="901516" y="235646"/>
                  </a:lnTo>
                  <a:lnTo>
                    <a:pt x="893187" y="203268"/>
                  </a:lnTo>
                  <a:lnTo>
                    <a:pt x="857021" y="147042"/>
                  </a:lnTo>
                  <a:lnTo>
                    <a:pt x="800711" y="110839"/>
                  </a:lnTo>
                  <a:lnTo>
                    <a:pt x="734616" y="101242"/>
                  </a:lnTo>
                  <a:lnTo>
                    <a:pt x="702642" y="99740"/>
                  </a:lnTo>
                  <a:lnTo>
                    <a:pt x="672212" y="91019"/>
                  </a:lnTo>
                  <a:lnTo>
                    <a:pt x="644566" y="75641"/>
                  </a:lnTo>
                  <a:lnTo>
                    <a:pt x="620944" y="54165"/>
                  </a:lnTo>
                  <a:lnTo>
                    <a:pt x="596146" y="31182"/>
                  </a:lnTo>
                  <a:lnTo>
                    <a:pt x="567366" y="14176"/>
                  </a:lnTo>
                  <a:lnTo>
                    <a:pt x="535642" y="3623"/>
                  </a:lnTo>
                  <a:lnTo>
                    <a:pt x="502016" y="0"/>
                  </a:lnTo>
                  <a:close/>
                </a:path>
              </a:pathLst>
            </a:custGeom>
            <a:solidFill>
              <a:srgbClr val="020302"/>
            </a:solidFill>
          </p:spPr>
          <p:txBody>
            <a:bodyPr wrap="square" lIns="0" tIns="0" rIns="0" bIns="0" rtlCol="0"/>
            <a:lstStyle/>
            <a:p>
              <a:endParaRPr/>
            </a:p>
          </p:txBody>
        </p:sp>
        <p:sp>
          <p:nvSpPr>
            <p:cNvPr id="72" name="object 72"/>
            <p:cNvSpPr/>
            <p:nvPr/>
          </p:nvSpPr>
          <p:spPr>
            <a:xfrm>
              <a:off x="18789443" y="2697657"/>
              <a:ext cx="544830" cy="546100"/>
            </a:xfrm>
            <a:custGeom>
              <a:avLst/>
              <a:gdLst/>
              <a:ahLst/>
              <a:cxnLst/>
              <a:rect l="l" t="t" r="r" b="b"/>
              <a:pathLst>
                <a:path w="544830" h="546100">
                  <a:moveTo>
                    <a:pt x="252550" y="0"/>
                  </a:moveTo>
                  <a:lnTo>
                    <a:pt x="206870" y="7313"/>
                  </a:lnTo>
                  <a:lnTo>
                    <a:pt x="162251" y="22652"/>
                  </a:lnTo>
                  <a:lnTo>
                    <a:pt x="119671" y="46196"/>
                  </a:lnTo>
                  <a:lnTo>
                    <a:pt x="113975" y="55327"/>
                  </a:lnTo>
                  <a:lnTo>
                    <a:pt x="120059" y="64342"/>
                  </a:lnTo>
                  <a:lnTo>
                    <a:pt x="126153" y="65515"/>
                  </a:lnTo>
                  <a:lnTo>
                    <a:pt x="130645" y="62499"/>
                  </a:lnTo>
                  <a:lnTo>
                    <a:pt x="175235" y="38442"/>
                  </a:lnTo>
                  <a:lnTo>
                    <a:pt x="222083" y="24005"/>
                  </a:lnTo>
                  <a:lnTo>
                    <a:pt x="269893" y="18948"/>
                  </a:lnTo>
                  <a:lnTo>
                    <a:pt x="317375" y="23033"/>
                  </a:lnTo>
                  <a:lnTo>
                    <a:pt x="363233" y="36022"/>
                  </a:lnTo>
                  <a:lnTo>
                    <a:pt x="406176" y="57674"/>
                  </a:lnTo>
                  <a:lnTo>
                    <a:pt x="444910" y="87752"/>
                  </a:lnTo>
                  <a:lnTo>
                    <a:pt x="478142" y="126016"/>
                  </a:lnTo>
                  <a:lnTo>
                    <a:pt x="503017" y="169404"/>
                  </a:lnTo>
                  <a:lnTo>
                    <a:pt x="518693" y="216116"/>
                  </a:lnTo>
                  <a:lnTo>
                    <a:pt x="524911" y="264995"/>
                  </a:lnTo>
                  <a:lnTo>
                    <a:pt x="521408" y="314879"/>
                  </a:lnTo>
                  <a:lnTo>
                    <a:pt x="508312" y="363148"/>
                  </a:lnTo>
                  <a:lnTo>
                    <a:pt x="486362" y="407265"/>
                  </a:lnTo>
                  <a:lnTo>
                    <a:pt x="456189" y="446225"/>
                  </a:lnTo>
                  <a:lnTo>
                    <a:pt x="418427" y="479021"/>
                  </a:lnTo>
                  <a:lnTo>
                    <a:pt x="375050" y="503905"/>
                  </a:lnTo>
                  <a:lnTo>
                    <a:pt x="328342" y="519589"/>
                  </a:lnTo>
                  <a:lnTo>
                    <a:pt x="279459" y="525800"/>
                  </a:lnTo>
                  <a:lnTo>
                    <a:pt x="229563" y="522266"/>
                  </a:lnTo>
                  <a:lnTo>
                    <a:pt x="181290" y="509172"/>
                  </a:lnTo>
                  <a:lnTo>
                    <a:pt x="137173" y="487226"/>
                  </a:lnTo>
                  <a:lnTo>
                    <a:pt x="98216" y="457060"/>
                  </a:lnTo>
                  <a:lnTo>
                    <a:pt x="65422" y="419305"/>
                  </a:lnTo>
                  <a:lnTo>
                    <a:pt x="35175" y="362735"/>
                  </a:lnTo>
                  <a:lnTo>
                    <a:pt x="20125" y="300565"/>
                  </a:lnTo>
                  <a:lnTo>
                    <a:pt x="19528" y="295173"/>
                  </a:lnTo>
                  <a:lnTo>
                    <a:pt x="14544" y="291299"/>
                  </a:lnTo>
                  <a:lnTo>
                    <a:pt x="3895" y="292471"/>
                  </a:lnTo>
                  <a:lnTo>
                    <a:pt x="0" y="297330"/>
                  </a:lnTo>
                  <a:lnTo>
                    <a:pt x="596" y="302712"/>
                  </a:lnTo>
                  <a:lnTo>
                    <a:pt x="16811" y="369722"/>
                  </a:lnTo>
                  <a:lnTo>
                    <a:pt x="49422" y="430677"/>
                  </a:lnTo>
                  <a:lnTo>
                    <a:pt x="84760" y="471365"/>
                  </a:lnTo>
                  <a:lnTo>
                    <a:pt x="126738" y="503875"/>
                  </a:lnTo>
                  <a:lnTo>
                    <a:pt x="174274" y="527528"/>
                  </a:lnTo>
                  <a:lnTo>
                    <a:pt x="226286" y="541647"/>
                  </a:lnTo>
                  <a:lnTo>
                    <a:pt x="272368" y="545532"/>
                  </a:lnTo>
                  <a:lnTo>
                    <a:pt x="314087" y="542307"/>
                  </a:lnTo>
                  <a:lnTo>
                    <a:pt x="354639" y="532726"/>
                  </a:lnTo>
                  <a:lnTo>
                    <a:pt x="393418" y="516925"/>
                  </a:lnTo>
                  <a:lnTo>
                    <a:pt x="429819" y="495041"/>
                  </a:lnTo>
                  <a:lnTo>
                    <a:pt x="470507" y="459696"/>
                  </a:lnTo>
                  <a:lnTo>
                    <a:pt x="503014" y="417711"/>
                  </a:lnTo>
                  <a:lnTo>
                    <a:pt x="526662" y="370170"/>
                  </a:lnTo>
                  <a:lnTo>
                    <a:pt x="540768" y="318157"/>
                  </a:lnTo>
                  <a:lnTo>
                    <a:pt x="544550" y="264402"/>
                  </a:lnTo>
                  <a:lnTo>
                    <a:pt x="537850" y="211730"/>
                  </a:lnTo>
                  <a:lnTo>
                    <a:pt x="520952" y="161392"/>
                  </a:lnTo>
                  <a:lnTo>
                    <a:pt x="494142" y="114634"/>
                  </a:lnTo>
                  <a:lnTo>
                    <a:pt x="462634" y="77552"/>
                  </a:lnTo>
                  <a:lnTo>
                    <a:pt x="426320" y="47422"/>
                  </a:lnTo>
                  <a:lnTo>
                    <a:pt x="386176" y="24423"/>
                  </a:lnTo>
                  <a:lnTo>
                    <a:pt x="343181" y="8733"/>
                  </a:lnTo>
                  <a:lnTo>
                    <a:pt x="298313" y="533"/>
                  </a:lnTo>
                  <a:lnTo>
                    <a:pt x="252550" y="0"/>
                  </a:lnTo>
                  <a:close/>
                </a:path>
              </a:pathLst>
            </a:custGeom>
            <a:solidFill>
              <a:srgbClr val="FFFFFF"/>
            </a:solidFill>
          </p:spPr>
          <p:txBody>
            <a:bodyPr wrap="square" lIns="0" tIns="0" rIns="0" bIns="0" rtlCol="0"/>
            <a:lstStyle/>
            <a:p>
              <a:endParaRPr/>
            </a:p>
          </p:txBody>
        </p:sp>
      </p:grpSp>
      <p:grpSp>
        <p:nvGrpSpPr>
          <p:cNvPr id="73" name="object 73"/>
          <p:cNvGrpSpPr/>
          <p:nvPr/>
        </p:nvGrpSpPr>
        <p:grpSpPr>
          <a:xfrm>
            <a:off x="18641389" y="5645110"/>
            <a:ext cx="819150" cy="473075"/>
            <a:chOff x="18641389" y="5645110"/>
            <a:chExt cx="819150" cy="473075"/>
          </a:xfrm>
        </p:grpSpPr>
        <p:sp>
          <p:nvSpPr>
            <p:cNvPr id="74" name="object 74"/>
            <p:cNvSpPr/>
            <p:nvPr/>
          </p:nvSpPr>
          <p:spPr>
            <a:xfrm>
              <a:off x="18647700" y="5651430"/>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75" name="object 75"/>
            <p:cNvSpPr/>
            <p:nvPr/>
          </p:nvSpPr>
          <p:spPr>
            <a:xfrm>
              <a:off x="19060030" y="5651433"/>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3" y="405025"/>
                  </a:lnTo>
                  <a:lnTo>
                    <a:pt x="268504" y="428215"/>
                  </a:lnTo>
                  <a:lnTo>
                    <a:pt x="291926" y="443716"/>
                  </a:lnTo>
                  <a:lnTo>
                    <a:pt x="303203" y="460048"/>
                  </a:lnTo>
                  <a:lnTo>
                    <a:pt x="393996" y="460237"/>
                  </a:lnTo>
                  <a:lnTo>
                    <a:pt x="386609" y="445333"/>
                  </a:lnTo>
                  <a:lnTo>
                    <a:pt x="365474" y="431294"/>
                  </a:lnTo>
                  <a:lnTo>
                    <a:pt x="332134" y="413793"/>
                  </a:lnTo>
                  <a:lnTo>
                    <a:pt x="288132" y="388502"/>
                  </a:lnTo>
                  <a:lnTo>
                    <a:pt x="235009" y="351092"/>
                  </a:lnTo>
                  <a:lnTo>
                    <a:pt x="174307" y="297237"/>
                  </a:lnTo>
                  <a:lnTo>
                    <a:pt x="101470" y="197197"/>
                  </a:lnTo>
                  <a:lnTo>
                    <a:pt x="65974" y="100977"/>
                  </a:lnTo>
                  <a:lnTo>
                    <a:pt x="54467" y="28577"/>
                  </a:lnTo>
                  <a:lnTo>
                    <a:pt x="53598" y="0"/>
                  </a:lnTo>
                  <a:close/>
                </a:path>
              </a:pathLst>
            </a:custGeom>
            <a:solidFill>
              <a:srgbClr val="E6E3D9"/>
            </a:solidFill>
          </p:spPr>
          <p:txBody>
            <a:bodyPr wrap="square" lIns="0" tIns="0" rIns="0" bIns="0" rtlCol="0"/>
            <a:lstStyle/>
            <a:p>
              <a:endParaRPr/>
            </a:p>
          </p:txBody>
        </p:sp>
        <p:sp>
          <p:nvSpPr>
            <p:cNvPr id="76" name="object 76"/>
            <p:cNvSpPr/>
            <p:nvPr/>
          </p:nvSpPr>
          <p:spPr>
            <a:xfrm>
              <a:off x="18641389" y="5645110"/>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50" y="454390"/>
                  </a:lnTo>
                  <a:lnTo>
                    <a:pt x="28868" y="448331"/>
                  </a:lnTo>
                  <a:lnTo>
                    <a:pt x="40554"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77" name="object 77"/>
          <p:cNvGrpSpPr/>
          <p:nvPr/>
        </p:nvGrpSpPr>
        <p:grpSpPr>
          <a:xfrm>
            <a:off x="19324144" y="4811719"/>
            <a:ext cx="462915" cy="673735"/>
            <a:chOff x="19324144" y="4811719"/>
            <a:chExt cx="462915" cy="673735"/>
          </a:xfrm>
        </p:grpSpPr>
        <p:sp>
          <p:nvSpPr>
            <p:cNvPr id="78" name="object 78"/>
            <p:cNvSpPr/>
            <p:nvPr/>
          </p:nvSpPr>
          <p:spPr>
            <a:xfrm>
              <a:off x="19331010" y="4818037"/>
              <a:ext cx="449580" cy="661035"/>
            </a:xfrm>
            <a:custGeom>
              <a:avLst/>
              <a:gdLst/>
              <a:ahLst/>
              <a:cxnLst/>
              <a:rect l="l" t="t" r="r" b="b"/>
              <a:pathLst>
                <a:path w="449580" h="661035">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79" name="object 79"/>
            <p:cNvSpPr/>
            <p:nvPr/>
          </p:nvSpPr>
          <p:spPr>
            <a:xfrm>
              <a:off x="19324144" y="4811719"/>
              <a:ext cx="462915" cy="673735"/>
            </a:xfrm>
            <a:custGeom>
              <a:avLst/>
              <a:gdLst/>
              <a:ahLst/>
              <a:cxnLst/>
              <a:rect l="l" t="t" r="r" b="b"/>
              <a:pathLst>
                <a:path w="462915" h="673735">
                  <a:moveTo>
                    <a:pt x="457682" y="0"/>
                  </a:moveTo>
                  <a:lnTo>
                    <a:pt x="178371" y="0"/>
                  </a:lnTo>
                  <a:lnTo>
                    <a:pt x="175596" y="2659"/>
                  </a:lnTo>
                  <a:lnTo>
                    <a:pt x="171324" y="93316"/>
                  </a:lnTo>
                  <a:lnTo>
                    <a:pt x="174015" y="96279"/>
                  </a:lnTo>
                  <a:lnTo>
                    <a:pt x="180957" y="96677"/>
                  </a:lnTo>
                  <a:lnTo>
                    <a:pt x="183952" y="93913"/>
                  </a:lnTo>
                  <a:lnTo>
                    <a:pt x="187774" y="12638"/>
                  </a:lnTo>
                  <a:lnTo>
                    <a:pt x="449232" y="12638"/>
                  </a:lnTo>
                  <a:lnTo>
                    <a:pt x="442382" y="74126"/>
                  </a:lnTo>
                  <a:lnTo>
                    <a:pt x="434111" y="122474"/>
                  </a:lnTo>
                  <a:lnTo>
                    <a:pt x="421396" y="178009"/>
                  </a:lnTo>
                  <a:lnTo>
                    <a:pt x="403327" y="237320"/>
                  </a:lnTo>
                  <a:lnTo>
                    <a:pt x="378993" y="296996"/>
                  </a:lnTo>
                  <a:lnTo>
                    <a:pt x="342434" y="364368"/>
                  </a:lnTo>
                  <a:lnTo>
                    <a:pt x="318679" y="400479"/>
                  </a:lnTo>
                  <a:lnTo>
                    <a:pt x="290868" y="437555"/>
                  </a:lnTo>
                  <a:lnTo>
                    <a:pt x="258697" y="475105"/>
                  </a:lnTo>
                  <a:lnTo>
                    <a:pt x="221862" y="512641"/>
                  </a:lnTo>
                  <a:lnTo>
                    <a:pt x="180057" y="549671"/>
                  </a:lnTo>
                  <a:lnTo>
                    <a:pt x="132980" y="585708"/>
                  </a:lnTo>
                  <a:lnTo>
                    <a:pt x="80325" y="620260"/>
                  </a:lnTo>
                  <a:lnTo>
                    <a:pt x="21789" y="652838"/>
                  </a:lnTo>
                  <a:lnTo>
                    <a:pt x="86782" y="531523"/>
                  </a:lnTo>
                  <a:lnTo>
                    <a:pt x="142968" y="488522"/>
                  </a:lnTo>
                  <a:lnTo>
                    <a:pt x="191238" y="443724"/>
                  </a:lnTo>
                  <a:lnTo>
                    <a:pt x="232194" y="397924"/>
                  </a:lnTo>
                  <a:lnTo>
                    <a:pt x="266435" y="351917"/>
                  </a:lnTo>
                  <a:lnTo>
                    <a:pt x="294563" y="306501"/>
                  </a:lnTo>
                  <a:lnTo>
                    <a:pt x="317178" y="262471"/>
                  </a:lnTo>
                  <a:lnTo>
                    <a:pt x="334880"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1" y="122061"/>
                  </a:lnTo>
                  <a:lnTo>
                    <a:pt x="333409" y="186877"/>
                  </a:lnTo>
                  <a:lnTo>
                    <a:pt x="319765" y="224642"/>
                  </a:lnTo>
                  <a:lnTo>
                    <a:pt x="301998" y="265022"/>
                  </a:lnTo>
                  <a:lnTo>
                    <a:pt x="279563" y="307297"/>
                  </a:lnTo>
                  <a:lnTo>
                    <a:pt x="251917" y="350752"/>
                  </a:lnTo>
                  <a:lnTo>
                    <a:pt x="218517" y="394666"/>
                  </a:lnTo>
                  <a:lnTo>
                    <a:pt x="178819" y="438324"/>
                  </a:lnTo>
                  <a:lnTo>
                    <a:pt x="132279" y="481005"/>
                  </a:lnTo>
                  <a:lnTo>
                    <a:pt x="77526" y="522560"/>
                  </a:lnTo>
                  <a:lnTo>
                    <a:pt x="76845" y="523324"/>
                  </a:lnTo>
                  <a:lnTo>
                    <a:pt x="0" y="666754"/>
                  </a:lnTo>
                  <a:lnTo>
                    <a:pt x="40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6" y="233611"/>
                  </a:lnTo>
                  <a:lnTo>
                    <a:pt x="437472" y="165921"/>
                  </a:lnTo>
                  <a:lnTo>
                    <a:pt x="450314" y="104352"/>
                  </a:lnTo>
                  <a:lnTo>
                    <a:pt x="457829" y="53928"/>
                  </a:lnTo>
                  <a:lnTo>
                    <a:pt x="462341" y="4879"/>
                  </a:lnTo>
                  <a:lnTo>
                    <a:pt x="461713" y="3204"/>
                  </a:lnTo>
                  <a:lnTo>
                    <a:pt x="459326" y="712"/>
                  </a:lnTo>
                  <a:lnTo>
                    <a:pt x="457682" y="0"/>
                  </a:lnTo>
                  <a:close/>
                </a:path>
              </a:pathLst>
            </a:custGeom>
            <a:solidFill>
              <a:srgbClr val="020302"/>
            </a:solidFill>
          </p:spPr>
          <p:txBody>
            <a:bodyPr wrap="square" lIns="0" tIns="0" rIns="0" bIns="0" rtlCol="0"/>
            <a:lstStyle/>
            <a:p>
              <a:endParaRPr/>
            </a:p>
          </p:txBody>
        </p:sp>
      </p:grpSp>
      <p:grpSp>
        <p:nvGrpSpPr>
          <p:cNvPr id="80" name="object 80"/>
          <p:cNvGrpSpPr/>
          <p:nvPr/>
        </p:nvGrpSpPr>
        <p:grpSpPr>
          <a:xfrm>
            <a:off x="18315232" y="4696991"/>
            <a:ext cx="1189355" cy="961390"/>
            <a:chOff x="18315232" y="4696991"/>
            <a:chExt cx="1189355" cy="961390"/>
          </a:xfrm>
        </p:grpSpPr>
        <p:sp>
          <p:nvSpPr>
            <p:cNvPr id="81" name="object 81"/>
            <p:cNvSpPr/>
            <p:nvPr/>
          </p:nvSpPr>
          <p:spPr>
            <a:xfrm>
              <a:off x="18321622" y="4818039"/>
              <a:ext cx="449580" cy="661035"/>
            </a:xfrm>
            <a:custGeom>
              <a:avLst/>
              <a:gdLst/>
              <a:ahLst/>
              <a:cxnLst/>
              <a:rect l="l" t="t" r="r" b="b"/>
              <a:pathLst>
                <a:path w="449580" h="661035">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82" name="object 82"/>
            <p:cNvSpPr/>
            <p:nvPr/>
          </p:nvSpPr>
          <p:spPr>
            <a:xfrm>
              <a:off x="18315232" y="4811719"/>
              <a:ext cx="462915" cy="673735"/>
            </a:xfrm>
            <a:custGeom>
              <a:avLst/>
              <a:gdLst/>
              <a:ahLst/>
              <a:cxnLst/>
              <a:rect l="l" t="t" r="r" b="b"/>
              <a:pathLst>
                <a:path w="462915" h="673735">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9" y="123368"/>
                  </a:lnTo>
                  <a:lnTo>
                    <a:pt x="108341" y="162403"/>
                  </a:lnTo>
                  <a:lnTo>
                    <a:pt x="122196" y="206861"/>
                  </a:lnTo>
                  <a:lnTo>
                    <a:pt x="141728" y="255530"/>
                  </a:lnTo>
                  <a:lnTo>
                    <a:pt x="167910" y="307198"/>
                  </a:lnTo>
                  <a:lnTo>
                    <a:pt x="201716"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83" name="object 83"/>
            <p:cNvSpPr/>
            <p:nvPr/>
          </p:nvSpPr>
          <p:spPr>
            <a:xfrm>
              <a:off x="18565943" y="4696991"/>
              <a:ext cx="939165" cy="961390"/>
            </a:xfrm>
            <a:custGeom>
              <a:avLst/>
              <a:gdLst/>
              <a:ahLst/>
              <a:cxnLst/>
              <a:rect l="l" t="t" r="r" b="b"/>
              <a:pathLst>
                <a:path w="939165" h="961389">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84" name="object 84"/>
            <p:cNvSpPr/>
            <p:nvPr/>
          </p:nvSpPr>
          <p:spPr>
            <a:xfrm>
              <a:off x="19009578" y="4696991"/>
              <a:ext cx="495300" cy="961390"/>
            </a:xfrm>
            <a:custGeom>
              <a:avLst/>
              <a:gdLst/>
              <a:ahLst/>
              <a:cxnLst/>
              <a:rect l="l" t="t" r="r" b="b"/>
              <a:pathLst>
                <a:path w="495300" h="961389">
                  <a:moveTo>
                    <a:pt x="63695" y="948846"/>
                  </a:moveTo>
                  <a:lnTo>
                    <a:pt x="0" y="959007"/>
                  </a:lnTo>
                  <a:lnTo>
                    <a:pt x="9921" y="959896"/>
                  </a:lnTo>
                  <a:lnTo>
                    <a:pt x="19994" y="960546"/>
                  </a:lnTo>
                  <a:lnTo>
                    <a:pt x="30223" y="960945"/>
                  </a:lnTo>
                  <a:lnTo>
                    <a:pt x="40616" y="961080"/>
                  </a:lnTo>
                  <a:lnTo>
                    <a:pt x="63695" y="948846"/>
                  </a:lnTo>
                  <a:close/>
                </a:path>
                <a:path w="495300" h="961389">
                  <a:moveTo>
                    <a:pt x="433015" y="539059"/>
                  </a:moveTo>
                  <a:lnTo>
                    <a:pt x="323894" y="810911"/>
                  </a:lnTo>
                  <a:lnTo>
                    <a:pt x="63695" y="948846"/>
                  </a:lnTo>
                  <a:lnTo>
                    <a:pt x="265976" y="916576"/>
                  </a:lnTo>
                  <a:lnTo>
                    <a:pt x="397879" y="802535"/>
                  </a:lnTo>
                  <a:lnTo>
                    <a:pt x="433015" y="539059"/>
                  </a:lnTo>
                  <a:close/>
                </a:path>
                <a:path w="495300" h="961389">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85" name="object 85"/>
          <p:cNvGrpSpPr/>
          <p:nvPr/>
        </p:nvGrpSpPr>
        <p:grpSpPr>
          <a:xfrm>
            <a:off x="18580086" y="6092071"/>
            <a:ext cx="941705" cy="419734"/>
            <a:chOff x="18580086" y="6092071"/>
            <a:chExt cx="941705" cy="419734"/>
          </a:xfrm>
        </p:grpSpPr>
        <p:sp>
          <p:nvSpPr>
            <p:cNvPr id="86" name="object 86"/>
            <p:cNvSpPr/>
            <p:nvPr/>
          </p:nvSpPr>
          <p:spPr>
            <a:xfrm>
              <a:off x="18586399" y="6098380"/>
              <a:ext cx="929005" cy="407034"/>
            </a:xfrm>
            <a:custGeom>
              <a:avLst/>
              <a:gdLst/>
              <a:ahLst/>
              <a:cxnLst/>
              <a:rect l="l" t="t" r="r" b="b"/>
              <a:pathLst>
                <a:path w="929005" h="407034">
                  <a:moveTo>
                    <a:pt x="928916" y="316598"/>
                  </a:moveTo>
                  <a:lnTo>
                    <a:pt x="888796" y="316598"/>
                  </a:lnTo>
                  <a:lnTo>
                    <a:pt x="888796" y="0"/>
                  </a:lnTo>
                  <a:lnTo>
                    <a:pt x="40132" y="0"/>
                  </a:lnTo>
                  <a:lnTo>
                    <a:pt x="40132" y="316598"/>
                  </a:lnTo>
                  <a:lnTo>
                    <a:pt x="0" y="316598"/>
                  </a:lnTo>
                  <a:lnTo>
                    <a:pt x="0" y="406615"/>
                  </a:lnTo>
                  <a:lnTo>
                    <a:pt x="653923" y="406615"/>
                  </a:lnTo>
                  <a:lnTo>
                    <a:pt x="928916" y="406615"/>
                  </a:lnTo>
                  <a:lnTo>
                    <a:pt x="928916" y="316598"/>
                  </a:lnTo>
                  <a:close/>
                </a:path>
              </a:pathLst>
            </a:custGeom>
            <a:solidFill>
              <a:srgbClr val="FFFFFF"/>
            </a:solidFill>
          </p:spPr>
          <p:txBody>
            <a:bodyPr wrap="square" lIns="0" tIns="0" rIns="0" bIns="0" rtlCol="0"/>
            <a:lstStyle/>
            <a:p>
              <a:endParaRPr/>
            </a:p>
          </p:txBody>
        </p:sp>
        <p:sp>
          <p:nvSpPr>
            <p:cNvPr id="87" name="object 87"/>
            <p:cNvSpPr/>
            <p:nvPr/>
          </p:nvSpPr>
          <p:spPr>
            <a:xfrm>
              <a:off x="18792766" y="6163571"/>
              <a:ext cx="516255" cy="186690"/>
            </a:xfrm>
            <a:custGeom>
              <a:avLst/>
              <a:gdLst/>
              <a:ahLst/>
              <a:cxnLst/>
              <a:rect l="l" t="t" r="r" b="b"/>
              <a:pathLst>
                <a:path w="516255" h="186689">
                  <a:moveTo>
                    <a:pt x="469744" y="0"/>
                  </a:moveTo>
                  <a:lnTo>
                    <a:pt x="46438" y="0"/>
                  </a:lnTo>
                  <a:lnTo>
                    <a:pt x="46480" y="795"/>
                  </a:lnTo>
                  <a:lnTo>
                    <a:pt x="42828" y="18891"/>
                  </a:lnTo>
                  <a:lnTo>
                    <a:pt x="32868" y="33669"/>
                  </a:lnTo>
                  <a:lnTo>
                    <a:pt x="18094" y="43632"/>
                  </a:lnTo>
                  <a:lnTo>
                    <a:pt x="0" y="47286"/>
                  </a:lnTo>
                  <a:lnTo>
                    <a:pt x="0" y="139744"/>
                  </a:lnTo>
                  <a:lnTo>
                    <a:pt x="18094" y="143397"/>
                  </a:lnTo>
                  <a:lnTo>
                    <a:pt x="32868" y="153360"/>
                  </a:lnTo>
                  <a:lnTo>
                    <a:pt x="42828" y="168135"/>
                  </a:lnTo>
                  <a:lnTo>
                    <a:pt x="46480" y="186224"/>
                  </a:lnTo>
                  <a:lnTo>
                    <a:pt x="469713" y="186224"/>
                  </a:lnTo>
                  <a:lnTo>
                    <a:pt x="473365" y="168135"/>
                  </a:lnTo>
                  <a:lnTo>
                    <a:pt x="483325" y="153360"/>
                  </a:lnTo>
                  <a:lnTo>
                    <a:pt x="498099" y="143397"/>
                  </a:lnTo>
                  <a:lnTo>
                    <a:pt x="516193" y="139744"/>
                  </a:lnTo>
                  <a:lnTo>
                    <a:pt x="516193" y="47286"/>
                  </a:lnTo>
                  <a:lnTo>
                    <a:pt x="498099" y="43632"/>
                  </a:lnTo>
                  <a:lnTo>
                    <a:pt x="483325" y="33669"/>
                  </a:lnTo>
                  <a:lnTo>
                    <a:pt x="473365" y="18891"/>
                  </a:lnTo>
                  <a:lnTo>
                    <a:pt x="469744" y="0"/>
                  </a:lnTo>
                  <a:close/>
                </a:path>
              </a:pathLst>
            </a:custGeom>
            <a:solidFill>
              <a:srgbClr val="1A79BF"/>
            </a:solidFill>
          </p:spPr>
          <p:txBody>
            <a:bodyPr wrap="square" lIns="0" tIns="0" rIns="0" bIns="0" rtlCol="0"/>
            <a:lstStyle/>
            <a:p>
              <a:endParaRPr/>
            </a:p>
          </p:txBody>
        </p:sp>
        <p:sp>
          <p:nvSpPr>
            <p:cNvPr id="88" name="object 88"/>
            <p:cNvSpPr/>
            <p:nvPr/>
          </p:nvSpPr>
          <p:spPr>
            <a:xfrm>
              <a:off x="18580074" y="6092081"/>
              <a:ext cx="941705" cy="419734"/>
            </a:xfrm>
            <a:custGeom>
              <a:avLst/>
              <a:gdLst/>
              <a:ahLst/>
              <a:cxnLst/>
              <a:rect l="l" t="t" r="r" b="b"/>
              <a:pathLst>
                <a:path w="941705" h="419734">
                  <a:moveTo>
                    <a:pt x="735203" y="115290"/>
                  </a:moveTo>
                  <a:lnTo>
                    <a:pt x="732358" y="112458"/>
                  </a:lnTo>
                  <a:lnTo>
                    <a:pt x="728878" y="112458"/>
                  </a:lnTo>
                  <a:lnTo>
                    <a:pt x="713257" y="109308"/>
                  </a:lnTo>
                  <a:lnTo>
                    <a:pt x="700493" y="100685"/>
                  </a:lnTo>
                  <a:lnTo>
                    <a:pt x="691870" y="87922"/>
                  </a:lnTo>
                  <a:lnTo>
                    <a:pt x="688721" y="72313"/>
                  </a:lnTo>
                  <a:lnTo>
                    <a:pt x="688784" y="69913"/>
                  </a:lnTo>
                  <a:lnTo>
                    <a:pt x="688136" y="68275"/>
                  </a:lnTo>
                  <a:lnTo>
                    <a:pt x="685761" y="65862"/>
                  </a:lnTo>
                  <a:lnTo>
                    <a:pt x="684136" y="65176"/>
                  </a:lnTo>
                  <a:lnTo>
                    <a:pt x="257441" y="65176"/>
                  </a:lnTo>
                  <a:lnTo>
                    <a:pt x="255816" y="65862"/>
                  </a:lnTo>
                  <a:lnTo>
                    <a:pt x="253441" y="68275"/>
                  </a:lnTo>
                  <a:lnTo>
                    <a:pt x="252780" y="69913"/>
                  </a:lnTo>
                  <a:lnTo>
                    <a:pt x="252818" y="71602"/>
                  </a:lnTo>
                  <a:lnTo>
                    <a:pt x="249682" y="87922"/>
                  </a:lnTo>
                  <a:lnTo>
                    <a:pt x="241071" y="100685"/>
                  </a:lnTo>
                  <a:lnTo>
                    <a:pt x="228307" y="109296"/>
                  </a:lnTo>
                  <a:lnTo>
                    <a:pt x="212686" y="112458"/>
                  </a:lnTo>
                  <a:lnTo>
                    <a:pt x="209194" y="112458"/>
                  </a:lnTo>
                  <a:lnTo>
                    <a:pt x="206375" y="115290"/>
                  </a:lnTo>
                  <a:lnTo>
                    <a:pt x="206375" y="214731"/>
                  </a:lnTo>
                  <a:lnTo>
                    <a:pt x="209194" y="217563"/>
                  </a:lnTo>
                  <a:lnTo>
                    <a:pt x="212686" y="217563"/>
                  </a:lnTo>
                  <a:lnTo>
                    <a:pt x="228307" y="220726"/>
                  </a:lnTo>
                  <a:lnTo>
                    <a:pt x="241071" y="229336"/>
                  </a:lnTo>
                  <a:lnTo>
                    <a:pt x="249682" y="242112"/>
                  </a:lnTo>
                  <a:lnTo>
                    <a:pt x="252844" y="257721"/>
                  </a:lnTo>
                  <a:lnTo>
                    <a:pt x="252844" y="261213"/>
                  </a:lnTo>
                  <a:lnTo>
                    <a:pt x="255676" y="264045"/>
                  </a:lnTo>
                  <a:lnTo>
                    <a:pt x="609866" y="264045"/>
                  </a:lnTo>
                  <a:lnTo>
                    <a:pt x="612686" y="261213"/>
                  </a:lnTo>
                  <a:lnTo>
                    <a:pt x="612686" y="254241"/>
                  </a:lnTo>
                  <a:lnTo>
                    <a:pt x="609866" y="251396"/>
                  </a:lnTo>
                  <a:lnTo>
                    <a:pt x="265112" y="251396"/>
                  </a:lnTo>
                  <a:lnTo>
                    <a:pt x="260083" y="234454"/>
                  </a:lnTo>
                  <a:lnTo>
                    <a:pt x="250012" y="220408"/>
                  </a:lnTo>
                  <a:lnTo>
                    <a:pt x="235966" y="210337"/>
                  </a:lnTo>
                  <a:lnTo>
                    <a:pt x="219011" y="205295"/>
                  </a:lnTo>
                  <a:lnTo>
                    <a:pt x="219011" y="124714"/>
                  </a:lnTo>
                  <a:lnTo>
                    <a:pt x="236131" y="119595"/>
                  </a:lnTo>
                  <a:lnTo>
                    <a:pt x="250278" y="109347"/>
                  </a:lnTo>
                  <a:lnTo>
                    <a:pt x="260324" y="95046"/>
                  </a:lnTo>
                  <a:lnTo>
                    <a:pt x="265201" y="77812"/>
                  </a:lnTo>
                  <a:lnTo>
                    <a:pt x="676363" y="77812"/>
                  </a:lnTo>
                  <a:lnTo>
                    <a:pt x="681240" y="95046"/>
                  </a:lnTo>
                  <a:lnTo>
                    <a:pt x="691299" y="109347"/>
                  </a:lnTo>
                  <a:lnTo>
                    <a:pt x="705434" y="119595"/>
                  </a:lnTo>
                  <a:lnTo>
                    <a:pt x="722566" y="124714"/>
                  </a:lnTo>
                  <a:lnTo>
                    <a:pt x="722566" y="205295"/>
                  </a:lnTo>
                  <a:lnTo>
                    <a:pt x="704265" y="211023"/>
                  </a:lnTo>
                  <a:lnTo>
                    <a:pt x="689521" y="222567"/>
                  </a:lnTo>
                  <a:lnTo>
                    <a:pt x="679665" y="238594"/>
                  </a:lnTo>
                  <a:lnTo>
                    <a:pt x="676084" y="257721"/>
                  </a:lnTo>
                  <a:lnTo>
                    <a:pt x="676084" y="261213"/>
                  </a:lnTo>
                  <a:lnTo>
                    <a:pt x="678903" y="264045"/>
                  </a:lnTo>
                  <a:lnTo>
                    <a:pt x="682396" y="264045"/>
                  </a:lnTo>
                  <a:lnTo>
                    <a:pt x="685888" y="264045"/>
                  </a:lnTo>
                  <a:lnTo>
                    <a:pt x="688708" y="261213"/>
                  </a:lnTo>
                  <a:lnTo>
                    <a:pt x="688708" y="257721"/>
                  </a:lnTo>
                  <a:lnTo>
                    <a:pt x="691870" y="242112"/>
                  </a:lnTo>
                  <a:lnTo>
                    <a:pt x="700493" y="229336"/>
                  </a:lnTo>
                  <a:lnTo>
                    <a:pt x="713257" y="220726"/>
                  </a:lnTo>
                  <a:lnTo>
                    <a:pt x="728878" y="217563"/>
                  </a:lnTo>
                  <a:lnTo>
                    <a:pt x="732358" y="217563"/>
                  </a:lnTo>
                  <a:lnTo>
                    <a:pt x="735203" y="214731"/>
                  </a:lnTo>
                  <a:lnTo>
                    <a:pt x="735203" y="115290"/>
                  </a:lnTo>
                  <a:close/>
                </a:path>
                <a:path w="941705" h="419734">
                  <a:moveTo>
                    <a:pt x="941552" y="319417"/>
                  </a:moveTo>
                  <a:lnTo>
                    <a:pt x="938733" y="316585"/>
                  </a:lnTo>
                  <a:lnTo>
                    <a:pt x="901433" y="316585"/>
                  </a:lnTo>
                  <a:lnTo>
                    <a:pt x="901433" y="2819"/>
                  </a:lnTo>
                  <a:lnTo>
                    <a:pt x="898601" y="0"/>
                  </a:lnTo>
                  <a:lnTo>
                    <a:pt x="337515" y="0"/>
                  </a:lnTo>
                  <a:lnTo>
                    <a:pt x="334683" y="2819"/>
                  </a:lnTo>
                  <a:lnTo>
                    <a:pt x="334683" y="9791"/>
                  </a:lnTo>
                  <a:lnTo>
                    <a:pt x="337515" y="12636"/>
                  </a:lnTo>
                  <a:lnTo>
                    <a:pt x="888796" y="12636"/>
                  </a:lnTo>
                  <a:lnTo>
                    <a:pt x="888796" y="316585"/>
                  </a:lnTo>
                  <a:lnTo>
                    <a:pt x="52768" y="316585"/>
                  </a:lnTo>
                  <a:lnTo>
                    <a:pt x="52768" y="12636"/>
                  </a:lnTo>
                  <a:lnTo>
                    <a:pt x="186639" y="12636"/>
                  </a:lnTo>
                  <a:lnTo>
                    <a:pt x="189471" y="9791"/>
                  </a:lnTo>
                  <a:lnTo>
                    <a:pt x="189471" y="2819"/>
                  </a:lnTo>
                  <a:lnTo>
                    <a:pt x="186639" y="0"/>
                  </a:lnTo>
                  <a:lnTo>
                    <a:pt x="42964" y="0"/>
                  </a:lnTo>
                  <a:lnTo>
                    <a:pt x="40132" y="2819"/>
                  </a:lnTo>
                  <a:lnTo>
                    <a:pt x="40132" y="316585"/>
                  </a:lnTo>
                  <a:lnTo>
                    <a:pt x="2832" y="316585"/>
                  </a:lnTo>
                  <a:lnTo>
                    <a:pt x="0" y="319417"/>
                  </a:lnTo>
                  <a:lnTo>
                    <a:pt x="0" y="416407"/>
                  </a:lnTo>
                  <a:lnTo>
                    <a:pt x="2832" y="419239"/>
                  </a:lnTo>
                  <a:lnTo>
                    <a:pt x="726020" y="419239"/>
                  </a:lnTo>
                  <a:lnTo>
                    <a:pt x="728853" y="416407"/>
                  </a:lnTo>
                  <a:lnTo>
                    <a:pt x="728853" y="409422"/>
                  </a:lnTo>
                  <a:lnTo>
                    <a:pt x="726020" y="406603"/>
                  </a:lnTo>
                  <a:lnTo>
                    <a:pt x="12649" y="406603"/>
                  </a:lnTo>
                  <a:lnTo>
                    <a:pt x="12649" y="329222"/>
                  </a:lnTo>
                  <a:lnTo>
                    <a:pt x="42964" y="329222"/>
                  </a:lnTo>
                  <a:lnTo>
                    <a:pt x="895121" y="329222"/>
                  </a:lnTo>
                  <a:lnTo>
                    <a:pt x="898601" y="329222"/>
                  </a:lnTo>
                  <a:lnTo>
                    <a:pt x="928928" y="329222"/>
                  </a:lnTo>
                  <a:lnTo>
                    <a:pt x="928928" y="406603"/>
                  </a:lnTo>
                  <a:lnTo>
                    <a:pt x="865200" y="406603"/>
                  </a:lnTo>
                  <a:lnTo>
                    <a:pt x="862355" y="409422"/>
                  </a:lnTo>
                  <a:lnTo>
                    <a:pt x="862355" y="416407"/>
                  </a:lnTo>
                  <a:lnTo>
                    <a:pt x="865200" y="419239"/>
                  </a:lnTo>
                  <a:lnTo>
                    <a:pt x="935240" y="419239"/>
                  </a:lnTo>
                  <a:lnTo>
                    <a:pt x="938733" y="419239"/>
                  </a:lnTo>
                  <a:lnTo>
                    <a:pt x="941552" y="416407"/>
                  </a:lnTo>
                  <a:lnTo>
                    <a:pt x="941552" y="319417"/>
                  </a:lnTo>
                  <a:close/>
                </a:path>
              </a:pathLst>
            </a:custGeom>
            <a:solidFill>
              <a:srgbClr val="020302"/>
            </a:solidFill>
          </p:spPr>
          <p:txBody>
            <a:bodyPr wrap="square" lIns="0" tIns="0" rIns="0" bIns="0" rtlCol="0"/>
            <a:lstStyle/>
            <a:p>
              <a:endParaRPr/>
            </a:p>
          </p:txBody>
        </p:sp>
      </p:grpSp>
      <p:sp>
        <p:nvSpPr>
          <p:cNvPr id="89" name="object 89"/>
          <p:cNvSpPr/>
          <p:nvPr/>
        </p:nvSpPr>
        <p:spPr>
          <a:xfrm>
            <a:off x="18588035" y="4690433"/>
            <a:ext cx="924560" cy="974090"/>
          </a:xfrm>
          <a:custGeom>
            <a:avLst/>
            <a:gdLst/>
            <a:ahLst/>
            <a:cxnLst/>
            <a:rect l="l" t="t" r="r" b="b"/>
            <a:pathLst>
              <a:path w="924559" h="974089">
                <a:moveTo>
                  <a:pt x="6077" y="0"/>
                </a:moveTo>
                <a:lnTo>
                  <a:pt x="1140" y="40974"/>
                </a:lnTo>
                <a:lnTo>
                  <a:pt x="162" y="80457"/>
                </a:lnTo>
                <a:lnTo>
                  <a:pt x="0" y="131855"/>
                </a:lnTo>
                <a:lnTo>
                  <a:pt x="1339" y="193078"/>
                </a:lnTo>
                <a:lnTo>
                  <a:pt x="4868" y="262036"/>
                </a:lnTo>
                <a:lnTo>
                  <a:pt x="11270" y="336638"/>
                </a:lnTo>
                <a:lnTo>
                  <a:pt x="17442" y="388371"/>
                </a:lnTo>
                <a:lnTo>
                  <a:pt x="24891" y="438256"/>
                </a:lnTo>
                <a:lnTo>
                  <a:pt x="33601" y="486220"/>
                </a:lnTo>
                <a:lnTo>
                  <a:pt x="43558" y="532192"/>
                </a:lnTo>
                <a:lnTo>
                  <a:pt x="54747" y="576098"/>
                </a:lnTo>
                <a:lnTo>
                  <a:pt x="67154" y="617866"/>
                </a:lnTo>
                <a:lnTo>
                  <a:pt x="84434" y="667164"/>
                </a:lnTo>
                <a:lnTo>
                  <a:pt x="103606" y="712959"/>
                </a:lnTo>
                <a:lnTo>
                  <a:pt x="124633" y="755187"/>
                </a:lnTo>
                <a:lnTo>
                  <a:pt x="147483" y="793786"/>
                </a:lnTo>
                <a:lnTo>
                  <a:pt x="172120" y="828694"/>
                </a:lnTo>
                <a:lnTo>
                  <a:pt x="198511" y="859848"/>
                </a:lnTo>
                <a:lnTo>
                  <a:pt x="235288" y="894590"/>
                </a:lnTo>
                <a:lnTo>
                  <a:pt x="275022" y="923083"/>
                </a:lnTo>
                <a:lnTo>
                  <a:pt x="317643" y="945297"/>
                </a:lnTo>
                <a:lnTo>
                  <a:pt x="363085" y="961200"/>
                </a:lnTo>
                <a:lnTo>
                  <a:pt x="411279" y="970765"/>
                </a:lnTo>
                <a:lnTo>
                  <a:pt x="462157" y="973959"/>
                </a:lnTo>
                <a:lnTo>
                  <a:pt x="510213" y="970916"/>
                </a:lnTo>
                <a:lnTo>
                  <a:pt x="555910" y="961806"/>
                </a:lnTo>
                <a:lnTo>
                  <a:pt x="599184" y="946657"/>
                </a:lnTo>
                <a:lnTo>
                  <a:pt x="639970" y="925497"/>
                </a:lnTo>
                <a:lnTo>
                  <a:pt x="678202" y="898356"/>
                </a:lnTo>
                <a:lnTo>
                  <a:pt x="713814" y="865261"/>
                </a:lnTo>
                <a:lnTo>
                  <a:pt x="745866" y="827379"/>
                </a:lnTo>
                <a:lnTo>
                  <a:pt x="774451" y="785428"/>
                </a:lnTo>
                <a:lnTo>
                  <a:pt x="799767" y="740110"/>
                </a:lnTo>
                <a:lnTo>
                  <a:pt x="822013" y="692128"/>
                </a:lnTo>
                <a:lnTo>
                  <a:pt x="841386" y="642182"/>
                </a:lnTo>
                <a:lnTo>
                  <a:pt x="858085" y="590976"/>
                </a:lnTo>
                <a:lnTo>
                  <a:pt x="872308" y="539211"/>
                </a:lnTo>
                <a:lnTo>
                  <a:pt x="884254" y="487590"/>
                </a:lnTo>
                <a:lnTo>
                  <a:pt x="894120" y="436814"/>
                </a:lnTo>
                <a:lnTo>
                  <a:pt x="902104" y="387586"/>
                </a:lnTo>
                <a:lnTo>
                  <a:pt x="908405" y="340607"/>
                </a:lnTo>
                <a:lnTo>
                  <a:pt x="916104" y="265256"/>
                </a:lnTo>
                <a:lnTo>
                  <a:pt x="920860" y="195542"/>
                </a:lnTo>
                <a:lnTo>
                  <a:pt x="923312" y="133601"/>
                </a:lnTo>
                <a:lnTo>
                  <a:pt x="924099" y="81567"/>
                </a:lnTo>
                <a:lnTo>
                  <a:pt x="923861" y="41572"/>
                </a:lnTo>
                <a:lnTo>
                  <a:pt x="922698" y="2879"/>
                </a:lnTo>
                <a:lnTo>
                  <a:pt x="179192" y="240"/>
                </a:lnTo>
                <a:lnTo>
                  <a:pt x="910489" y="12879"/>
                </a:lnTo>
                <a:lnTo>
                  <a:pt x="911129" y="36334"/>
                </a:lnTo>
                <a:lnTo>
                  <a:pt x="911478" y="75310"/>
                </a:lnTo>
                <a:lnTo>
                  <a:pt x="910829" y="127448"/>
                </a:lnTo>
                <a:lnTo>
                  <a:pt x="908478" y="190395"/>
                </a:lnTo>
                <a:lnTo>
                  <a:pt x="903717" y="261793"/>
                </a:lnTo>
                <a:lnTo>
                  <a:pt x="895840" y="339288"/>
                </a:lnTo>
                <a:lnTo>
                  <a:pt x="889613" y="385711"/>
                </a:lnTo>
                <a:lnTo>
                  <a:pt x="881735" y="434343"/>
                </a:lnTo>
                <a:lnTo>
                  <a:pt x="872013" y="484490"/>
                </a:lnTo>
                <a:lnTo>
                  <a:pt x="860253" y="535453"/>
                </a:lnTo>
                <a:lnTo>
                  <a:pt x="846262" y="586537"/>
                </a:lnTo>
                <a:lnTo>
                  <a:pt x="829847" y="637044"/>
                </a:lnTo>
                <a:lnTo>
                  <a:pt x="810815" y="686279"/>
                </a:lnTo>
                <a:lnTo>
                  <a:pt x="788973" y="733545"/>
                </a:lnTo>
                <a:lnTo>
                  <a:pt x="764127" y="778144"/>
                </a:lnTo>
                <a:lnTo>
                  <a:pt x="736085" y="819382"/>
                </a:lnTo>
                <a:lnTo>
                  <a:pt x="704652" y="856560"/>
                </a:lnTo>
                <a:lnTo>
                  <a:pt x="670330" y="888457"/>
                </a:lnTo>
                <a:lnTo>
                  <a:pt x="633486" y="914616"/>
                </a:lnTo>
                <a:lnTo>
                  <a:pt x="594183" y="935009"/>
                </a:lnTo>
                <a:lnTo>
                  <a:pt x="552486" y="949609"/>
                </a:lnTo>
                <a:lnTo>
                  <a:pt x="508456" y="958388"/>
                </a:lnTo>
                <a:lnTo>
                  <a:pt x="462157" y="961321"/>
                </a:lnTo>
                <a:lnTo>
                  <a:pt x="413061" y="958240"/>
                </a:lnTo>
                <a:lnTo>
                  <a:pt x="366555" y="949014"/>
                </a:lnTo>
                <a:lnTo>
                  <a:pt x="322707" y="933674"/>
                </a:lnTo>
                <a:lnTo>
                  <a:pt x="281583" y="912247"/>
                </a:lnTo>
                <a:lnTo>
                  <a:pt x="243247" y="884764"/>
                </a:lnTo>
                <a:lnTo>
                  <a:pt x="207767" y="851251"/>
                </a:lnTo>
                <a:lnTo>
                  <a:pt x="176646" y="813710"/>
                </a:lnTo>
                <a:lnTo>
                  <a:pt x="149030" y="772253"/>
                </a:lnTo>
                <a:lnTo>
                  <a:pt x="124712" y="727563"/>
                </a:lnTo>
                <a:lnTo>
                  <a:pt x="103483" y="680323"/>
                </a:lnTo>
                <a:lnTo>
                  <a:pt x="85133" y="631214"/>
                </a:lnTo>
                <a:lnTo>
                  <a:pt x="69456" y="580919"/>
                </a:lnTo>
                <a:lnTo>
                  <a:pt x="56243" y="530121"/>
                </a:lnTo>
                <a:lnTo>
                  <a:pt x="45284" y="479502"/>
                </a:lnTo>
                <a:lnTo>
                  <a:pt x="36373" y="429743"/>
                </a:lnTo>
                <a:lnTo>
                  <a:pt x="29300" y="381528"/>
                </a:lnTo>
                <a:lnTo>
                  <a:pt x="23856" y="335539"/>
                </a:lnTo>
                <a:lnTo>
                  <a:pt x="16719" y="249510"/>
                </a:lnTo>
                <a:lnTo>
                  <a:pt x="13317" y="171594"/>
                </a:lnTo>
                <a:lnTo>
                  <a:pt x="12567" y="105089"/>
                </a:lnTo>
                <a:lnTo>
                  <a:pt x="13388" y="53291"/>
                </a:lnTo>
                <a:lnTo>
                  <a:pt x="14695" y="19497"/>
                </a:lnTo>
                <a:lnTo>
                  <a:pt x="15658" y="3518"/>
                </a:lnTo>
                <a:lnTo>
                  <a:pt x="13030" y="502"/>
                </a:lnTo>
                <a:lnTo>
                  <a:pt x="6077" y="0"/>
                </a:lnTo>
                <a:close/>
              </a:path>
            </a:pathLst>
          </a:custGeom>
          <a:solidFill>
            <a:srgbClr val="020302"/>
          </a:solidFill>
        </p:spPr>
        <p:txBody>
          <a:bodyPr wrap="square" lIns="0" tIns="0" rIns="0" bIns="0" rtlCol="0"/>
          <a:lstStyle/>
          <a:p>
            <a:endParaRPr/>
          </a:p>
        </p:txBody>
      </p:sp>
      <p:grpSp>
        <p:nvGrpSpPr>
          <p:cNvPr id="90" name="object 90"/>
          <p:cNvGrpSpPr/>
          <p:nvPr/>
        </p:nvGrpSpPr>
        <p:grpSpPr>
          <a:xfrm>
            <a:off x="18000634" y="9044876"/>
            <a:ext cx="2091689" cy="2263775"/>
            <a:chOff x="18000634" y="9044876"/>
            <a:chExt cx="2091689" cy="2263775"/>
          </a:xfrm>
        </p:grpSpPr>
        <p:sp>
          <p:nvSpPr>
            <p:cNvPr id="91" name="object 91"/>
            <p:cNvSpPr/>
            <p:nvPr/>
          </p:nvSpPr>
          <p:spPr>
            <a:xfrm>
              <a:off x="18000634" y="9044876"/>
              <a:ext cx="2091689" cy="2263775"/>
            </a:xfrm>
            <a:custGeom>
              <a:avLst/>
              <a:gdLst/>
              <a:ahLst/>
              <a:cxnLst/>
              <a:rect l="l" t="t" r="r" b="b"/>
              <a:pathLst>
                <a:path w="2091690" h="2263775">
                  <a:moveTo>
                    <a:pt x="2091601" y="0"/>
                  </a:moveTo>
                  <a:lnTo>
                    <a:pt x="0" y="0"/>
                  </a:lnTo>
                  <a:lnTo>
                    <a:pt x="0" y="2263679"/>
                  </a:lnTo>
                  <a:lnTo>
                    <a:pt x="2091601" y="2263679"/>
                  </a:lnTo>
                  <a:lnTo>
                    <a:pt x="2091601" y="0"/>
                  </a:lnTo>
                  <a:close/>
                </a:path>
              </a:pathLst>
            </a:custGeom>
            <a:solidFill>
              <a:srgbClr val="A3CFEA"/>
            </a:solidFill>
          </p:spPr>
          <p:txBody>
            <a:bodyPr wrap="square" lIns="0" tIns="0" rIns="0" bIns="0" rtlCol="0"/>
            <a:lstStyle/>
            <a:p>
              <a:endParaRPr/>
            </a:p>
          </p:txBody>
        </p:sp>
        <p:sp>
          <p:nvSpPr>
            <p:cNvPr id="92" name="object 92"/>
            <p:cNvSpPr/>
            <p:nvPr/>
          </p:nvSpPr>
          <p:spPr>
            <a:xfrm>
              <a:off x="18290275" y="9371353"/>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93" name="object 93"/>
            <p:cNvSpPr/>
            <p:nvPr/>
          </p:nvSpPr>
          <p:spPr>
            <a:xfrm>
              <a:off x="18280431" y="9361531"/>
              <a:ext cx="1583055" cy="1544955"/>
            </a:xfrm>
            <a:custGeom>
              <a:avLst/>
              <a:gdLst/>
              <a:ahLst/>
              <a:cxnLst/>
              <a:rect l="l" t="t" r="r" b="b"/>
              <a:pathLst>
                <a:path w="1583055" h="1544954">
                  <a:moveTo>
                    <a:pt x="1068247" y="1529626"/>
                  </a:moveTo>
                  <a:lnTo>
                    <a:pt x="1063853" y="1525231"/>
                  </a:lnTo>
                  <a:lnTo>
                    <a:pt x="789990" y="1525231"/>
                  </a:lnTo>
                  <a:lnTo>
                    <a:pt x="742137" y="1522831"/>
                  </a:lnTo>
                  <a:lnTo>
                    <a:pt x="695185" y="1515681"/>
                  </a:lnTo>
                  <a:lnTo>
                    <a:pt x="649401" y="1503883"/>
                  </a:lnTo>
                  <a:lnTo>
                    <a:pt x="605066" y="1487500"/>
                  </a:lnTo>
                  <a:lnTo>
                    <a:pt x="562457" y="1466634"/>
                  </a:lnTo>
                  <a:lnTo>
                    <a:pt x="521855" y="1441373"/>
                  </a:lnTo>
                  <a:lnTo>
                    <a:pt x="499122" y="1428178"/>
                  </a:lnTo>
                  <a:lnTo>
                    <a:pt x="474370" y="1418615"/>
                  </a:lnTo>
                  <a:lnTo>
                    <a:pt x="447954" y="1412798"/>
                  </a:lnTo>
                  <a:lnTo>
                    <a:pt x="420217" y="1410830"/>
                  </a:lnTo>
                  <a:lnTo>
                    <a:pt x="19646" y="1410830"/>
                  </a:lnTo>
                  <a:lnTo>
                    <a:pt x="19646" y="950048"/>
                  </a:lnTo>
                  <a:lnTo>
                    <a:pt x="15265" y="945654"/>
                  </a:lnTo>
                  <a:lnTo>
                    <a:pt x="4394" y="945654"/>
                  </a:lnTo>
                  <a:lnTo>
                    <a:pt x="0" y="950048"/>
                  </a:lnTo>
                  <a:lnTo>
                    <a:pt x="0" y="1426083"/>
                  </a:lnTo>
                  <a:lnTo>
                    <a:pt x="4394" y="1430477"/>
                  </a:lnTo>
                  <a:lnTo>
                    <a:pt x="420217" y="1430477"/>
                  </a:lnTo>
                  <a:lnTo>
                    <a:pt x="444982" y="1432217"/>
                  </a:lnTo>
                  <a:lnTo>
                    <a:pt x="468515" y="1437360"/>
                  </a:lnTo>
                  <a:lnTo>
                    <a:pt x="490512" y="1445831"/>
                  </a:lnTo>
                  <a:lnTo>
                    <a:pt x="510654" y="1457528"/>
                  </a:lnTo>
                  <a:lnTo>
                    <a:pt x="552958" y="1483842"/>
                  </a:lnTo>
                  <a:lnTo>
                    <a:pt x="597344" y="1505572"/>
                  </a:lnTo>
                  <a:lnTo>
                    <a:pt x="643534" y="1522628"/>
                  </a:lnTo>
                  <a:lnTo>
                    <a:pt x="691235" y="1534934"/>
                  </a:lnTo>
                  <a:lnTo>
                    <a:pt x="740156" y="1542376"/>
                  </a:lnTo>
                  <a:lnTo>
                    <a:pt x="789990" y="1544878"/>
                  </a:lnTo>
                  <a:lnTo>
                    <a:pt x="1058430" y="1544878"/>
                  </a:lnTo>
                  <a:lnTo>
                    <a:pt x="1063853" y="1544878"/>
                  </a:lnTo>
                  <a:lnTo>
                    <a:pt x="1068247" y="1540484"/>
                  </a:lnTo>
                  <a:lnTo>
                    <a:pt x="1068247" y="1529626"/>
                  </a:lnTo>
                  <a:close/>
                </a:path>
                <a:path w="1583055" h="1544954">
                  <a:moveTo>
                    <a:pt x="1582966" y="663486"/>
                  </a:moveTo>
                  <a:lnTo>
                    <a:pt x="1574838" y="622541"/>
                  </a:lnTo>
                  <a:lnTo>
                    <a:pt x="1554581" y="586955"/>
                  </a:lnTo>
                  <a:lnTo>
                    <a:pt x="1524508" y="558876"/>
                  </a:lnTo>
                  <a:lnTo>
                    <a:pt x="1486903" y="540448"/>
                  </a:lnTo>
                  <a:lnTo>
                    <a:pt x="1444078" y="533831"/>
                  </a:lnTo>
                  <a:lnTo>
                    <a:pt x="971130" y="533831"/>
                  </a:lnTo>
                  <a:lnTo>
                    <a:pt x="982611" y="512457"/>
                  </a:lnTo>
                  <a:lnTo>
                    <a:pt x="1011389" y="444449"/>
                  </a:lnTo>
                  <a:lnTo>
                    <a:pt x="1025626" y="398691"/>
                  </a:lnTo>
                  <a:lnTo>
                    <a:pt x="1037691" y="345668"/>
                  </a:lnTo>
                  <a:lnTo>
                    <a:pt x="1046060" y="285813"/>
                  </a:lnTo>
                  <a:lnTo>
                    <a:pt x="1049197" y="219544"/>
                  </a:lnTo>
                  <a:lnTo>
                    <a:pt x="1044676" y="157695"/>
                  </a:lnTo>
                  <a:lnTo>
                    <a:pt x="1031633" y="104267"/>
                  </a:lnTo>
                  <a:lnTo>
                    <a:pt x="1010869" y="60528"/>
                  </a:lnTo>
                  <a:lnTo>
                    <a:pt x="983183" y="27736"/>
                  </a:lnTo>
                  <a:lnTo>
                    <a:pt x="949363" y="7150"/>
                  </a:lnTo>
                  <a:lnTo>
                    <a:pt x="910196" y="0"/>
                  </a:lnTo>
                  <a:lnTo>
                    <a:pt x="873163" y="10515"/>
                  </a:lnTo>
                  <a:lnTo>
                    <a:pt x="847344" y="39306"/>
                  </a:lnTo>
                  <a:lnTo>
                    <a:pt x="828446" y="82270"/>
                  </a:lnTo>
                  <a:lnTo>
                    <a:pt x="812126" y="135293"/>
                  </a:lnTo>
                  <a:lnTo>
                    <a:pt x="802601" y="167601"/>
                  </a:lnTo>
                  <a:lnTo>
                    <a:pt x="791768" y="201574"/>
                  </a:lnTo>
                  <a:lnTo>
                    <a:pt x="763346" y="272808"/>
                  </a:lnTo>
                  <a:lnTo>
                    <a:pt x="735063" y="326440"/>
                  </a:lnTo>
                  <a:lnTo>
                    <a:pt x="705789" y="370535"/>
                  </a:lnTo>
                  <a:lnTo>
                    <a:pt x="673976" y="409143"/>
                  </a:lnTo>
                  <a:lnTo>
                    <a:pt x="638124" y="446354"/>
                  </a:lnTo>
                  <a:lnTo>
                    <a:pt x="565746" y="515861"/>
                  </a:lnTo>
                  <a:lnTo>
                    <a:pt x="531368" y="549465"/>
                  </a:lnTo>
                  <a:lnTo>
                    <a:pt x="514819" y="566407"/>
                  </a:lnTo>
                  <a:lnTo>
                    <a:pt x="498563" y="584060"/>
                  </a:lnTo>
                  <a:lnTo>
                    <a:pt x="482663" y="602348"/>
                  </a:lnTo>
                  <a:lnTo>
                    <a:pt x="467182" y="621233"/>
                  </a:lnTo>
                  <a:lnTo>
                    <a:pt x="447840" y="640778"/>
                  </a:lnTo>
                  <a:lnTo>
                    <a:pt x="425297" y="655243"/>
                  </a:lnTo>
                  <a:lnTo>
                    <a:pt x="400380" y="664210"/>
                  </a:lnTo>
                  <a:lnTo>
                    <a:pt x="373900" y="667296"/>
                  </a:lnTo>
                  <a:lnTo>
                    <a:pt x="4406" y="667296"/>
                  </a:lnTo>
                  <a:lnTo>
                    <a:pt x="0" y="671690"/>
                  </a:lnTo>
                  <a:lnTo>
                    <a:pt x="0" y="754837"/>
                  </a:lnTo>
                  <a:lnTo>
                    <a:pt x="4406" y="759231"/>
                  </a:lnTo>
                  <a:lnTo>
                    <a:pt x="15265" y="759231"/>
                  </a:lnTo>
                  <a:lnTo>
                    <a:pt x="19646" y="754837"/>
                  </a:lnTo>
                  <a:lnTo>
                    <a:pt x="19646" y="686943"/>
                  </a:lnTo>
                  <a:lnTo>
                    <a:pt x="373900" y="686943"/>
                  </a:lnTo>
                  <a:lnTo>
                    <a:pt x="433844" y="672947"/>
                  </a:lnTo>
                  <a:lnTo>
                    <a:pt x="482561" y="633476"/>
                  </a:lnTo>
                  <a:lnTo>
                    <a:pt x="497662" y="615035"/>
                  </a:lnTo>
                  <a:lnTo>
                    <a:pt x="513181" y="597166"/>
                  </a:lnTo>
                  <a:lnTo>
                    <a:pt x="529056" y="579932"/>
                  </a:lnTo>
                  <a:lnTo>
                    <a:pt x="545223" y="563397"/>
                  </a:lnTo>
                  <a:lnTo>
                    <a:pt x="579437" y="529958"/>
                  </a:lnTo>
                  <a:lnTo>
                    <a:pt x="645972" y="466191"/>
                  </a:lnTo>
                  <a:lnTo>
                    <a:pt x="677583" y="434263"/>
                  </a:lnTo>
                  <a:lnTo>
                    <a:pt x="705980" y="402234"/>
                  </a:lnTo>
                  <a:lnTo>
                    <a:pt x="732091" y="367677"/>
                  </a:lnTo>
                  <a:lnTo>
                    <a:pt x="756831" y="328155"/>
                  </a:lnTo>
                  <a:lnTo>
                    <a:pt x="781100" y="281216"/>
                  </a:lnTo>
                  <a:lnTo>
                    <a:pt x="797102" y="244246"/>
                  </a:lnTo>
                  <a:lnTo>
                    <a:pt x="810247" y="208254"/>
                  </a:lnTo>
                  <a:lnTo>
                    <a:pt x="830986" y="140766"/>
                  </a:lnTo>
                  <a:lnTo>
                    <a:pt x="847204" y="88265"/>
                  </a:lnTo>
                  <a:lnTo>
                    <a:pt x="863485" y="50368"/>
                  </a:lnTo>
                  <a:lnTo>
                    <a:pt x="883323" y="27381"/>
                  </a:lnTo>
                  <a:lnTo>
                    <a:pt x="910196" y="19646"/>
                  </a:lnTo>
                  <a:lnTo>
                    <a:pt x="943825" y="26149"/>
                  </a:lnTo>
                  <a:lnTo>
                    <a:pt x="996645" y="74764"/>
                  </a:lnTo>
                  <a:lnTo>
                    <a:pt x="1014476" y="114592"/>
                  </a:lnTo>
                  <a:lnTo>
                    <a:pt x="1025664" y="163233"/>
                  </a:lnTo>
                  <a:lnTo>
                    <a:pt x="1029550" y="219544"/>
                  </a:lnTo>
                  <a:lnTo>
                    <a:pt x="1024940" y="297827"/>
                  </a:lnTo>
                  <a:lnTo>
                    <a:pt x="1013028" y="366788"/>
                  </a:lnTo>
                  <a:lnTo>
                    <a:pt x="996721" y="425462"/>
                  </a:lnTo>
                  <a:lnTo>
                    <a:pt x="978916" y="472909"/>
                  </a:lnTo>
                  <a:lnTo>
                    <a:pt x="962507" y="508139"/>
                  </a:lnTo>
                  <a:lnTo>
                    <a:pt x="943406" y="541121"/>
                  </a:lnTo>
                  <a:lnTo>
                    <a:pt x="943203" y="545033"/>
                  </a:lnTo>
                  <a:lnTo>
                    <a:pt x="946594" y="551459"/>
                  </a:lnTo>
                  <a:lnTo>
                    <a:pt x="949934" y="553478"/>
                  </a:lnTo>
                  <a:lnTo>
                    <a:pt x="1444078" y="553478"/>
                  </a:lnTo>
                  <a:lnTo>
                    <a:pt x="1489417" y="562178"/>
                  </a:lnTo>
                  <a:lnTo>
                    <a:pt x="1526984" y="585901"/>
                  </a:lnTo>
                  <a:lnTo>
                    <a:pt x="1552905" y="621055"/>
                  </a:lnTo>
                  <a:lnTo>
                    <a:pt x="1563319" y="664057"/>
                  </a:lnTo>
                  <a:lnTo>
                    <a:pt x="1561744" y="687031"/>
                  </a:lnTo>
                  <a:lnTo>
                    <a:pt x="1545463" y="729030"/>
                  </a:lnTo>
                  <a:lnTo>
                    <a:pt x="1513598" y="761873"/>
                  </a:lnTo>
                  <a:lnTo>
                    <a:pt x="1472145" y="779411"/>
                  </a:lnTo>
                  <a:lnTo>
                    <a:pt x="1449260" y="781672"/>
                  </a:lnTo>
                  <a:lnTo>
                    <a:pt x="1129258" y="781672"/>
                  </a:lnTo>
                  <a:lnTo>
                    <a:pt x="1124864" y="786079"/>
                  </a:lnTo>
                  <a:lnTo>
                    <a:pt x="1124864" y="796937"/>
                  </a:lnTo>
                  <a:lnTo>
                    <a:pt x="1129258" y="801319"/>
                  </a:lnTo>
                  <a:lnTo>
                    <a:pt x="1413103" y="801319"/>
                  </a:lnTo>
                  <a:lnTo>
                    <a:pt x="1458442" y="810031"/>
                  </a:lnTo>
                  <a:lnTo>
                    <a:pt x="1496009" y="833755"/>
                  </a:lnTo>
                  <a:lnTo>
                    <a:pt x="1521929" y="868908"/>
                  </a:lnTo>
                  <a:lnTo>
                    <a:pt x="1532331" y="911898"/>
                  </a:lnTo>
                  <a:lnTo>
                    <a:pt x="1530756" y="934885"/>
                  </a:lnTo>
                  <a:lnTo>
                    <a:pt x="1514475" y="976884"/>
                  </a:lnTo>
                  <a:lnTo>
                    <a:pt x="1482610" y="1009726"/>
                  </a:lnTo>
                  <a:lnTo>
                    <a:pt x="1441170" y="1027264"/>
                  </a:lnTo>
                  <a:lnTo>
                    <a:pt x="1418297" y="1029538"/>
                  </a:lnTo>
                  <a:lnTo>
                    <a:pt x="1110195" y="1029538"/>
                  </a:lnTo>
                  <a:lnTo>
                    <a:pt x="1105814" y="1033919"/>
                  </a:lnTo>
                  <a:lnTo>
                    <a:pt x="1105814" y="1044778"/>
                  </a:lnTo>
                  <a:lnTo>
                    <a:pt x="1110195" y="1049172"/>
                  </a:lnTo>
                  <a:lnTo>
                    <a:pt x="1382115" y="1049172"/>
                  </a:lnTo>
                  <a:lnTo>
                    <a:pt x="1427454" y="1057884"/>
                  </a:lnTo>
                  <a:lnTo>
                    <a:pt x="1465021" y="1081608"/>
                  </a:lnTo>
                  <a:lnTo>
                    <a:pt x="1490941" y="1116761"/>
                  </a:lnTo>
                  <a:lnTo>
                    <a:pt x="1501355" y="1159764"/>
                  </a:lnTo>
                  <a:lnTo>
                    <a:pt x="1499768" y="1182738"/>
                  </a:lnTo>
                  <a:lnTo>
                    <a:pt x="1483499" y="1224737"/>
                  </a:lnTo>
                  <a:lnTo>
                    <a:pt x="1451622" y="1257579"/>
                  </a:lnTo>
                  <a:lnTo>
                    <a:pt x="1410182" y="1275105"/>
                  </a:lnTo>
                  <a:lnTo>
                    <a:pt x="1387309" y="1277378"/>
                  </a:lnTo>
                  <a:lnTo>
                    <a:pt x="1091133" y="1277378"/>
                  </a:lnTo>
                  <a:lnTo>
                    <a:pt x="1086751" y="1281772"/>
                  </a:lnTo>
                  <a:lnTo>
                    <a:pt x="1086751" y="1292631"/>
                  </a:lnTo>
                  <a:lnTo>
                    <a:pt x="1091133" y="1297025"/>
                  </a:lnTo>
                  <a:lnTo>
                    <a:pt x="1320139" y="1297025"/>
                  </a:lnTo>
                  <a:lnTo>
                    <a:pt x="1365491" y="1305725"/>
                  </a:lnTo>
                  <a:lnTo>
                    <a:pt x="1403057" y="1329448"/>
                  </a:lnTo>
                  <a:lnTo>
                    <a:pt x="1428978" y="1364615"/>
                  </a:lnTo>
                  <a:lnTo>
                    <a:pt x="1439379" y="1407604"/>
                  </a:lnTo>
                  <a:lnTo>
                    <a:pt x="1437805" y="1430591"/>
                  </a:lnTo>
                  <a:lnTo>
                    <a:pt x="1421523" y="1472590"/>
                  </a:lnTo>
                  <a:lnTo>
                    <a:pt x="1389659" y="1505432"/>
                  </a:lnTo>
                  <a:lnTo>
                    <a:pt x="1348219" y="1522958"/>
                  </a:lnTo>
                  <a:lnTo>
                    <a:pt x="1325346" y="1525231"/>
                  </a:lnTo>
                  <a:lnTo>
                    <a:pt x="1243647" y="1525231"/>
                  </a:lnTo>
                  <a:lnTo>
                    <a:pt x="1239266" y="1529626"/>
                  </a:lnTo>
                  <a:lnTo>
                    <a:pt x="1239266" y="1540484"/>
                  </a:lnTo>
                  <a:lnTo>
                    <a:pt x="1243647" y="1544878"/>
                  </a:lnTo>
                  <a:lnTo>
                    <a:pt x="1325346" y="1544878"/>
                  </a:lnTo>
                  <a:lnTo>
                    <a:pt x="1352169" y="1542211"/>
                  </a:lnTo>
                  <a:lnTo>
                    <a:pt x="1400746" y="1521663"/>
                  </a:lnTo>
                  <a:lnTo>
                    <a:pt x="1438084" y="1483169"/>
                  </a:lnTo>
                  <a:lnTo>
                    <a:pt x="1457172" y="1433944"/>
                  </a:lnTo>
                  <a:lnTo>
                    <a:pt x="1459026" y="1407033"/>
                  </a:lnTo>
                  <a:lnTo>
                    <a:pt x="1453438" y="1373479"/>
                  </a:lnTo>
                  <a:lnTo>
                    <a:pt x="1439583" y="1343190"/>
                  </a:lnTo>
                  <a:lnTo>
                    <a:pt x="1418678" y="1317294"/>
                  </a:lnTo>
                  <a:lnTo>
                    <a:pt x="1391970" y="1296949"/>
                  </a:lnTo>
                  <a:lnTo>
                    <a:pt x="1417472" y="1293647"/>
                  </a:lnTo>
                  <a:lnTo>
                    <a:pt x="1463649" y="1273162"/>
                  </a:lnTo>
                  <a:lnTo>
                    <a:pt x="1500060" y="1235316"/>
                  </a:lnTo>
                  <a:lnTo>
                    <a:pt x="1519135" y="1186103"/>
                  </a:lnTo>
                  <a:lnTo>
                    <a:pt x="1520990" y="1159179"/>
                  </a:lnTo>
                  <a:lnTo>
                    <a:pt x="1514906" y="1124064"/>
                  </a:lnTo>
                  <a:lnTo>
                    <a:pt x="1499793" y="1092581"/>
                  </a:lnTo>
                  <a:lnTo>
                    <a:pt x="1477060" y="1066076"/>
                  </a:lnTo>
                  <a:lnTo>
                    <a:pt x="1448142" y="1045857"/>
                  </a:lnTo>
                  <a:lnTo>
                    <a:pt x="1466443" y="1040307"/>
                  </a:lnTo>
                  <a:lnTo>
                    <a:pt x="1499730" y="1021562"/>
                  </a:lnTo>
                  <a:lnTo>
                    <a:pt x="1531035" y="987463"/>
                  </a:lnTo>
                  <a:lnTo>
                    <a:pt x="1550123" y="938250"/>
                  </a:lnTo>
                  <a:lnTo>
                    <a:pt x="1551978" y="911326"/>
                  </a:lnTo>
                  <a:lnTo>
                    <a:pt x="1545894" y="876211"/>
                  </a:lnTo>
                  <a:lnTo>
                    <a:pt x="1530781" y="844727"/>
                  </a:lnTo>
                  <a:lnTo>
                    <a:pt x="1508048" y="818222"/>
                  </a:lnTo>
                  <a:lnTo>
                    <a:pt x="1479130" y="798004"/>
                  </a:lnTo>
                  <a:lnTo>
                    <a:pt x="1497431" y="792441"/>
                  </a:lnTo>
                  <a:lnTo>
                    <a:pt x="1530718" y="773709"/>
                  </a:lnTo>
                  <a:lnTo>
                    <a:pt x="1562023" y="739609"/>
                  </a:lnTo>
                  <a:lnTo>
                    <a:pt x="1581099" y="690397"/>
                  </a:lnTo>
                  <a:lnTo>
                    <a:pt x="1582966" y="663486"/>
                  </a:lnTo>
                  <a:close/>
                </a:path>
              </a:pathLst>
            </a:custGeom>
            <a:solidFill>
              <a:srgbClr val="020302"/>
            </a:solidFill>
          </p:spPr>
          <p:txBody>
            <a:bodyPr wrap="square" lIns="0" tIns="0" rIns="0" bIns="0" rtlCol="0"/>
            <a:lstStyle/>
            <a:p>
              <a:endParaRPr/>
            </a:p>
          </p:txBody>
        </p:sp>
      </p:grpSp>
      <p:grpSp>
        <p:nvGrpSpPr>
          <p:cNvPr id="94" name="object 94"/>
          <p:cNvGrpSpPr/>
          <p:nvPr/>
        </p:nvGrpSpPr>
        <p:grpSpPr>
          <a:xfrm>
            <a:off x="16423631" y="10231561"/>
            <a:ext cx="819150" cy="473075"/>
            <a:chOff x="16423631" y="10231561"/>
            <a:chExt cx="819150" cy="473075"/>
          </a:xfrm>
        </p:grpSpPr>
        <p:sp>
          <p:nvSpPr>
            <p:cNvPr id="95" name="object 95"/>
            <p:cNvSpPr/>
            <p:nvPr/>
          </p:nvSpPr>
          <p:spPr>
            <a:xfrm>
              <a:off x="16429942" y="10237880"/>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96" name="object 96"/>
            <p:cNvSpPr/>
            <p:nvPr/>
          </p:nvSpPr>
          <p:spPr>
            <a:xfrm>
              <a:off x="16842274" y="10237883"/>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2" y="405025"/>
                  </a:lnTo>
                  <a:lnTo>
                    <a:pt x="268501" y="428215"/>
                  </a:lnTo>
                  <a:lnTo>
                    <a:pt x="291921" y="443716"/>
                  </a:lnTo>
                  <a:lnTo>
                    <a:pt x="303193" y="460048"/>
                  </a:lnTo>
                  <a:lnTo>
                    <a:pt x="393996" y="460237"/>
                  </a:lnTo>
                  <a:lnTo>
                    <a:pt x="386608" y="445333"/>
                  </a:lnTo>
                  <a:lnTo>
                    <a:pt x="365472" y="431294"/>
                  </a:lnTo>
                  <a:lnTo>
                    <a:pt x="332130" y="413793"/>
                  </a:lnTo>
                  <a:lnTo>
                    <a:pt x="288127" y="388502"/>
                  </a:lnTo>
                  <a:lnTo>
                    <a:pt x="235005" y="351092"/>
                  </a:lnTo>
                  <a:lnTo>
                    <a:pt x="174307" y="297237"/>
                  </a:lnTo>
                  <a:lnTo>
                    <a:pt x="101465" y="197197"/>
                  </a:lnTo>
                  <a:lnTo>
                    <a:pt x="65970" y="100977"/>
                  </a:lnTo>
                  <a:lnTo>
                    <a:pt x="54465" y="28577"/>
                  </a:lnTo>
                  <a:lnTo>
                    <a:pt x="53598" y="0"/>
                  </a:lnTo>
                  <a:close/>
                </a:path>
              </a:pathLst>
            </a:custGeom>
            <a:solidFill>
              <a:srgbClr val="E6E3D9"/>
            </a:solidFill>
          </p:spPr>
          <p:txBody>
            <a:bodyPr wrap="square" lIns="0" tIns="0" rIns="0" bIns="0" rtlCol="0"/>
            <a:lstStyle/>
            <a:p>
              <a:endParaRPr/>
            </a:p>
          </p:txBody>
        </p:sp>
        <p:sp>
          <p:nvSpPr>
            <p:cNvPr id="97" name="object 97"/>
            <p:cNvSpPr/>
            <p:nvPr/>
          </p:nvSpPr>
          <p:spPr>
            <a:xfrm>
              <a:off x="16423631" y="10231561"/>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49" y="454390"/>
                  </a:lnTo>
                  <a:lnTo>
                    <a:pt x="28864" y="448331"/>
                  </a:lnTo>
                  <a:lnTo>
                    <a:pt x="40549"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98" name="object 98"/>
          <p:cNvGrpSpPr/>
          <p:nvPr/>
        </p:nvGrpSpPr>
        <p:grpSpPr>
          <a:xfrm>
            <a:off x="17106386" y="9398170"/>
            <a:ext cx="462915" cy="673735"/>
            <a:chOff x="17106386" y="9398170"/>
            <a:chExt cx="462915" cy="673735"/>
          </a:xfrm>
        </p:grpSpPr>
        <p:sp>
          <p:nvSpPr>
            <p:cNvPr id="99" name="object 99"/>
            <p:cNvSpPr/>
            <p:nvPr/>
          </p:nvSpPr>
          <p:spPr>
            <a:xfrm>
              <a:off x="17113254" y="9404489"/>
              <a:ext cx="449580" cy="661035"/>
            </a:xfrm>
            <a:custGeom>
              <a:avLst/>
              <a:gdLst/>
              <a:ahLst/>
              <a:cxnLst/>
              <a:rect l="l" t="t" r="r" b="b"/>
              <a:pathLst>
                <a:path w="449580" h="661034">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100" name="object 100"/>
            <p:cNvSpPr/>
            <p:nvPr/>
          </p:nvSpPr>
          <p:spPr>
            <a:xfrm>
              <a:off x="17106386" y="9398170"/>
              <a:ext cx="462915" cy="673735"/>
            </a:xfrm>
            <a:custGeom>
              <a:avLst/>
              <a:gdLst/>
              <a:ahLst/>
              <a:cxnLst/>
              <a:rect l="l" t="t" r="r" b="b"/>
              <a:pathLst>
                <a:path w="462915" h="673734">
                  <a:moveTo>
                    <a:pt x="457682" y="0"/>
                  </a:moveTo>
                  <a:lnTo>
                    <a:pt x="178371" y="0"/>
                  </a:lnTo>
                  <a:lnTo>
                    <a:pt x="175596" y="2659"/>
                  </a:lnTo>
                  <a:lnTo>
                    <a:pt x="171324" y="93316"/>
                  </a:lnTo>
                  <a:lnTo>
                    <a:pt x="174026" y="96279"/>
                  </a:lnTo>
                  <a:lnTo>
                    <a:pt x="180957" y="96677"/>
                  </a:lnTo>
                  <a:lnTo>
                    <a:pt x="183952" y="93913"/>
                  </a:lnTo>
                  <a:lnTo>
                    <a:pt x="187774" y="12638"/>
                  </a:lnTo>
                  <a:lnTo>
                    <a:pt x="449232" y="12638"/>
                  </a:lnTo>
                  <a:lnTo>
                    <a:pt x="442384" y="74126"/>
                  </a:lnTo>
                  <a:lnTo>
                    <a:pt x="434115" y="122474"/>
                  </a:lnTo>
                  <a:lnTo>
                    <a:pt x="421400" y="178009"/>
                  </a:lnTo>
                  <a:lnTo>
                    <a:pt x="403330" y="237320"/>
                  </a:lnTo>
                  <a:lnTo>
                    <a:pt x="378993" y="296996"/>
                  </a:lnTo>
                  <a:lnTo>
                    <a:pt x="342438" y="364368"/>
                  </a:lnTo>
                  <a:lnTo>
                    <a:pt x="318684" y="400479"/>
                  </a:lnTo>
                  <a:lnTo>
                    <a:pt x="290873" y="437555"/>
                  </a:lnTo>
                  <a:lnTo>
                    <a:pt x="258701" y="475105"/>
                  </a:lnTo>
                  <a:lnTo>
                    <a:pt x="221865" y="512641"/>
                  </a:lnTo>
                  <a:lnTo>
                    <a:pt x="180059" y="549671"/>
                  </a:lnTo>
                  <a:lnTo>
                    <a:pt x="132981" y="585708"/>
                  </a:lnTo>
                  <a:lnTo>
                    <a:pt x="80326" y="620260"/>
                  </a:lnTo>
                  <a:lnTo>
                    <a:pt x="21789" y="652838"/>
                  </a:lnTo>
                  <a:lnTo>
                    <a:pt x="86793" y="531523"/>
                  </a:lnTo>
                  <a:lnTo>
                    <a:pt x="142976" y="488522"/>
                  </a:lnTo>
                  <a:lnTo>
                    <a:pt x="191244" y="443724"/>
                  </a:lnTo>
                  <a:lnTo>
                    <a:pt x="232198" y="397924"/>
                  </a:lnTo>
                  <a:lnTo>
                    <a:pt x="266437" y="351917"/>
                  </a:lnTo>
                  <a:lnTo>
                    <a:pt x="294564" y="306501"/>
                  </a:lnTo>
                  <a:lnTo>
                    <a:pt x="317179" y="262471"/>
                  </a:lnTo>
                  <a:lnTo>
                    <a:pt x="334881"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3" y="122061"/>
                  </a:lnTo>
                  <a:lnTo>
                    <a:pt x="333414" y="186877"/>
                  </a:lnTo>
                  <a:lnTo>
                    <a:pt x="319770" y="224642"/>
                  </a:lnTo>
                  <a:lnTo>
                    <a:pt x="302002" y="265022"/>
                  </a:lnTo>
                  <a:lnTo>
                    <a:pt x="279566" y="307297"/>
                  </a:lnTo>
                  <a:lnTo>
                    <a:pt x="251920" y="350752"/>
                  </a:lnTo>
                  <a:lnTo>
                    <a:pt x="218519" y="394666"/>
                  </a:lnTo>
                  <a:lnTo>
                    <a:pt x="178819" y="438324"/>
                  </a:lnTo>
                  <a:lnTo>
                    <a:pt x="132279" y="481005"/>
                  </a:lnTo>
                  <a:lnTo>
                    <a:pt x="77526" y="522560"/>
                  </a:lnTo>
                  <a:lnTo>
                    <a:pt x="76845" y="523324"/>
                  </a:lnTo>
                  <a:lnTo>
                    <a:pt x="0" y="666754"/>
                  </a:lnTo>
                  <a:lnTo>
                    <a:pt x="41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9" y="233611"/>
                  </a:lnTo>
                  <a:lnTo>
                    <a:pt x="437477" y="165921"/>
                  </a:lnTo>
                  <a:lnTo>
                    <a:pt x="450318" y="104352"/>
                  </a:lnTo>
                  <a:lnTo>
                    <a:pt x="457832" y="53928"/>
                  </a:lnTo>
                  <a:lnTo>
                    <a:pt x="462341" y="4879"/>
                  </a:lnTo>
                  <a:lnTo>
                    <a:pt x="461713" y="3204"/>
                  </a:lnTo>
                  <a:lnTo>
                    <a:pt x="459336" y="712"/>
                  </a:lnTo>
                  <a:lnTo>
                    <a:pt x="457682" y="0"/>
                  </a:lnTo>
                  <a:close/>
                </a:path>
              </a:pathLst>
            </a:custGeom>
            <a:solidFill>
              <a:srgbClr val="020302"/>
            </a:solidFill>
          </p:spPr>
          <p:txBody>
            <a:bodyPr wrap="square" lIns="0" tIns="0" rIns="0" bIns="0" rtlCol="0"/>
            <a:lstStyle/>
            <a:p>
              <a:endParaRPr/>
            </a:p>
          </p:txBody>
        </p:sp>
      </p:grpSp>
      <p:grpSp>
        <p:nvGrpSpPr>
          <p:cNvPr id="101" name="object 101"/>
          <p:cNvGrpSpPr/>
          <p:nvPr/>
        </p:nvGrpSpPr>
        <p:grpSpPr>
          <a:xfrm>
            <a:off x="16097476" y="9283442"/>
            <a:ext cx="1189355" cy="961390"/>
            <a:chOff x="16097476" y="9283442"/>
            <a:chExt cx="1189355" cy="961390"/>
          </a:xfrm>
        </p:grpSpPr>
        <p:sp>
          <p:nvSpPr>
            <p:cNvPr id="102" name="object 102"/>
            <p:cNvSpPr/>
            <p:nvPr/>
          </p:nvSpPr>
          <p:spPr>
            <a:xfrm>
              <a:off x="16103865" y="9404490"/>
              <a:ext cx="449580" cy="661035"/>
            </a:xfrm>
            <a:custGeom>
              <a:avLst/>
              <a:gdLst/>
              <a:ahLst/>
              <a:cxnLst/>
              <a:rect l="l" t="t" r="r" b="b"/>
              <a:pathLst>
                <a:path w="449580" h="661034">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103" name="object 103"/>
            <p:cNvSpPr/>
            <p:nvPr/>
          </p:nvSpPr>
          <p:spPr>
            <a:xfrm>
              <a:off x="16097476" y="9398170"/>
              <a:ext cx="462915" cy="673735"/>
            </a:xfrm>
            <a:custGeom>
              <a:avLst/>
              <a:gdLst/>
              <a:ahLst/>
              <a:cxnLst/>
              <a:rect l="l" t="t" r="r" b="b"/>
              <a:pathLst>
                <a:path w="462915" h="673734">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5" y="123368"/>
                  </a:lnTo>
                  <a:lnTo>
                    <a:pt x="108336" y="162403"/>
                  </a:lnTo>
                  <a:lnTo>
                    <a:pt x="122192" y="206861"/>
                  </a:lnTo>
                  <a:lnTo>
                    <a:pt x="141725" y="255530"/>
                  </a:lnTo>
                  <a:lnTo>
                    <a:pt x="167909" y="307198"/>
                  </a:lnTo>
                  <a:lnTo>
                    <a:pt x="201715"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104" name="object 104"/>
            <p:cNvSpPr/>
            <p:nvPr/>
          </p:nvSpPr>
          <p:spPr>
            <a:xfrm>
              <a:off x="16348188" y="9283442"/>
              <a:ext cx="939165" cy="961390"/>
            </a:xfrm>
            <a:custGeom>
              <a:avLst/>
              <a:gdLst/>
              <a:ahLst/>
              <a:cxnLst/>
              <a:rect l="l" t="t" r="r" b="b"/>
              <a:pathLst>
                <a:path w="939165" h="961390">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105" name="object 105"/>
            <p:cNvSpPr/>
            <p:nvPr/>
          </p:nvSpPr>
          <p:spPr>
            <a:xfrm>
              <a:off x="16791823" y="9283442"/>
              <a:ext cx="495300" cy="961390"/>
            </a:xfrm>
            <a:custGeom>
              <a:avLst/>
              <a:gdLst/>
              <a:ahLst/>
              <a:cxnLst/>
              <a:rect l="l" t="t" r="r" b="b"/>
              <a:pathLst>
                <a:path w="495300" h="961390">
                  <a:moveTo>
                    <a:pt x="63695" y="948846"/>
                  </a:moveTo>
                  <a:lnTo>
                    <a:pt x="0" y="959007"/>
                  </a:lnTo>
                  <a:lnTo>
                    <a:pt x="9921" y="959896"/>
                  </a:lnTo>
                  <a:lnTo>
                    <a:pt x="19994" y="960546"/>
                  </a:lnTo>
                  <a:lnTo>
                    <a:pt x="30223" y="960945"/>
                  </a:lnTo>
                  <a:lnTo>
                    <a:pt x="40616" y="961080"/>
                  </a:lnTo>
                  <a:lnTo>
                    <a:pt x="63695" y="948846"/>
                  </a:lnTo>
                  <a:close/>
                </a:path>
                <a:path w="495300" h="961390">
                  <a:moveTo>
                    <a:pt x="433015" y="539059"/>
                  </a:moveTo>
                  <a:lnTo>
                    <a:pt x="323894" y="810911"/>
                  </a:lnTo>
                  <a:lnTo>
                    <a:pt x="63695" y="948846"/>
                  </a:lnTo>
                  <a:lnTo>
                    <a:pt x="265976" y="916576"/>
                  </a:lnTo>
                  <a:lnTo>
                    <a:pt x="397879" y="802535"/>
                  </a:lnTo>
                  <a:lnTo>
                    <a:pt x="433015" y="539059"/>
                  </a:lnTo>
                  <a:close/>
                </a:path>
                <a:path w="495300" h="961390">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106" name="object 106"/>
          <p:cNvGrpSpPr/>
          <p:nvPr/>
        </p:nvGrpSpPr>
        <p:grpSpPr>
          <a:xfrm>
            <a:off x="16402449" y="10678523"/>
            <a:ext cx="861694" cy="329565"/>
            <a:chOff x="16402449" y="10678523"/>
            <a:chExt cx="861694" cy="329565"/>
          </a:xfrm>
        </p:grpSpPr>
        <p:sp>
          <p:nvSpPr>
            <p:cNvPr id="107" name="object 107"/>
            <p:cNvSpPr/>
            <p:nvPr/>
          </p:nvSpPr>
          <p:spPr>
            <a:xfrm>
              <a:off x="16408777" y="10684837"/>
              <a:ext cx="848994" cy="316865"/>
            </a:xfrm>
            <a:custGeom>
              <a:avLst/>
              <a:gdLst/>
              <a:ahLst/>
              <a:cxnLst/>
              <a:rect l="l" t="t" r="r" b="b"/>
              <a:pathLst>
                <a:path w="848994" h="316865">
                  <a:moveTo>
                    <a:pt x="848665" y="0"/>
                  </a:moveTo>
                  <a:lnTo>
                    <a:pt x="0" y="0"/>
                  </a:lnTo>
                  <a:lnTo>
                    <a:pt x="0" y="316597"/>
                  </a:lnTo>
                  <a:lnTo>
                    <a:pt x="848665" y="316597"/>
                  </a:lnTo>
                  <a:lnTo>
                    <a:pt x="848665" y="0"/>
                  </a:lnTo>
                  <a:close/>
                </a:path>
              </a:pathLst>
            </a:custGeom>
            <a:solidFill>
              <a:srgbClr val="FFFFFF"/>
            </a:solidFill>
          </p:spPr>
          <p:txBody>
            <a:bodyPr wrap="square" lIns="0" tIns="0" rIns="0" bIns="0" rtlCol="0"/>
            <a:lstStyle/>
            <a:p>
              <a:endParaRPr/>
            </a:p>
          </p:txBody>
        </p:sp>
        <p:sp>
          <p:nvSpPr>
            <p:cNvPr id="108" name="object 108"/>
            <p:cNvSpPr/>
            <p:nvPr/>
          </p:nvSpPr>
          <p:spPr>
            <a:xfrm>
              <a:off x="16402444" y="10678534"/>
              <a:ext cx="861694" cy="329565"/>
            </a:xfrm>
            <a:custGeom>
              <a:avLst/>
              <a:gdLst/>
              <a:ahLst/>
              <a:cxnLst/>
              <a:rect l="l" t="t" r="r" b="b"/>
              <a:pathLst>
                <a:path w="861694" h="329565">
                  <a:moveTo>
                    <a:pt x="695071" y="115290"/>
                  </a:moveTo>
                  <a:lnTo>
                    <a:pt x="692251" y="112458"/>
                  </a:lnTo>
                  <a:lnTo>
                    <a:pt x="688746" y="112458"/>
                  </a:lnTo>
                  <a:lnTo>
                    <a:pt x="673138" y="109296"/>
                  </a:lnTo>
                  <a:lnTo>
                    <a:pt x="660361" y="100685"/>
                  </a:lnTo>
                  <a:lnTo>
                    <a:pt x="651751" y="87922"/>
                  </a:lnTo>
                  <a:lnTo>
                    <a:pt x="648589" y="72313"/>
                  </a:lnTo>
                  <a:lnTo>
                    <a:pt x="648652" y="69913"/>
                  </a:lnTo>
                  <a:lnTo>
                    <a:pt x="648004" y="68275"/>
                  </a:lnTo>
                  <a:lnTo>
                    <a:pt x="645629" y="65862"/>
                  </a:lnTo>
                  <a:lnTo>
                    <a:pt x="644004" y="65176"/>
                  </a:lnTo>
                  <a:lnTo>
                    <a:pt x="217309" y="65176"/>
                  </a:lnTo>
                  <a:lnTo>
                    <a:pt x="215684" y="65862"/>
                  </a:lnTo>
                  <a:lnTo>
                    <a:pt x="213309" y="68275"/>
                  </a:lnTo>
                  <a:lnTo>
                    <a:pt x="212661" y="69913"/>
                  </a:lnTo>
                  <a:lnTo>
                    <a:pt x="212686" y="71602"/>
                  </a:lnTo>
                  <a:lnTo>
                    <a:pt x="209562" y="87922"/>
                  </a:lnTo>
                  <a:lnTo>
                    <a:pt x="200939" y="100685"/>
                  </a:lnTo>
                  <a:lnTo>
                    <a:pt x="188175" y="109296"/>
                  </a:lnTo>
                  <a:lnTo>
                    <a:pt x="172554" y="112458"/>
                  </a:lnTo>
                  <a:lnTo>
                    <a:pt x="169075" y="112458"/>
                  </a:lnTo>
                  <a:lnTo>
                    <a:pt x="166243" y="115290"/>
                  </a:lnTo>
                  <a:lnTo>
                    <a:pt x="166243" y="214731"/>
                  </a:lnTo>
                  <a:lnTo>
                    <a:pt x="169075" y="217563"/>
                  </a:lnTo>
                  <a:lnTo>
                    <a:pt x="172554" y="217563"/>
                  </a:lnTo>
                  <a:lnTo>
                    <a:pt x="188175" y="220726"/>
                  </a:lnTo>
                  <a:lnTo>
                    <a:pt x="200939" y="229336"/>
                  </a:lnTo>
                  <a:lnTo>
                    <a:pt x="209562" y="242112"/>
                  </a:lnTo>
                  <a:lnTo>
                    <a:pt x="212725" y="257721"/>
                  </a:lnTo>
                  <a:lnTo>
                    <a:pt x="212725" y="261213"/>
                  </a:lnTo>
                  <a:lnTo>
                    <a:pt x="215557" y="264045"/>
                  </a:lnTo>
                  <a:lnTo>
                    <a:pt x="569734" y="264045"/>
                  </a:lnTo>
                  <a:lnTo>
                    <a:pt x="572566" y="261213"/>
                  </a:lnTo>
                  <a:lnTo>
                    <a:pt x="572566" y="254241"/>
                  </a:lnTo>
                  <a:lnTo>
                    <a:pt x="569734" y="251396"/>
                  </a:lnTo>
                  <a:lnTo>
                    <a:pt x="224980" y="251396"/>
                  </a:lnTo>
                  <a:lnTo>
                    <a:pt x="219951" y="234454"/>
                  </a:lnTo>
                  <a:lnTo>
                    <a:pt x="209880" y="220408"/>
                  </a:lnTo>
                  <a:lnTo>
                    <a:pt x="195834" y="210337"/>
                  </a:lnTo>
                  <a:lnTo>
                    <a:pt x="178879" y="205295"/>
                  </a:lnTo>
                  <a:lnTo>
                    <a:pt x="178879" y="124714"/>
                  </a:lnTo>
                  <a:lnTo>
                    <a:pt x="196011" y="119595"/>
                  </a:lnTo>
                  <a:lnTo>
                    <a:pt x="210146" y="109347"/>
                  </a:lnTo>
                  <a:lnTo>
                    <a:pt x="220205" y="95046"/>
                  </a:lnTo>
                  <a:lnTo>
                    <a:pt x="225082" y="77812"/>
                  </a:lnTo>
                  <a:lnTo>
                    <a:pt x="636244" y="77812"/>
                  </a:lnTo>
                  <a:lnTo>
                    <a:pt x="641108" y="95046"/>
                  </a:lnTo>
                  <a:lnTo>
                    <a:pt x="651167" y="109347"/>
                  </a:lnTo>
                  <a:lnTo>
                    <a:pt x="665302" y="119595"/>
                  </a:lnTo>
                  <a:lnTo>
                    <a:pt x="682434" y="124714"/>
                  </a:lnTo>
                  <a:lnTo>
                    <a:pt x="682434" y="205295"/>
                  </a:lnTo>
                  <a:lnTo>
                    <a:pt x="664146" y="211010"/>
                  </a:lnTo>
                  <a:lnTo>
                    <a:pt x="649389" y="222567"/>
                  </a:lnTo>
                  <a:lnTo>
                    <a:pt x="639546" y="238594"/>
                  </a:lnTo>
                  <a:lnTo>
                    <a:pt x="635952" y="257721"/>
                  </a:lnTo>
                  <a:lnTo>
                    <a:pt x="635952" y="261213"/>
                  </a:lnTo>
                  <a:lnTo>
                    <a:pt x="638784" y="264045"/>
                  </a:lnTo>
                  <a:lnTo>
                    <a:pt x="642277" y="264045"/>
                  </a:lnTo>
                  <a:lnTo>
                    <a:pt x="645756" y="264045"/>
                  </a:lnTo>
                  <a:lnTo>
                    <a:pt x="648589" y="261213"/>
                  </a:lnTo>
                  <a:lnTo>
                    <a:pt x="648589" y="257721"/>
                  </a:lnTo>
                  <a:lnTo>
                    <a:pt x="651751" y="242112"/>
                  </a:lnTo>
                  <a:lnTo>
                    <a:pt x="660361" y="229336"/>
                  </a:lnTo>
                  <a:lnTo>
                    <a:pt x="673138" y="220726"/>
                  </a:lnTo>
                  <a:lnTo>
                    <a:pt x="688746" y="217563"/>
                  </a:lnTo>
                  <a:lnTo>
                    <a:pt x="692251" y="217563"/>
                  </a:lnTo>
                  <a:lnTo>
                    <a:pt x="695071" y="214731"/>
                  </a:lnTo>
                  <a:lnTo>
                    <a:pt x="695071" y="115290"/>
                  </a:lnTo>
                  <a:close/>
                </a:path>
                <a:path w="861694" h="329565">
                  <a:moveTo>
                    <a:pt x="861301" y="2819"/>
                  </a:moveTo>
                  <a:lnTo>
                    <a:pt x="858481" y="0"/>
                  </a:lnTo>
                  <a:lnTo>
                    <a:pt x="297383" y="0"/>
                  </a:lnTo>
                  <a:lnTo>
                    <a:pt x="294551" y="2819"/>
                  </a:lnTo>
                  <a:lnTo>
                    <a:pt x="294551" y="9791"/>
                  </a:lnTo>
                  <a:lnTo>
                    <a:pt x="297383" y="12636"/>
                  </a:lnTo>
                  <a:lnTo>
                    <a:pt x="848677" y="12636"/>
                  </a:lnTo>
                  <a:lnTo>
                    <a:pt x="848677" y="316585"/>
                  </a:lnTo>
                  <a:lnTo>
                    <a:pt x="12636" y="316585"/>
                  </a:lnTo>
                  <a:lnTo>
                    <a:pt x="12636" y="12636"/>
                  </a:lnTo>
                  <a:lnTo>
                    <a:pt x="146519" y="12636"/>
                  </a:lnTo>
                  <a:lnTo>
                    <a:pt x="149352" y="9791"/>
                  </a:lnTo>
                  <a:lnTo>
                    <a:pt x="149352" y="2819"/>
                  </a:lnTo>
                  <a:lnTo>
                    <a:pt x="146519" y="0"/>
                  </a:lnTo>
                  <a:lnTo>
                    <a:pt x="2832" y="0"/>
                  </a:lnTo>
                  <a:lnTo>
                    <a:pt x="0" y="2819"/>
                  </a:lnTo>
                  <a:lnTo>
                    <a:pt x="0" y="326390"/>
                  </a:lnTo>
                  <a:lnTo>
                    <a:pt x="2832" y="329222"/>
                  </a:lnTo>
                  <a:lnTo>
                    <a:pt x="854989" y="329222"/>
                  </a:lnTo>
                  <a:lnTo>
                    <a:pt x="858481" y="329222"/>
                  </a:lnTo>
                  <a:lnTo>
                    <a:pt x="861301" y="326390"/>
                  </a:lnTo>
                  <a:lnTo>
                    <a:pt x="861301" y="2819"/>
                  </a:lnTo>
                  <a:close/>
                </a:path>
              </a:pathLst>
            </a:custGeom>
            <a:solidFill>
              <a:srgbClr val="020302"/>
            </a:solidFill>
          </p:spPr>
          <p:txBody>
            <a:bodyPr wrap="square" lIns="0" tIns="0" rIns="0" bIns="0" rtlCol="0"/>
            <a:lstStyle/>
            <a:p>
              <a:endParaRPr/>
            </a:p>
          </p:txBody>
        </p:sp>
      </p:grpSp>
      <p:sp>
        <p:nvSpPr>
          <p:cNvPr id="109" name="object 109"/>
          <p:cNvSpPr/>
          <p:nvPr/>
        </p:nvSpPr>
        <p:spPr>
          <a:xfrm>
            <a:off x="16370279" y="9276884"/>
            <a:ext cx="924560" cy="974090"/>
          </a:xfrm>
          <a:custGeom>
            <a:avLst/>
            <a:gdLst/>
            <a:ahLst/>
            <a:cxnLst/>
            <a:rect l="l" t="t" r="r" b="b"/>
            <a:pathLst>
              <a:path w="924559" h="974090">
                <a:moveTo>
                  <a:pt x="6079" y="0"/>
                </a:moveTo>
                <a:lnTo>
                  <a:pt x="1141" y="40974"/>
                </a:lnTo>
                <a:lnTo>
                  <a:pt x="163" y="80457"/>
                </a:lnTo>
                <a:lnTo>
                  <a:pt x="0" y="131855"/>
                </a:lnTo>
                <a:lnTo>
                  <a:pt x="1338" y="193078"/>
                </a:lnTo>
                <a:lnTo>
                  <a:pt x="4863" y="262036"/>
                </a:lnTo>
                <a:lnTo>
                  <a:pt x="11262" y="336638"/>
                </a:lnTo>
                <a:lnTo>
                  <a:pt x="17438" y="388371"/>
                </a:lnTo>
                <a:lnTo>
                  <a:pt x="24890" y="438256"/>
                </a:lnTo>
                <a:lnTo>
                  <a:pt x="33602" y="486220"/>
                </a:lnTo>
                <a:lnTo>
                  <a:pt x="43560" y="532192"/>
                </a:lnTo>
                <a:lnTo>
                  <a:pt x="54749" y="576098"/>
                </a:lnTo>
                <a:lnTo>
                  <a:pt x="67155" y="617866"/>
                </a:lnTo>
                <a:lnTo>
                  <a:pt x="84436" y="667164"/>
                </a:lnTo>
                <a:lnTo>
                  <a:pt x="103608" y="712959"/>
                </a:lnTo>
                <a:lnTo>
                  <a:pt x="124635" y="755187"/>
                </a:lnTo>
                <a:lnTo>
                  <a:pt x="147485" y="793786"/>
                </a:lnTo>
                <a:lnTo>
                  <a:pt x="172122" y="828694"/>
                </a:lnTo>
                <a:lnTo>
                  <a:pt x="198513" y="859848"/>
                </a:lnTo>
                <a:lnTo>
                  <a:pt x="235290" y="894590"/>
                </a:lnTo>
                <a:lnTo>
                  <a:pt x="275024" y="923083"/>
                </a:lnTo>
                <a:lnTo>
                  <a:pt x="317645" y="945297"/>
                </a:lnTo>
                <a:lnTo>
                  <a:pt x="363087" y="961200"/>
                </a:lnTo>
                <a:lnTo>
                  <a:pt x="411281" y="970765"/>
                </a:lnTo>
                <a:lnTo>
                  <a:pt x="462159" y="973959"/>
                </a:lnTo>
                <a:lnTo>
                  <a:pt x="510215" y="970916"/>
                </a:lnTo>
                <a:lnTo>
                  <a:pt x="555912" y="961806"/>
                </a:lnTo>
                <a:lnTo>
                  <a:pt x="599186" y="946657"/>
                </a:lnTo>
                <a:lnTo>
                  <a:pt x="639972" y="925497"/>
                </a:lnTo>
                <a:lnTo>
                  <a:pt x="678204" y="898356"/>
                </a:lnTo>
                <a:lnTo>
                  <a:pt x="713816" y="865261"/>
                </a:lnTo>
                <a:lnTo>
                  <a:pt x="745868" y="827379"/>
                </a:lnTo>
                <a:lnTo>
                  <a:pt x="774453" y="785428"/>
                </a:lnTo>
                <a:lnTo>
                  <a:pt x="799769" y="740110"/>
                </a:lnTo>
                <a:lnTo>
                  <a:pt x="822015" y="692128"/>
                </a:lnTo>
                <a:lnTo>
                  <a:pt x="841388" y="642182"/>
                </a:lnTo>
                <a:lnTo>
                  <a:pt x="858087" y="590976"/>
                </a:lnTo>
                <a:lnTo>
                  <a:pt x="872310" y="539211"/>
                </a:lnTo>
                <a:lnTo>
                  <a:pt x="884256" y="487590"/>
                </a:lnTo>
                <a:lnTo>
                  <a:pt x="894122" y="436814"/>
                </a:lnTo>
                <a:lnTo>
                  <a:pt x="902106" y="387586"/>
                </a:lnTo>
                <a:lnTo>
                  <a:pt x="908407" y="340607"/>
                </a:lnTo>
                <a:lnTo>
                  <a:pt x="916106" y="265256"/>
                </a:lnTo>
                <a:lnTo>
                  <a:pt x="920862" y="195542"/>
                </a:lnTo>
                <a:lnTo>
                  <a:pt x="923314" y="133601"/>
                </a:lnTo>
                <a:lnTo>
                  <a:pt x="924101" y="81567"/>
                </a:lnTo>
                <a:lnTo>
                  <a:pt x="923863" y="41572"/>
                </a:lnTo>
                <a:lnTo>
                  <a:pt x="922690" y="2879"/>
                </a:lnTo>
                <a:lnTo>
                  <a:pt x="179194" y="240"/>
                </a:lnTo>
                <a:lnTo>
                  <a:pt x="910491" y="12879"/>
                </a:lnTo>
                <a:lnTo>
                  <a:pt x="911131" y="36334"/>
                </a:lnTo>
                <a:lnTo>
                  <a:pt x="911480" y="75310"/>
                </a:lnTo>
                <a:lnTo>
                  <a:pt x="910831" y="127448"/>
                </a:lnTo>
                <a:lnTo>
                  <a:pt x="908480" y="190395"/>
                </a:lnTo>
                <a:lnTo>
                  <a:pt x="903719" y="261793"/>
                </a:lnTo>
                <a:lnTo>
                  <a:pt x="895842" y="339288"/>
                </a:lnTo>
                <a:lnTo>
                  <a:pt x="889615" y="385711"/>
                </a:lnTo>
                <a:lnTo>
                  <a:pt x="881737" y="434343"/>
                </a:lnTo>
                <a:lnTo>
                  <a:pt x="872014" y="484490"/>
                </a:lnTo>
                <a:lnTo>
                  <a:pt x="860254" y="535453"/>
                </a:lnTo>
                <a:lnTo>
                  <a:pt x="846263" y="586537"/>
                </a:lnTo>
                <a:lnTo>
                  <a:pt x="829847" y="637044"/>
                </a:lnTo>
                <a:lnTo>
                  <a:pt x="810815" y="686279"/>
                </a:lnTo>
                <a:lnTo>
                  <a:pt x="788971" y="733545"/>
                </a:lnTo>
                <a:lnTo>
                  <a:pt x="764124" y="778144"/>
                </a:lnTo>
                <a:lnTo>
                  <a:pt x="736079" y="819382"/>
                </a:lnTo>
                <a:lnTo>
                  <a:pt x="704644" y="856560"/>
                </a:lnTo>
                <a:lnTo>
                  <a:pt x="670326" y="888457"/>
                </a:lnTo>
                <a:lnTo>
                  <a:pt x="633485" y="914616"/>
                </a:lnTo>
                <a:lnTo>
                  <a:pt x="594184" y="935009"/>
                </a:lnTo>
                <a:lnTo>
                  <a:pt x="552487" y="949609"/>
                </a:lnTo>
                <a:lnTo>
                  <a:pt x="508458" y="958388"/>
                </a:lnTo>
                <a:lnTo>
                  <a:pt x="462159" y="961321"/>
                </a:lnTo>
                <a:lnTo>
                  <a:pt x="413063" y="958240"/>
                </a:lnTo>
                <a:lnTo>
                  <a:pt x="366557" y="949014"/>
                </a:lnTo>
                <a:lnTo>
                  <a:pt x="322709" y="933674"/>
                </a:lnTo>
                <a:lnTo>
                  <a:pt x="281584" y="912247"/>
                </a:lnTo>
                <a:lnTo>
                  <a:pt x="243249" y="884764"/>
                </a:lnTo>
                <a:lnTo>
                  <a:pt x="207769" y="851251"/>
                </a:lnTo>
                <a:lnTo>
                  <a:pt x="176648" y="813710"/>
                </a:lnTo>
                <a:lnTo>
                  <a:pt x="149032" y="772253"/>
                </a:lnTo>
                <a:lnTo>
                  <a:pt x="124714" y="727563"/>
                </a:lnTo>
                <a:lnTo>
                  <a:pt x="103485" y="680323"/>
                </a:lnTo>
                <a:lnTo>
                  <a:pt x="85135" y="631214"/>
                </a:lnTo>
                <a:lnTo>
                  <a:pt x="69458" y="580919"/>
                </a:lnTo>
                <a:lnTo>
                  <a:pt x="56245" y="530121"/>
                </a:lnTo>
                <a:lnTo>
                  <a:pt x="45286" y="479502"/>
                </a:lnTo>
                <a:lnTo>
                  <a:pt x="36375" y="429743"/>
                </a:lnTo>
                <a:lnTo>
                  <a:pt x="29302" y="381528"/>
                </a:lnTo>
                <a:lnTo>
                  <a:pt x="23858" y="335539"/>
                </a:lnTo>
                <a:lnTo>
                  <a:pt x="16721" y="249510"/>
                </a:lnTo>
                <a:lnTo>
                  <a:pt x="13319" y="171594"/>
                </a:lnTo>
                <a:lnTo>
                  <a:pt x="12569" y="105089"/>
                </a:lnTo>
                <a:lnTo>
                  <a:pt x="13390" y="53291"/>
                </a:lnTo>
                <a:lnTo>
                  <a:pt x="14697" y="19497"/>
                </a:lnTo>
                <a:lnTo>
                  <a:pt x="15649" y="3518"/>
                </a:lnTo>
                <a:lnTo>
                  <a:pt x="13031" y="502"/>
                </a:lnTo>
                <a:lnTo>
                  <a:pt x="6079" y="0"/>
                </a:lnTo>
                <a:close/>
              </a:path>
            </a:pathLst>
          </a:custGeom>
          <a:solidFill>
            <a:srgbClr val="020302"/>
          </a:solidFill>
        </p:spPr>
        <p:txBody>
          <a:bodyPr wrap="square" lIns="0" tIns="0" rIns="0" bIns="0" rtlCol="0"/>
          <a:lstStyle/>
          <a:p>
            <a:endParaRPr/>
          </a:p>
        </p:txBody>
      </p:sp>
      <p:sp>
        <p:nvSpPr>
          <p:cNvPr id="110" name="object 110"/>
          <p:cNvSpPr/>
          <p:nvPr/>
        </p:nvSpPr>
        <p:spPr>
          <a:xfrm>
            <a:off x="10210400" y="634242"/>
            <a:ext cx="231775" cy="830580"/>
          </a:xfrm>
          <a:custGeom>
            <a:avLst/>
            <a:gdLst/>
            <a:ahLst/>
            <a:cxnLst/>
            <a:rect l="l" t="t" r="r" b="b"/>
            <a:pathLst>
              <a:path w="231775" h="830580">
                <a:moveTo>
                  <a:pt x="231228" y="0"/>
                </a:moveTo>
                <a:lnTo>
                  <a:pt x="0" y="0"/>
                </a:lnTo>
                <a:lnTo>
                  <a:pt x="0" y="830079"/>
                </a:lnTo>
                <a:lnTo>
                  <a:pt x="231228" y="830079"/>
                </a:lnTo>
                <a:lnTo>
                  <a:pt x="231228" y="0"/>
                </a:lnTo>
                <a:close/>
              </a:path>
            </a:pathLst>
          </a:custGeom>
          <a:solidFill>
            <a:srgbClr val="FFFFFF"/>
          </a:solidFill>
        </p:spPr>
        <p:txBody>
          <a:bodyPr wrap="square" lIns="0" tIns="0" rIns="0" bIns="0" rtlCol="0"/>
          <a:lstStyle/>
          <a:p>
            <a:endParaRPr/>
          </a:p>
        </p:txBody>
      </p:sp>
      <p:sp>
        <p:nvSpPr>
          <p:cNvPr id="111" name="object 111"/>
          <p:cNvSpPr/>
          <p:nvPr/>
        </p:nvSpPr>
        <p:spPr>
          <a:xfrm>
            <a:off x="10489069" y="808558"/>
            <a:ext cx="635635" cy="655955"/>
          </a:xfrm>
          <a:custGeom>
            <a:avLst/>
            <a:gdLst/>
            <a:ahLst/>
            <a:cxnLst/>
            <a:rect l="l" t="t" r="r" b="b"/>
            <a:pathLst>
              <a:path w="635634" h="655955">
                <a:moveTo>
                  <a:pt x="417400" y="0"/>
                </a:moveTo>
                <a:lnTo>
                  <a:pt x="366345" y="5730"/>
                </a:lnTo>
                <a:lnTo>
                  <a:pt x="322291" y="21364"/>
                </a:lnTo>
                <a:lnTo>
                  <a:pt x="284555" y="44569"/>
                </a:lnTo>
                <a:lnTo>
                  <a:pt x="252453" y="73010"/>
                </a:lnTo>
                <a:lnTo>
                  <a:pt x="225302" y="104352"/>
                </a:lnTo>
                <a:lnTo>
                  <a:pt x="225302" y="14229"/>
                </a:lnTo>
                <a:lnTo>
                  <a:pt x="0" y="14229"/>
                </a:lnTo>
                <a:lnTo>
                  <a:pt x="0" y="655760"/>
                </a:lnTo>
                <a:lnTo>
                  <a:pt x="225302" y="655760"/>
                </a:lnTo>
                <a:lnTo>
                  <a:pt x="225302" y="308315"/>
                </a:lnTo>
                <a:lnTo>
                  <a:pt x="232454" y="261936"/>
                </a:lnTo>
                <a:lnTo>
                  <a:pt x="252281" y="228121"/>
                </a:lnTo>
                <a:lnTo>
                  <a:pt x="282335" y="207424"/>
                </a:lnTo>
                <a:lnTo>
                  <a:pt x="320168" y="200402"/>
                </a:lnTo>
                <a:lnTo>
                  <a:pt x="356761" y="207424"/>
                </a:lnTo>
                <a:lnTo>
                  <a:pt x="385239" y="228121"/>
                </a:lnTo>
                <a:lnTo>
                  <a:pt x="403713" y="261936"/>
                </a:lnTo>
                <a:lnTo>
                  <a:pt x="410291" y="308315"/>
                </a:lnTo>
                <a:lnTo>
                  <a:pt x="410291" y="655760"/>
                </a:lnTo>
                <a:lnTo>
                  <a:pt x="635603" y="655760"/>
                </a:lnTo>
                <a:lnTo>
                  <a:pt x="635603" y="235982"/>
                </a:lnTo>
                <a:lnTo>
                  <a:pt x="631821" y="183964"/>
                </a:lnTo>
                <a:lnTo>
                  <a:pt x="620686" y="137575"/>
                </a:lnTo>
                <a:lnTo>
                  <a:pt x="602520" y="97217"/>
                </a:lnTo>
                <a:lnTo>
                  <a:pt x="577642" y="63293"/>
                </a:lnTo>
                <a:lnTo>
                  <a:pt x="546371" y="36207"/>
                </a:lnTo>
                <a:lnTo>
                  <a:pt x="509027" y="16360"/>
                </a:lnTo>
                <a:lnTo>
                  <a:pt x="465930" y="4157"/>
                </a:lnTo>
                <a:lnTo>
                  <a:pt x="417400" y="0"/>
                </a:lnTo>
                <a:close/>
              </a:path>
            </a:pathLst>
          </a:custGeom>
          <a:solidFill>
            <a:srgbClr val="FFFFFF"/>
          </a:solidFill>
        </p:spPr>
        <p:txBody>
          <a:bodyPr wrap="square" lIns="0" tIns="0" rIns="0" bIns="0" rtlCol="0"/>
          <a:lstStyle/>
          <a:p>
            <a:endParaRPr/>
          </a:p>
        </p:txBody>
      </p:sp>
      <p:sp>
        <p:nvSpPr>
          <p:cNvPr id="112" name="object 112"/>
          <p:cNvSpPr/>
          <p:nvPr/>
        </p:nvSpPr>
        <p:spPr>
          <a:xfrm>
            <a:off x="11175647" y="808558"/>
            <a:ext cx="635635" cy="655955"/>
          </a:xfrm>
          <a:custGeom>
            <a:avLst/>
            <a:gdLst/>
            <a:ahLst/>
            <a:cxnLst/>
            <a:rect l="l" t="t" r="r" b="b"/>
            <a:pathLst>
              <a:path w="635634" h="655955">
                <a:moveTo>
                  <a:pt x="417411" y="0"/>
                </a:moveTo>
                <a:lnTo>
                  <a:pt x="366355" y="5730"/>
                </a:lnTo>
                <a:lnTo>
                  <a:pt x="322299" y="21364"/>
                </a:lnTo>
                <a:lnTo>
                  <a:pt x="284561" y="44569"/>
                </a:lnTo>
                <a:lnTo>
                  <a:pt x="252459" y="73010"/>
                </a:lnTo>
                <a:lnTo>
                  <a:pt x="225312" y="104352"/>
                </a:lnTo>
                <a:lnTo>
                  <a:pt x="225312" y="14229"/>
                </a:lnTo>
                <a:lnTo>
                  <a:pt x="0" y="14229"/>
                </a:lnTo>
                <a:lnTo>
                  <a:pt x="0" y="655760"/>
                </a:lnTo>
                <a:lnTo>
                  <a:pt x="225312" y="655760"/>
                </a:lnTo>
                <a:lnTo>
                  <a:pt x="225312" y="308315"/>
                </a:lnTo>
                <a:lnTo>
                  <a:pt x="232463" y="261936"/>
                </a:lnTo>
                <a:lnTo>
                  <a:pt x="252286" y="228121"/>
                </a:lnTo>
                <a:lnTo>
                  <a:pt x="282336" y="207424"/>
                </a:lnTo>
                <a:lnTo>
                  <a:pt x="320168" y="200402"/>
                </a:lnTo>
                <a:lnTo>
                  <a:pt x="356765" y="207424"/>
                </a:lnTo>
                <a:lnTo>
                  <a:pt x="385243" y="228121"/>
                </a:lnTo>
                <a:lnTo>
                  <a:pt x="403714" y="261936"/>
                </a:lnTo>
                <a:lnTo>
                  <a:pt x="410291" y="308315"/>
                </a:lnTo>
                <a:lnTo>
                  <a:pt x="410291" y="655760"/>
                </a:lnTo>
                <a:lnTo>
                  <a:pt x="635603" y="655760"/>
                </a:lnTo>
                <a:lnTo>
                  <a:pt x="635603" y="235982"/>
                </a:lnTo>
                <a:lnTo>
                  <a:pt x="631821" y="183964"/>
                </a:lnTo>
                <a:lnTo>
                  <a:pt x="620687" y="137575"/>
                </a:lnTo>
                <a:lnTo>
                  <a:pt x="602521" y="97217"/>
                </a:lnTo>
                <a:lnTo>
                  <a:pt x="577643" y="63293"/>
                </a:lnTo>
                <a:lnTo>
                  <a:pt x="546373" y="36207"/>
                </a:lnTo>
                <a:lnTo>
                  <a:pt x="509031" y="16360"/>
                </a:lnTo>
                <a:lnTo>
                  <a:pt x="465937" y="4157"/>
                </a:lnTo>
                <a:lnTo>
                  <a:pt x="417411" y="0"/>
                </a:lnTo>
                <a:close/>
              </a:path>
            </a:pathLst>
          </a:custGeom>
          <a:solidFill>
            <a:srgbClr val="FFFFFF"/>
          </a:solidFill>
        </p:spPr>
        <p:txBody>
          <a:bodyPr wrap="square" lIns="0" tIns="0" rIns="0" bIns="0" rtlCol="0"/>
          <a:lstStyle/>
          <a:p>
            <a:endParaRPr/>
          </a:p>
        </p:txBody>
      </p:sp>
      <p:sp>
        <p:nvSpPr>
          <p:cNvPr id="113" name="object 113"/>
          <p:cNvSpPr/>
          <p:nvPr/>
        </p:nvSpPr>
        <p:spPr>
          <a:xfrm>
            <a:off x="12534582" y="813313"/>
            <a:ext cx="1348740" cy="665480"/>
          </a:xfrm>
          <a:custGeom>
            <a:avLst/>
            <a:gdLst/>
            <a:ahLst/>
            <a:cxnLst/>
            <a:rect l="l" t="t" r="r" b="b"/>
            <a:pathLst>
              <a:path w="1348740" h="665480">
                <a:moveTo>
                  <a:pt x="717423" y="9486"/>
                </a:moveTo>
                <a:lnTo>
                  <a:pt x="483806" y="9486"/>
                </a:lnTo>
                <a:lnTo>
                  <a:pt x="360489" y="384200"/>
                </a:lnTo>
                <a:lnTo>
                  <a:pt x="237159" y="9486"/>
                </a:lnTo>
                <a:lnTo>
                  <a:pt x="0" y="9486"/>
                </a:lnTo>
                <a:lnTo>
                  <a:pt x="256133" y="655751"/>
                </a:lnTo>
                <a:lnTo>
                  <a:pt x="461276" y="655751"/>
                </a:lnTo>
                <a:lnTo>
                  <a:pt x="717423" y="9486"/>
                </a:lnTo>
                <a:close/>
              </a:path>
              <a:path w="1348740" h="665480">
                <a:moveTo>
                  <a:pt x="1348282" y="282219"/>
                </a:moveTo>
                <a:lnTo>
                  <a:pt x="1344371" y="218998"/>
                </a:lnTo>
                <a:lnTo>
                  <a:pt x="1334109" y="173126"/>
                </a:lnTo>
                <a:lnTo>
                  <a:pt x="1332128" y="164223"/>
                </a:lnTo>
                <a:lnTo>
                  <a:pt x="1310754" y="117462"/>
                </a:lnTo>
                <a:lnTo>
                  <a:pt x="1279499" y="78257"/>
                </a:lnTo>
                <a:lnTo>
                  <a:pt x="1245552" y="50546"/>
                </a:lnTo>
                <a:lnTo>
                  <a:pt x="1204607" y="28689"/>
                </a:lnTo>
                <a:lnTo>
                  <a:pt x="1156208" y="12865"/>
                </a:lnTo>
                <a:lnTo>
                  <a:pt x="1128903" y="8204"/>
                </a:lnTo>
                <a:lnTo>
                  <a:pt x="1128903" y="388950"/>
                </a:lnTo>
                <a:lnTo>
                  <a:pt x="1128903" y="418592"/>
                </a:lnTo>
                <a:lnTo>
                  <a:pt x="1120660" y="462089"/>
                </a:lnTo>
                <a:lnTo>
                  <a:pt x="1097622" y="495376"/>
                </a:lnTo>
                <a:lnTo>
                  <a:pt x="1062367" y="516636"/>
                </a:lnTo>
                <a:lnTo>
                  <a:pt x="1017435" y="524129"/>
                </a:lnTo>
                <a:lnTo>
                  <a:pt x="985507" y="519366"/>
                </a:lnTo>
                <a:lnTo>
                  <a:pt x="960374" y="505599"/>
                </a:lnTo>
                <a:lnTo>
                  <a:pt x="943902" y="483603"/>
                </a:lnTo>
                <a:lnTo>
                  <a:pt x="937983" y="454164"/>
                </a:lnTo>
                <a:lnTo>
                  <a:pt x="937983" y="451789"/>
                </a:lnTo>
                <a:lnTo>
                  <a:pt x="944930" y="419366"/>
                </a:lnTo>
                <a:lnTo>
                  <a:pt x="965111" y="394284"/>
                </a:lnTo>
                <a:lnTo>
                  <a:pt x="997521" y="378091"/>
                </a:lnTo>
                <a:lnTo>
                  <a:pt x="1041146" y="372338"/>
                </a:lnTo>
                <a:lnTo>
                  <a:pt x="1065695" y="373608"/>
                </a:lnTo>
                <a:lnTo>
                  <a:pt x="1089025" y="377088"/>
                </a:lnTo>
                <a:lnTo>
                  <a:pt x="1110361" y="382346"/>
                </a:lnTo>
                <a:lnTo>
                  <a:pt x="1128903" y="388950"/>
                </a:lnTo>
                <a:lnTo>
                  <a:pt x="1128903" y="8204"/>
                </a:lnTo>
                <a:lnTo>
                  <a:pt x="1099896" y="3238"/>
                </a:lnTo>
                <a:lnTo>
                  <a:pt x="1035215" y="0"/>
                </a:lnTo>
                <a:lnTo>
                  <a:pt x="972807" y="2336"/>
                </a:lnTo>
                <a:lnTo>
                  <a:pt x="917003" y="8991"/>
                </a:lnTo>
                <a:lnTo>
                  <a:pt x="866432" y="19456"/>
                </a:lnTo>
                <a:lnTo>
                  <a:pt x="819721" y="33235"/>
                </a:lnTo>
                <a:lnTo>
                  <a:pt x="775525" y="49796"/>
                </a:lnTo>
                <a:lnTo>
                  <a:pt x="821766" y="208699"/>
                </a:lnTo>
                <a:lnTo>
                  <a:pt x="863892" y="193636"/>
                </a:lnTo>
                <a:lnTo>
                  <a:pt x="906119" y="182460"/>
                </a:lnTo>
                <a:lnTo>
                  <a:pt x="950341" y="175514"/>
                </a:lnTo>
                <a:lnTo>
                  <a:pt x="998461" y="173126"/>
                </a:lnTo>
                <a:lnTo>
                  <a:pt x="1054989" y="180086"/>
                </a:lnTo>
                <a:lnTo>
                  <a:pt x="1094955" y="200393"/>
                </a:lnTo>
                <a:lnTo>
                  <a:pt x="1118692" y="233159"/>
                </a:lnTo>
                <a:lnTo>
                  <a:pt x="1126528" y="277469"/>
                </a:lnTo>
                <a:lnTo>
                  <a:pt x="1126528" y="288150"/>
                </a:lnTo>
                <a:lnTo>
                  <a:pt x="1095273" y="278752"/>
                </a:lnTo>
                <a:lnTo>
                  <a:pt x="1057897" y="270802"/>
                </a:lnTo>
                <a:lnTo>
                  <a:pt x="1016304" y="265303"/>
                </a:lnTo>
                <a:lnTo>
                  <a:pt x="972375" y="263245"/>
                </a:lnTo>
                <a:lnTo>
                  <a:pt x="918337" y="266458"/>
                </a:lnTo>
                <a:lnTo>
                  <a:pt x="869556" y="276072"/>
                </a:lnTo>
                <a:lnTo>
                  <a:pt x="826643" y="292011"/>
                </a:lnTo>
                <a:lnTo>
                  <a:pt x="790206" y="314236"/>
                </a:lnTo>
                <a:lnTo>
                  <a:pt x="760818" y="342684"/>
                </a:lnTo>
                <a:lnTo>
                  <a:pt x="739076" y="377304"/>
                </a:lnTo>
                <a:lnTo>
                  <a:pt x="725601" y="418045"/>
                </a:lnTo>
                <a:lnTo>
                  <a:pt x="720979" y="464832"/>
                </a:lnTo>
                <a:lnTo>
                  <a:pt x="720979" y="467207"/>
                </a:lnTo>
                <a:lnTo>
                  <a:pt x="726528" y="518502"/>
                </a:lnTo>
                <a:lnTo>
                  <a:pt x="742403" y="562470"/>
                </a:lnTo>
                <a:lnTo>
                  <a:pt x="767461" y="598919"/>
                </a:lnTo>
                <a:lnTo>
                  <a:pt x="800582" y="627621"/>
                </a:lnTo>
                <a:lnTo>
                  <a:pt x="840600" y="648385"/>
                </a:lnTo>
                <a:lnTo>
                  <a:pt x="886383" y="660996"/>
                </a:lnTo>
                <a:lnTo>
                  <a:pt x="936790" y="665238"/>
                </a:lnTo>
                <a:lnTo>
                  <a:pt x="995603" y="659485"/>
                </a:lnTo>
                <a:lnTo>
                  <a:pt x="1046187" y="643153"/>
                </a:lnTo>
                <a:lnTo>
                  <a:pt x="1089215" y="617715"/>
                </a:lnTo>
                <a:lnTo>
                  <a:pt x="1125347" y="584606"/>
                </a:lnTo>
                <a:lnTo>
                  <a:pt x="1125347" y="651014"/>
                </a:lnTo>
                <a:lnTo>
                  <a:pt x="1348282" y="651014"/>
                </a:lnTo>
                <a:lnTo>
                  <a:pt x="1348282" y="584606"/>
                </a:lnTo>
                <a:lnTo>
                  <a:pt x="1348282" y="524129"/>
                </a:lnTo>
                <a:lnTo>
                  <a:pt x="1348282" y="372338"/>
                </a:lnTo>
                <a:lnTo>
                  <a:pt x="1348282" y="288150"/>
                </a:lnTo>
                <a:lnTo>
                  <a:pt x="1348282" y="282219"/>
                </a:lnTo>
                <a:close/>
              </a:path>
            </a:pathLst>
          </a:custGeom>
          <a:solidFill>
            <a:srgbClr val="FFFFFF"/>
          </a:solidFill>
        </p:spPr>
        <p:txBody>
          <a:bodyPr wrap="square" lIns="0" tIns="0" rIns="0" bIns="0" rtlCol="0"/>
          <a:lstStyle/>
          <a:p>
            <a:endParaRPr/>
          </a:p>
        </p:txBody>
      </p:sp>
      <p:sp>
        <p:nvSpPr>
          <p:cNvPr id="114" name="object 114"/>
          <p:cNvSpPr/>
          <p:nvPr/>
        </p:nvSpPr>
        <p:spPr>
          <a:xfrm>
            <a:off x="13933864" y="660333"/>
            <a:ext cx="450850" cy="817244"/>
          </a:xfrm>
          <a:custGeom>
            <a:avLst/>
            <a:gdLst/>
            <a:ahLst/>
            <a:cxnLst/>
            <a:rect l="l" t="t" r="r" b="b"/>
            <a:pathLst>
              <a:path w="450850" h="817244">
                <a:moveTo>
                  <a:pt x="301195" y="0"/>
                </a:moveTo>
                <a:lnTo>
                  <a:pt x="75892" y="0"/>
                </a:lnTo>
                <a:lnTo>
                  <a:pt x="75892" y="162455"/>
                </a:lnTo>
                <a:lnTo>
                  <a:pt x="0" y="162455"/>
                </a:lnTo>
                <a:lnTo>
                  <a:pt x="0" y="343884"/>
                </a:lnTo>
                <a:lnTo>
                  <a:pt x="75892" y="343884"/>
                </a:lnTo>
                <a:lnTo>
                  <a:pt x="75892" y="604766"/>
                </a:lnTo>
                <a:lnTo>
                  <a:pt x="79621" y="657806"/>
                </a:lnTo>
                <a:lnTo>
                  <a:pt x="90604" y="702465"/>
                </a:lnTo>
                <a:lnTo>
                  <a:pt x="108535" y="739148"/>
                </a:lnTo>
                <a:lnTo>
                  <a:pt x="164018" y="790197"/>
                </a:lnTo>
                <a:lnTo>
                  <a:pt x="200958" y="805368"/>
                </a:lnTo>
                <a:lnTo>
                  <a:pt x="243623" y="814176"/>
                </a:lnTo>
                <a:lnTo>
                  <a:pt x="291708" y="817022"/>
                </a:lnTo>
                <a:lnTo>
                  <a:pt x="337010" y="814448"/>
                </a:lnTo>
                <a:lnTo>
                  <a:pt x="378423" y="807095"/>
                </a:lnTo>
                <a:lnTo>
                  <a:pt x="415610" y="795518"/>
                </a:lnTo>
                <a:lnTo>
                  <a:pt x="448237" y="780269"/>
                </a:lnTo>
                <a:lnTo>
                  <a:pt x="448237" y="603583"/>
                </a:lnTo>
                <a:lnTo>
                  <a:pt x="427559" y="612417"/>
                </a:lnTo>
                <a:lnTo>
                  <a:pt x="406439" y="619142"/>
                </a:lnTo>
                <a:lnTo>
                  <a:pt x="384872" y="623422"/>
                </a:lnTo>
                <a:lnTo>
                  <a:pt x="362858" y="624923"/>
                </a:lnTo>
                <a:lnTo>
                  <a:pt x="335717" y="621254"/>
                </a:lnTo>
                <a:lnTo>
                  <a:pt x="316465" y="609804"/>
                </a:lnTo>
                <a:lnTo>
                  <a:pt x="304994" y="589906"/>
                </a:lnTo>
                <a:lnTo>
                  <a:pt x="301195" y="560893"/>
                </a:lnTo>
                <a:lnTo>
                  <a:pt x="301195" y="343884"/>
                </a:lnTo>
                <a:lnTo>
                  <a:pt x="450604" y="343884"/>
                </a:lnTo>
                <a:lnTo>
                  <a:pt x="450604" y="162455"/>
                </a:lnTo>
                <a:lnTo>
                  <a:pt x="301195" y="162455"/>
                </a:lnTo>
                <a:lnTo>
                  <a:pt x="301195" y="0"/>
                </a:lnTo>
                <a:close/>
              </a:path>
            </a:pathLst>
          </a:custGeom>
          <a:solidFill>
            <a:srgbClr val="FFFFFF"/>
          </a:solidFill>
        </p:spPr>
        <p:txBody>
          <a:bodyPr wrap="square" lIns="0" tIns="0" rIns="0" bIns="0" rtlCol="0"/>
          <a:lstStyle/>
          <a:p>
            <a:endParaRPr/>
          </a:p>
        </p:txBody>
      </p:sp>
      <p:sp>
        <p:nvSpPr>
          <p:cNvPr id="115" name="object 115"/>
          <p:cNvSpPr/>
          <p:nvPr/>
        </p:nvSpPr>
        <p:spPr>
          <a:xfrm>
            <a:off x="14431912" y="808561"/>
            <a:ext cx="647700" cy="671195"/>
          </a:xfrm>
          <a:custGeom>
            <a:avLst/>
            <a:gdLst/>
            <a:ahLst/>
            <a:cxnLst/>
            <a:rect l="l" t="t" r="r" b="b"/>
            <a:pathLst>
              <a:path w="647700" h="671194">
                <a:moveTo>
                  <a:pt x="323728" y="0"/>
                </a:moveTo>
                <a:lnTo>
                  <a:pt x="273423" y="3593"/>
                </a:lnTo>
                <a:lnTo>
                  <a:pt x="226235" y="14044"/>
                </a:lnTo>
                <a:lnTo>
                  <a:pt x="182517" y="30862"/>
                </a:lnTo>
                <a:lnTo>
                  <a:pt x="142620" y="53554"/>
                </a:lnTo>
                <a:lnTo>
                  <a:pt x="106899" y="81629"/>
                </a:lnTo>
                <a:lnTo>
                  <a:pt x="75705" y="114596"/>
                </a:lnTo>
                <a:lnTo>
                  <a:pt x="49392" y="151961"/>
                </a:lnTo>
                <a:lnTo>
                  <a:pt x="28312" y="193234"/>
                </a:lnTo>
                <a:lnTo>
                  <a:pt x="12818" y="237923"/>
                </a:lnTo>
                <a:lnTo>
                  <a:pt x="3263" y="285536"/>
                </a:lnTo>
                <a:lnTo>
                  <a:pt x="0" y="335581"/>
                </a:lnTo>
                <a:lnTo>
                  <a:pt x="0" y="337958"/>
                </a:lnTo>
                <a:lnTo>
                  <a:pt x="2865" y="385518"/>
                </a:lnTo>
                <a:lnTo>
                  <a:pt x="11473" y="431814"/>
                </a:lnTo>
                <a:lnTo>
                  <a:pt x="25384" y="474068"/>
                </a:lnTo>
                <a:lnTo>
                  <a:pt x="44358" y="512889"/>
                </a:lnTo>
                <a:lnTo>
                  <a:pt x="68109" y="548036"/>
                </a:lnTo>
                <a:lnTo>
                  <a:pt x="96347" y="579272"/>
                </a:lnTo>
                <a:lnTo>
                  <a:pt x="128786" y="606358"/>
                </a:lnTo>
                <a:lnTo>
                  <a:pt x="165135" y="629055"/>
                </a:lnTo>
                <a:lnTo>
                  <a:pt x="205108" y="647123"/>
                </a:lnTo>
                <a:lnTo>
                  <a:pt x="248416" y="660325"/>
                </a:lnTo>
                <a:lnTo>
                  <a:pt x="294771" y="668421"/>
                </a:lnTo>
                <a:lnTo>
                  <a:pt x="343884" y="671173"/>
                </a:lnTo>
                <a:lnTo>
                  <a:pt x="396410" y="668054"/>
                </a:lnTo>
                <a:lnTo>
                  <a:pt x="444352" y="659003"/>
                </a:lnTo>
                <a:lnTo>
                  <a:pt x="487917" y="644477"/>
                </a:lnTo>
                <a:lnTo>
                  <a:pt x="527312" y="624930"/>
                </a:lnTo>
                <a:lnTo>
                  <a:pt x="562746" y="600820"/>
                </a:lnTo>
                <a:lnTo>
                  <a:pt x="594425" y="572604"/>
                </a:lnTo>
                <a:lnTo>
                  <a:pt x="622556" y="540737"/>
                </a:lnTo>
                <a:lnTo>
                  <a:pt x="576761" y="502790"/>
                </a:lnTo>
                <a:lnTo>
                  <a:pt x="355748" y="502790"/>
                </a:lnTo>
                <a:lnTo>
                  <a:pt x="307053" y="496138"/>
                </a:lnTo>
                <a:lnTo>
                  <a:pt x="266807" y="476255"/>
                </a:lnTo>
                <a:lnTo>
                  <a:pt x="236344" y="443253"/>
                </a:lnTo>
                <a:lnTo>
                  <a:pt x="216998" y="397244"/>
                </a:lnTo>
                <a:lnTo>
                  <a:pt x="646273" y="397244"/>
                </a:lnTo>
                <a:lnTo>
                  <a:pt x="646908" y="386364"/>
                </a:lnTo>
                <a:lnTo>
                  <a:pt x="646957" y="385518"/>
                </a:lnTo>
                <a:lnTo>
                  <a:pt x="647308" y="373681"/>
                </a:lnTo>
                <a:lnTo>
                  <a:pt x="647438" y="362065"/>
                </a:lnTo>
                <a:lnTo>
                  <a:pt x="647456" y="351005"/>
                </a:lnTo>
                <a:lnTo>
                  <a:pt x="645321" y="304490"/>
                </a:lnTo>
                <a:lnTo>
                  <a:pt x="642129" y="282221"/>
                </a:lnTo>
                <a:lnTo>
                  <a:pt x="213448" y="282221"/>
                </a:lnTo>
                <a:lnTo>
                  <a:pt x="227528" y="234547"/>
                </a:lnTo>
                <a:lnTo>
                  <a:pt x="251392" y="197881"/>
                </a:lnTo>
                <a:lnTo>
                  <a:pt x="284151" y="174334"/>
                </a:lnTo>
                <a:lnTo>
                  <a:pt x="324911" y="166015"/>
                </a:lnTo>
                <a:lnTo>
                  <a:pt x="607430" y="166015"/>
                </a:lnTo>
                <a:lnTo>
                  <a:pt x="593056" y="138772"/>
                </a:lnTo>
                <a:lnTo>
                  <a:pt x="568749" y="104796"/>
                </a:lnTo>
                <a:lnTo>
                  <a:pt x="539822" y="74748"/>
                </a:lnTo>
                <a:lnTo>
                  <a:pt x="506214" y="49101"/>
                </a:lnTo>
                <a:lnTo>
                  <a:pt x="467862" y="28329"/>
                </a:lnTo>
                <a:lnTo>
                  <a:pt x="424705" y="12906"/>
                </a:lnTo>
                <a:lnTo>
                  <a:pt x="376681" y="3305"/>
                </a:lnTo>
                <a:lnTo>
                  <a:pt x="323728" y="0"/>
                </a:lnTo>
                <a:close/>
              </a:path>
              <a:path w="647700" h="671194">
                <a:moveTo>
                  <a:pt x="498047" y="437567"/>
                </a:moveTo>
                <a:lnTo>
                  <a:pt x="463805" y="466767"/>
                </a:lnTo>
                <a:lnTo>
                  <a:pt x="429564" y="487075"/>
                </a:lnTo>
                <a:lnTo>
                  <a:pt x="393989" y="498935"/>
                </a:lnTo>
                <a:lnTo>
                  <a:pt x="355748" y="502790"/>
                </a:lnTo>
                <a:lnTo>
                  <a:pt x="576761" y="502790"/>
                </a:lnTo>
                <a:lnTo>
                  <a:pt x="498047" y="437567"/>
                </a:lnTo>
                <a:close/>
              </a:path>
              <a:path w="647700" h="671194">
                <a:moveTo>
                  <a:pt x="607430" y="166015"/>
                </a:moveTo>
                <a:lnTo>
                  <a:pt x="324911" y="166015"/>
                </a:lnTo>
                <a:lnTo>
                  <a:pt x="367175" y="174167"/>
                </a:lnTo>
                <a:lnTo>
                  <a:pt x="400657" y="197437"/>
                </a:lnTo>
                <a:lnTo>
                  <a:pt x="424135" y="234048"/>
                </a:lnTo>
                <a:lnTo>
                  <a:pt x="436384" y="282221"/>
                </a:lnTo>
                <a:lnTo>
                  <a:pt x="642129" y="282221"/>
                </a:lnTo>
                <a:lnTo>
                  <a:pt x="638876" y="259536"/>
                </a:lnTo>
                <a:lnTo>
                  <a:pt x="628058" y="216616"/>
                </a:lnTo>
                <a:lnTo>
                  <a:pt x="612805" y="176204"/>
                </a:lnTo>
                <a:lnTo>
                  <a:pt x="607430" y="166015"/>
                </a:lnTo>
                <a:close/>
              </a:path>
            </a:pathLst>
          </a:custGeom>
          <a:solidFill>
            <a:srgbClr val="FFFFFF"/>
          </a:solidFill>
        </p:spPr>
        <p:txBody>
          <a:bodyPr wrap="square" lIns="0" tIns="0" rIns="0" bIns="0" rtlCol="0"/>
          <a:lstStyle/>
          <a:p>
            <a:endParaRPr/>
          </a:p>
        </p:txBody>
      </p:sp>
      <p:pic>
        <p:nvPicPr>
          <p:cNvPr id="116" name="object 116"/>
          <p:cNvPicPr/>
          <p:nvPr/>
        </p:nvPicPr>
        <p:blipFill>
          <a:blip r:embed="rId2" cstate="print"/>
          <a:stretch>
            <a:fillRect/>
          </a:stretch>
        </p:blipFill>
        <p:spPr>
          <a:xfrm>
            <a:off x="12133054" y="1753972"/>
            <a:ext cx="176957" cy="68929"/>
          </a:xfrm>
          <a:prstGeom prst="rect">
            <a:avLst/>
          </a:prstGeom>
        </p:spPr>
      </p:pic>
      <p:grpSp>
        <p:nvGrpSpPr>
          <p:cNvPr id="117" name="object 117"/>
          <p:cNvGrpSpPr/>
          <p:nvPr/>
        </p:nvGrpSpPr>
        <p:grpSpPr>
          <a:xfrm>
            <a:off x="11866971" y="808559"/>
            <a:ext cx="709295" cy="914400"/>
            <a:chOff x="11866971" y="808559"/>
            <a:chExt cx="709295" cy="914400"/>
          </a:xfrm>
        </p:grpSpPr>
        <p:sp>
          <p:nvSpPr>
            <p:cNvPr id="118" name="object 118"/>
            <p:cNvSpPr/>
            <p:nvPr/>
          </p:nvSpPr>
          <p:spPr>
            <a:xfrm>
              <a:off x="11866971" y="808559"/>
              <a:ext cx="709295" cy="704215"/>
            </a:xfrm>
            <a:custGeom>
              <a:avLst/>
              <a:gdLst/>
              <a:ahLst/>
              <a:cxnLst/>
              <a:rect l="l" t="t" r="r" b="b"/>
              <a:pathLst>
                <a:path w="709295" h="704215">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5" h="704215">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B5D7EE"/>
            </a:solidFill>
          </p:spPr>
          <p:txBody>
            <a:bodyPr wrap="square" lIns="0" tIns="0" rIns="0" bIns="0" rtlCol="0"/>
            <a:lstStyle/>
            <a:p>
              <a:endParaRPr/>
            </a:p>
          </p:txBody>
        </p:sp>
        <p:pic>
          <p:nvPicPr>
            <p:cNvPr id="119" name="object 119"/>
            <p:cNvPicPr/>
            <p:nvPr/>
          </p:nvPicPr>
          <p:blipFill>
            <a:blip r:embed="rId3" cstate="print"/>
            <a:stretch>
              <a:fillRect/>
            </a:stretch>
          </p:blipFill>
          <p:spPr>
            <a:xfrm>
              <a:off x="12099295" y="1547794"/>
              <a:ext cx="241156" cy="175021"/>
            </a:xfrm>
            <a:prstGeom prst="rect">
              <a:avLst/>
            </a:prstGeom>
          </p:spPr>
        </p:pic>
      </p:grpSp>
      <p:sp>
        <p:nvSpPr>
          <p:cNvPr id="121" name="object 121"/>
          <p:cNvSpPr txBox="1"/>
          <p:nvPr/>
        </p:nvSpPr>
        <p:spPr>
          <a:xfrm>
            <a:off x="714246" y="4183462"/>
            <a:ext cx="14221460" cy="2465705"/>
          </a:xfrm>
          <a:prstGeom prst="rect">
            <a:avLst/>
          </a:prstGeom>
        </p:spPr>
        <p:txBody>
          <a:bodyPr vert="horz" wrap="square" lIns="0" tIns="15240" rIns="0" bIns="0" rtlCol="0">
            <a:spAutoFit/>
          </a:bodyPr>
          <a:lstStyle/>
          <a:p>
            <a:pPr marR="46355" algn="ctr">
              <a:lnSpc>
                <a:spcPts val="10825"/>
              </a:lnSpc>
              <a:spcBef>
                <a:spcPts val="120"/>
              </a:spcBef>
            </a:pPr>
            <a:r>
              <a:rPr sz="9050" spc="-380">
                <a:solidFill>
                  <a:srgbClr val="0D1746"/>
                </a:solidFill>
                <a:latin typeface="Arial Black"/>
                <a:cs typeface="Arial Black"/>
              </a:rPr>
              <a:t>Brave</a:t>
            </a:r>
            <a:endParaRPr sz="9050">
              <a:latin typeface="Arial Black"/>
              <a:cs typeface="Arial Black"/>
            </a:endParaRPr>
          </a:p>
          <a:p>
            <a:pPr marR="6350" algn="ctr">
              <a:lnSpc>
                <a:spcPts val="8365"/>
              </a:lnSpc>
            </a:pPr>
            <a:r>
              <a:rPr sz="7000" spc="-250">
                <a:solidFill>
                  <a:srgbClr val="FFFFFF"/>
                </a:solidFill>
                <a:latin typeface="Arial Black"/>
                <a:cs typeface="Arial Black"/>
              </a:rPr>
              <a:t>Make</a:t>
            </a:r>
            <a:r>
              <a:rPr sz="7000" spc="-405">
                <a:solidFill>
                  <a:srgbClr val="FFFFFF"/>
                </a:solidFill>
                <a:latin typeface="Arial Black"/>
                <a:cs typeface="Arial Black"/>
              </a:rPr>
              <a:t> </a:t>
            </a:r>
            <a:r>
              <a:rPr sz="7000" spc="-140">
                <a:solidFill>
                  <a:srgbClr val="FFFFFF"/>
                </a:solidFill>
                <a:latin typeface="Arial Black"/>
                <a:cs typeface="Arial Black"/>
              </a:rPr>
              <a:t>new</a:t>
            </a:r>
            <a:r>
              <a:rPr sz="7000" spc="-405">
                <a:solidFill>
                  <a:srgbClr val="FFFFFF"/>
                </a:solidFill>
                <a:latin typeface="Arial Black"/>
                <a:cs typeface="Arial Black"/>
              </a:rPr>
              <a:t> </a:t>
            </a:r>
            <a:r>
              <a:rPr sz="7000" spc="-200">
                <a:solidFill>
                  <a:srgbClr val="FFFFFF"/>
                </a:solidFill>
                <a:latin typeface="Arial Black"/>
                <a:cs typeface="Arial Black"/>
              </a:rPr>
              <a:t>possibilities</a:t>
            </a:r>
            <a:r>
              <a:rPr sz="7000" spc="-405">
                <a:solidFill>
                  <a:srgbClr val="FFFFFF"/>
                </a:solidFill>
                <a:latin typeface="Arial Black"/>
                <a:cs typeface="Arial Black"/>
              </a:rPr>
              <a:t> </a:t>
            </a:r>
            <a:r>
              <a:rPr sz="7000" spc="-265">
                <a:solidFill>
                  <a:srgbClr val="FFFFFF"/>
                </a:solidFill>
                <a:latin typeface="Arial Black"/>
                <a:cs typeface="Arial Black"/>
              </a:rPr>
              <a:t>happen</a:t>
            </a:r>
            <a:endParaRPr sz="7000">
              <a:latin typeface="Arial Black"/>
              <a:cs typeface="Arial Black"/>
            </a:endParaRPr>
          </a:p>
        </p:txBody>
      </p:sp>
      <p:sp>
        <p:nvSpPr>
          <p:cNvPr id="125" name="object 120">
            <a:extLst>
              <a:ext uri="{FF2B5EF4-FFF2-40B4-BE49-F238E27FC236}">
                <a16:creationId xmlns:a16="http://schemas.microsoft.com/office/drawing/2014/main" id="{2E2FD3E2-0D43-DC37-55BE-1A82960CAE9A}"/>
              </a:ext>
            </a:extLst>
          </p:cNvPr>
          <p:cNvSpPr txBox="1">
            <a:spLocks/>
          </p:cNvSpPr>
          <p:nvPr/>
        </p:nvSpPr>
        <p:spPr>
          <a:xfrm>
            <a:off x="13211290" y="1524468"/>
            <a:ext cx="2613660" cy="939360"/>
          </a:xfrm>
          <a:prstGeom prst="rect">
            <a:avLst/>
          </a:prstGeom>
        </p:spPr>
        <p:txBody>
          <a:bodyPr vert="horz" wrap="square" lIns="0" tIns="15875" rIns="0" bIns="0" rtlCol="0" anchor="t">
            <a:spAutoFit/>
          </a:bodyPr>
          <a:lstStyle>
            <a:lvl1pPr>
              <a:defRPr sz="7400" b="0" i="0">
                <a:solidFill>
                  <a:srgbClr val="0D1746"/>
                </a:solidFill>
                <a:latin typeface="Arial Black"/>
                <a:ea typeface="+mj-ea"/>
                <a:cs typeface="Arial Black"/>
              </a:defRPr>
            </a:lvl1pPr>
          </a:lstStyle>
          <a:p>
            <a:pPr marL="12700">
              <a:spcBef>
                <a:spcPts val="125"/>
              </a:spcBef>
            </a:pPr>
            <a:r>
              <a:rPr lang="en-US" sz="6000" spc="-290" dirty="0">
                <a:solidFill>
                  <a:srgbClr val="FFFFFF"/>
                </a:solidFill>
                <a:cs typeface="Gotham Black"/>
              </a:rPr>
              <a:t>2025</a:t>
            </a:r>
            <a:endParaRPr lang="en-US" sz="6000">
              <a:solidFill>
                <a:srgbClr val="FFFFFF"/>
              </a:solidFill>
              <a:cs typeface="Gotham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4F4F7"/>
          </a:solidFill>
        </p:spPr>
        <p:txBody>
          <a:bodyPr wrap="square" lIns="0" tIns="0" rIns="0" bIns="0" rtlCol="0"/>
          <a:lstStyle/>
          <a:p>
            <a:endParaRPr/>
          </a:p>
        </p:txBody>
      </p:sp>
      <p:grpSp>
        <p:nvGrpSpPr>
          <p:cNvPr id="3" name="object 3"/>
          <p:cNvGrpSpPr/>
          <p:nvPr/>
        </p:nvGrpSpPr>
        <p:grpSpPr>
          <a:xfrm>
            <a:off x="0" y="8471888"/>
            <a:ext cx="2312035" cy="2837180"/>
            <a:chOff x="0" y="8471888"/>
            <a:chExt cx="2312035" cy="2837180"/>
          </a:xfrm>
        </p:grpSpPr>
        <p:sp>
          <p:nvSpPr>
            <p:cNvPr id="4" name="object 4"/>
            <p:cNvSpPr/>
            <p:nvPr/>
          </p:nvSpPr>
          <p:spPr>
            <a:xfrm>
              <a:off x="0" y="9656700"/>
              <a:ext cx="1639570" cy="1652270"/>
            </a:xfrm>
            <a:custGeom>
              <a:avLst/>
              <a:gdLst/>
              <a:ahLst/>
              <a:cxnLst/>
              <a:rect l="l" t="t" r="r" b="b"/>
              <a:pathLst>
                <a:path w="1639570" h="1652270">
                  <a:moveTo>
                    <a:pt x="1639332" y="0"/>
                  </a:moveTo>
                  <a:lnTo>
                    <a:pt x="0" y="0"/>
                  </a:lnTo>
                  <a:lnTo>
                    <a:pt x="0" y="1651855"/>
                  </a:lnTo>
                  <a:lnTo>
                    <a:pt x="1639332" y="1651855"/>
                  </a:lnTo>
                  <a:lnTo>
                    <a:pt x="1639332" y="0"/>
                  </a:lnTo>
                  <a:close/>
                </a:path>
              </a:pathLst>
            </a:custGeom>
            <a:solidFill>
              <a:srgbClr val="0077C6"/>
            </a:solidFill>
          </p:spPr>
          <p:txBody>
            <a:bodyPr wrap="square" lIns="0" tIns="0" rIns="0" bIns="0" rtlCol="0"/>
            <a:lstStyle/>
            <a:p>
              <a:endParaRPr/>
            </a:p>
          </p:txBody>
        </p:sp>
        <p:sp>
          <p:nvSpPr>
            <p:cNvPr id="5" name="object 5"/>
            <p:cNvSpPr/>
            <p:nvPr/>
          </p:nvSpPr>
          <p:spPr>
            <a:xfrm>
              <a:off x="421487" y="8471896"/>
              <a:ext cx="1891030" cy="1906270"/>
            </a:xfrm>
            <a:custGeom>
              <a:avLst/>
              <a:gdLst/>
              <a:ahLst/>
              <a:cxnLst/>
              <a:rect l="l" t="t" r="r" b="b"/>
              <a:pathLst>
                <a:path w="1891030" h="1906270">
                  <a:moveTo>
                    <a:pt x="406514" y="0"/>
                  </a:moveTo>
                  <a:lnTo>
                    <a:pt x="0" y="0"/>
                  </a:lnTo>
                  <a:lnTo>
                    <a:pt x="0" y="409613"/>
                  </a:lnTo>
                  <a:lnTo>
                    <a:pt x="406514" y="409613"/>
                  </a:lnTo>
                  <a:lnTo>
                    <a:pt x="406514" y="0"/>
                  </a:lnTo>
                  <a:close/>
                </a:path>
                <a:path w="1891030" h="1906270">
                  <a:moveTo>
                    <a:pt x="1890458" y="409689"/>
                  </a:moveTo>
                  <a:lnTo>
                    <a:pt x="405130" y="409689"/>
                  </a:lnTo>
                  <a:lnTo>
                    <a:pt x="405130" y="423659"/>
                  </a:lnTo>
                  <a:lnTo>
                    <a:pt x="405130" y="1893049"/>
                  </a:lnTo>
                  <a:lnTo>
                    <a:pt x="405130" y="1905749"/>
                  </a:lnTo>
                  <a:lnTo>
                    <a:pt x="1890458" y="1905749"/>
                  </a:lnTo>
                  <a:lnTo>
                    <a:pt x="1890458" y="1893049"/>
                  </a:lnTo>
                  <a:lnTo>
                    <a:pt x="418757" y="1893049"/>
                  </a:lnTo>
                  <a:lnTo>
                    <a:pt x="418757" y="423659"/>
                  </a:lnTo>
                  <a:lnTo>
                    <a:pt x="1876818" y="423659"/>
                  </a:lnTo>
                  <a:lnTo>
                    <a:pt x="1876818" y="1892541"/>
                  </a:lnTo>
                  <a:lnTo>
                    <a:pt x="1890458" y="1892541"/>
                  </a:lnTo>
                  <a:lnTo>
                    <a:pt x="1890458" y="423659"/>
                  </a:lnTo>
                  <a:lnTo>
                    <a:pt x="1890458" y="423341"/>
                  </a:lnTo>
                  <a:lnTo>
                    <a:pt x="1890458" y="409689"/>
                  </a:lnTo>
                  <a:close/>
                </a:path>
              </a:pathLst>
            </a:custGeom>
            <a:solidFill>
              <a:srgbClr val="0D1746"/>
            </a:solidFill>
          </p:spPr>
          <p:txBody>
            <a:bodyPr wrap="square" lIns="0" tIns="0" rIns="0" bIns="0" rtlCol="0"/>
            <a:lstStyle/>
            <a:p>
              <a:endParaRPr/>
            </a:p>
          </p:txBody>
        </p:sp>
      </p:grpSp>
      <p:sp>
        <p:nvSpPr>
          <p:cNvPr id="6" name="object 6"/>
          <p:cNvSpPr txBox="1"/>
          <p:nvPr/>
        </p:nvSpPr>
        <p:spPr>
          <a:xfrm>
            <a:off x="4491318" y="4013922"/>
            <a:ext cx="11108690" cy="3117850"/>
          </a:xfrm>
          <a:prstGeom prst="rect">
            <a:avLst/>
          </a:prstGeom>
        </p:spPr>
        <p:txBody>
          <a:bodyPr vert="horz" wrap="square" lIns="0" tIns="15240" rIns="0" bIns="0" rtlCol="0">
            <a:spAutoFit/>
          </a:bodyPr>
          <a:lstStyle/>
          <a:p>
            <a:pPr marR="7620" algn="ctr">
              <a:lnSpc>
                <a:spcPct val="100000"/>
              </a:lnSpc>
              <a:spcBef>
                <a:spcPts val="120"/>
              </a:spcBef>
            </a:pPr>
            <a:r>
              <a:rPr sz="7400" spc="-220">
                <a:solidFill>
                  <a:srgbClr val="0079C7"/>
                </a:solidFill>
                <a:latin typeface="Arial Black"/>
                <a:cs typeface="Arial Black"/>
              </a:rPr>
              <a:t>Roundtable</a:t>
            </a:r>
            <a:r>
              <a:rPr sz="7400" spc="-390">
                <a:solidFill>
                  <a:srgbClr val="0079C7"/>
                </a:solidFill>
                <a:latin typeface="Arial Black"/>
                <a:cs typeface="Arial Black"/>
              </a:rPr>
              <a:t> </a:t>
            </a:r>
            <a:r>
              <a:rPr sz="7400" spc="-190">
                <a:solidFill>
                  <a:srgbClr val="0079C7"/>
                </a:solidFill>
                <a:latin typeface="Arial Black"/>
                <a:cs typeface="Arial Black"/>
              </a:rPr>
              <a:t>discussion</a:t>
            </a:r>
            <a:endParaRPr sz="7400">
              <a:latin typeface="Arial Black"/>
              <a:cs typeface="Arial Black"/>
            </a:endParaRPr>
          </a:p>
          <a:p>
            <a:pPr marL="13335" algn="ctr">
              <a:lnSpc>
                <a:spcPct val="100000"/>
              </a:lnSpc>
              <a:spcBef>
                <a:spcPts val="5575"/>
              </a:spcBef>
            </a:pPr>
            <a:r>
              <a:rPr sz="4100" b="1">
                <a:solidFill>
                  <a:srgbClr val="0D1746"/>
                </a:solidFill>
                <a:latin typeface="Arial"/>
                <a:cs typeface="Arial"/>
              </a:rPr>
              <a:t>Duncan</a:t>
            </a:r>
            <a:r>
              <a:rPr sz="4100" b="1" spc="5">
                <a:solidFill>
                  <a:srgbClr val="0D1746"/>
                </a:solidFill>
                <a:latin typeface="Arial"/>
                <a:cs typeface="Arial"/>
              </a:rPr>
              <a:t> </a:t>
            </a:r>
            <a:r>
              <a:rPr sz="4100" b="1" spc="-10">
                <a:solidFill>
                  <a:srgbClr val="0D1746"/>
                </a:solidFill>
                <a:latin typeface="Arial"/>
                <a:cs typeface="Arial"/>
              </a:rPr>
              <a:t>Jones</a:t>
            </a:r>
            <a:endParaRPr sz="4100">
              <a:latin typeface="Arial"/>
              <a:cs typeface="Arial"/>
            </a:endParaRPr>
          </a:p>
          <a:p>
            <a:pPr marL="14604" algn="ctr">
              <a:lnSpc>
                <a:spcPct val="100000"/>
              </a:lnSpc>
              <a:spcBef>
                <a:spcPts val="25"/>
              </a:spcBef>
            </a:pPr>
            <a:r>
              <a:rPr sz="4100">
                <a:solidFill>
                  <a:srgbClr val="0D1746"/>
                </a:solidFill>
                <a:latin typeface="Arial"/>
                <a:cs typeface="Arial"/>
              </a:rPr>
              <a:t>Head</a:t>
            </a:r>
            <a:r>
              <a:rPr sz="4100" spc="-15">
                <a:solidFill>
                  <a:srgbClr val="0D1746"/>
                </a:solidFill>
                <a:latin typeface="Arial"/>
                <a:cs typeface="Arial"/>
              </a:rPr>
              <a:t> </a:t>
            </a:r>
            <a:r>
              <a:rPr sz="4100">
                <a:solidFill>
                  <a:srgbClr val="0D1746"/>
                </a:solidFill>
                <a:latin typeface="Arial"/>
                <a:cs typeface="Arial"/>
              </a:rPr>
              <a:t>of</a:t>
            </a:r>
            <a:r>
              <a:rPr sz="4100" spc="-15">
                <a:solidFill>
                  <a:srgbClr val="0D1746"/>
                </a:solidFill>
                <a:latin typeface="Arial"/>
                <a:cs typeface="Arial"/>
              </a:rPr>
              <a:t> </a:t>
            </a:r>
            <a:r>
              <a:rPr sz="4100">
                <a:solidFill>
                  <a:srgbClr val="0D1746"/>
                </a:solidFill>
                <a:latin typeface="Arial"/>
                <a:cs typeface="Arial"/>
              </a:rPr>
              <a:t>Strategic</a:t>
            </a:r>
            <a:r>
              <a:rPr sz="4100" spc="-15">
                <a:solidFill>
                  <a:srgbClr val="0D1746"/>
                </a:solidFill>
                <a:latin typeface="Arial"/>
                <a:cs typeface="Arial"/>
              </a:rPr>
              <a:t> </a:t>
            </a:r>
            <a:r>
              <a:rPr sz="4100">
                <a:solidFill>
                  <a:srgbClr val="0D1746"/>
                </a:solidFill>
                <a:latin typeface="Arial"/>
                <a:cs typeface="Arial"/>
              </a:rPr>
              <a:t>Relationships,</a:t>
            </a:r>
            <a:r>
              <a:rPr sz="4100" spc="-5">
                <a:solidFill>
                  <a:srgbClr val="0D1746"/>
                </a:solidFill>
                <a:latin typeface="Arial"/>
                <a:cs typeface="Arial"/>
              </a:rPr>
              <a:t> </a:t>
            </a:r>
            <a:r>
              <a:rPr sz="4100" spc="-20">
                <a:solidFill>
                  <a:srgbClr val="0D1746"/>
                </a:solidFill>
                <a:latin typeface="Arial"/>
                <a:cs typeface="Arial"/>
              </a:rPr>
              <a:t>Bupa</a:t>
            </a:r>
            <a:endParaRPr sz="4100">
              <a:latin typeface="Arial"/>
              <a:cs typeface="Arial"/>
            </a:endParaRPr>
          </a:p>
        </p:txBody>
      </p:sp>
      <p:sp>
        <p:nvSpPr>
          <p:cNvPr id="7" name="object 7"/>
          <p:cNvSpPr/>
          <p:nvPr/>
        </p:nvSpPr>
        <p:spPr>
          <a:xfrm>
            <a:off x="14385269" y="864717"/>
            <a:ext cx="231775" cy="830580"/>
          </a:xfrm>
          <a:custGeom>
            <a:avLst/>
            <a:gdLst/>
            <a:ahLst/>
            <a:cxnLst/>
            <a:rect l="l" t="t" r="r" b="b"/>
            <a:pathLst>
              <a:path w="231775" h="830580">
                <a:moveTo>
                  <a:pt x="231228" y="0"/>
                </a:moveTo>
                <a:lnTo>
                  <a:pt x="0" y="0"/>
                </a:lnTo>
                <a:lnTo>
                  <a:pt x="0" y="830079"/>
                </a:lnTo>
                <a:lnTo>
                  <a:pt x="231228" y="830079"/>
                </a:lnTo>
                <a:lnTo>
                  <a:pt x="231228" y="0"/>
                </a:lnTo>
                <a:close/>
              </a:path>
            </a:pathLst>
          </a:custGeom>
          <a:solidFill>
            <a:srgbClr val="0D1746"/>
          </a:solidFill>
        </p:spPr>
        <p:txBody>
          <a:bodyPr wrap="square" lIns="0" tIns="0" rIns="0" bIns="0" rtlCol="0"/>
          <a:lstStyle/>
          <a:p>
            <a:endParaRPr/>
          </a:p>
        </p:txBody>
      </p:sp>
      <p:sp>
        <p:nvSpPr>
          <p:cNvPr id="8" name="object 8"/>
          <p:cNvSpPr/>
          <p:nvPr/>
        </p:nvSpPr>
        <p:spPr>
          <a:xfrm>
            <a:off x="14663931" y="1039026"/>
            <a:ext cx="635635" cy="655955"/>
          </a:xfrm>
          <a:custGeom>
            <a:avLst/>
            <a:gdLst/>
            <a:ahLst/>
            <a:cxnLst/>
            <a:rect l="l" t="t" r="r" b="b"/>
            <a:pathLst>
              <a:path w="635634" h="655955">
                <a:moveTo>
                  <a:pt x="417411" y="0"/>
                </a:moveTo>
                <a:lnTo>
                  <a:pt x="366351" y="5730"/>
                </a:lnTo>
                <a:lnTo>
                  <a:pt x="322294" y="21364"/>
                </a:lnTo>
                <a:lnTo>
                  <a:pt x="284556" y="44569"/>
                </a:lnTo>
                <a:lnTo>
                  <a:pt x="252453" y="73010"/>
                </a:lnTo>
                <a:lnTo>
                  <a:pt x="225302" y="104352"/>
                </a:lnTo>
                <a:lnTo>
                  <a:pt x="225302" y="14229"/>
                </a:lnTo>
                <a:lnTo>
                  <a:pt x="0" y="14229"/>
                </a:lnTo>
                <a:lnTo>
                  <a:pt x="0" y="655760"/>
                </a:lnTo>
                <a:lnTo>
                  <a:pt x="225302" y="655760"/>
                </a:lnTo>
                <a:lnTo>
                  <a:pt x="225302" y="308315"/>
                </a:lnTo>
                <a:lnTo>
                  <a:pt x="232454" y="261936"/>
                </a:lnTo>
                <a:lnTo>
                  <a:pt x="252281" y="228121"/>
                </a:lnTo>
                <a:lnTo>
                  <a:pt x="282335" y="207424"/>
                </a:lnTo>
                <a:lnTo>
                  <a:pt x="320168" y="200402"/>
                </a:lnTo>
                <a:lnTo>
                  <a:pt x="356761" y="207424"/>
                </a:lnTo>
                <a:lnTo>
                  <a:pt x="385239" y="228121"/>
                </a:lnTo>
                <a:lnTo>
                  <a:pt x="403713" y="261936"/>
                </a:lnTo>
                <a:lnTo>
                  <a:pt x="410291" y="308315"/>
                </a:lnTo>
                <a:lnTo>
                  <a:pt x="410291" y="655760"/>
                </a:lnTo>
                <a:lnTo>
                  <a:pt x="635603" y="655760"/>
                </a:lnTo>
                <a:lnTo>
                  <a:pt x="635603" y="235982"/>
                </a:lnTo>
                <a:lnTo>
                  <a:pt x="631821" y="183964"/>
                </a:lnTo>
                <a:lnTo>
                  <a:pt x="620687" y="137575"/>
                </a:lnTo>
                <a:lnTo>
                  <a:pt x="602521" y="97217"/>
                </a:lnTo>
                <a:lnTo>
                  <a:pt x="577643" y="63293"/>
                </a:lnTo>
                <a:lnTo>
                  <a:pt x="546373" y="36207"/>
                </a:lnTo>
                <a:lnTo>
                  <a:pt x="509031" y="16360"/>
                </a:lnTo>
                <a:lnTo>
                  <a:pt x="465937" y="4157"/>
                </a:lnTo>
                <a:lnTo>
                  <a:pt x="417411" y="0"/>
                </a:lnTo>
                <a:close/>
              </a:path>
            </a:pathLst>
          </a:custGeom>
          <a:solidFill>
            <a:srgbClr val="0D1746"/>
          </a:solidFill>
        </p:spPr>
        <p:txBody>
          <a:bodyPr wrap="square" lIns="0" tIns="0" rIns="0" bIns="0" rtlCol="0"/>
          <a:lstStyle/>
          <a:p>
            <a:endParaRPr/>
          </a:p>
        </p:txBody>
      </p:sp>
      <p:sp>
        <p:nvSpPr>
          <p:cNvPr id="9" name="object 9"/>
          <p:cNvSpPr/>
          <p:nvPr/>
        </p:nvSpPr>
        <p:spPr>
          <a:xfrm>
            <a:off x="15350509" y="1039026"/>
            <a:ext cx="635635" cy="655955"/>
          </a:xfrm>
          <a:custGeom>
            <a:avLst/>
            <a:gdLst/>
            <a:ahLst/>
            <a:cxnLst/>
            <a:rect l="l" t="t" r="r" b="b"/>
            <a:pathLst>
              <a:path w="635634" h="655955">
                <a:moveTo>
                  <a:pt x="417411" y="0"/>
                </a:moveTo>
                <a:lnTo>
                  <a:pt x="366355" y="5730"/>
                </a:lnTo>
                <a:lnTo>
                  <a:pt x="322299" y="21364"/>
                </a:lnTo>
                <a:lnTo>
                  <a:pt x="284561" y="44569"/>
                </a:lnTo>
                <a:lnTo>
                  <a:pt x="252459" y="73010"/>
                </a:lnTo>
                <a:lnTo>
                  <a:pt x="225312" y="104352"/>
                </a:lnTo>
                <a:lnTo>
                  <a:pt x="225312" y="14229"/>
                </a:lnTo>
                <a:lnTo>
                  <a:pt x="0" y="14229"/>
                </a:lnTo>
                <a:lnTo>
                  <a:pt x="0" y="655760"/>
                </a:lnTo>
                <a:lnTo>
                  <a:pt x="225312" y="655760"/>
                </a:lnTo>
                <a:lnTo>
                  <a:pt x="225312" y="308315"/>
                </a:lnTo>
                <a:lnTo>
                  <a:pt x="232463" y="261936"/>
                </a:lnTo>
                <a:lnTo>
                  <a:pt x="252288" y="228121"/>
                </a:lnTo>
                <a:lnTo>
                  <a:pt x="282341" y="207424"/>
                </a:lnTo>
                <a:lnTo>
                  <a:pt x="320178" y="200402"/>
                </a:lnTo>
                <a:lnTo>
                  <a:pt x="356769" y="207424"/>
                </a:lnTo>
                <a:lnTo>
                  <a:pt x="385244" y="228121"/>
                </a:lnTo>
                <a:lnTo>
                  <a:pt x="403714" y="261936"/>
                </a:lnTo>
                <a:lnTo>
                  <a:pt x="410291" y="308315"/>
                </a:lnTo>
                <a:lnTo>
                  <a:pt x="410291" y="655760"/>
                </a:lnTo>
                <a:lnTo>
                  <a:pt x="635603" y="655760"/>
                </a:lnTo>
                <a:lnTo>
                  <a:pt x="635603" y="235982"/>
                </a:lnTo>
                <a:lnTo>
                  <a:pt x="631821" y="183964"/>
                </a:lnTo>
                <a:lnTo>
                  <a:pt x="620688" y="137575"/>
                </a:lnTo>
                <a:lnTo>
                  <a:pt x="602523" y="97217"/>
                </a:lnTo>
                <a:lnTo>
                  <a:pt x="577647" y="63293"/>
                </a:lnTo>
                <a:lnTo>
                  <a:pt x="546378" y="36207"/>
                </a:lnTo>
                <a:lnTo>
                  <a:pt x="509036" y="16360"/>
                </a:lnTo>
                <a:lnTo>
                  <a:pt x="465940" y="4157"/>
                </a:lnTo>
                <a:lnTo>
                  <a:pt x="417411" y="0"/>
                </a:lnTo>
                <a:close/>
              </a:path>
            </a:pathLst>
          </a:custGeom>
          <a:solidFill>
            <a:srgbClr val="0D1746"/>
          </a:solidFill>
        </p:spPr>
        <p:txBody>
          <a:bodyPr wrap="square" lIns="0" tIns="0" rIns="0" bIns="0" rtlCol="0"/>
          <a:lstStyle/>
          <a:p>
            <a:endParaRPr/>
          </a:p>
        </p:txBody>
      </p:sp>
      <p:sp>
        <p:nvSpPr>
          <p:cNvPr id="10" name="object 10"/>
          <p:cNvSpPr/>
          <p:nvPr/>
        </p:nvSpPr>
        <p:spPr>
          <a:xfrm>
            <a:off x="18108727" y="890802"/>
            <a:ext cx="450850" cy="817244"/>
          </a:xfrm>
          <a:custGeom>
            <a:avLst/>
            <a:gdLst/>
            <a:ahLst/>
            <a:cxnLst/>
            <a:rect l="l" t="t" r="r" b="b"/>
            <a:pathLst>
              <a:path w="450850" h="817244">
                <a:moveTo>
                  <a:pt x="301195" y="0"/>
                </a:moveTo>
                <a:lnTo>
                  <a:pt x="75892" y="0"/>
                </a:lnTo>
                <a:lnTo>
                  <a:pt x="75892" y="162455"/>
                </a:lnTo>
                <a:lnTo>
                  <a:pt x="0" y="162455"/>
                </a:lnTo>
                <a:lnTo>
                  <a:pt x="0" y="343884"/>
                </a:lnTo>
                <a:lnTo>
                  <a:pt x="75892" y="343884"/>
                </a:lnTo>
                <a:lnTo>
                  <a:pt x="75892" y="604766"/>
                </a:lnTo>
                <a:lnTo>
                  <a:pt x="79621" y="657806"/>
                </a:lnTo>
                <a:lnTo>
                  <a:pt x="90604" y="702467"/>
                </a:lnTo>
                <a:lnTo>
                  <a:pt x="108535" y="739151"/>
                </a:lnTo>
                <a:lnTo>
                  <a:pt x="164020" y="790204"/>
                </a:lnTo>
                <a:lnTo>
                  <a:pt x="200962" y="805377"/>
                </a:lnTo>
                <a:lnTo>
                  <a:pt x="243630" y="814186"/>
                </a:lnTo>
                <a:lnTo>
                  <a:pt x="291718" y="817032"/>
                </a:lnTo>
                <a:lnTo>
                  <a:pt x="337014" y="814457"/>
                </a:lnTo>
                <a:lnTo>
                  <a:pt x="378424" y="807101"/>
                </a:lnTo>
                <a:lnTo>
                  <a:pt x="415610" y="795519"/>
                </a:lnTo>
                <a:lnTo>
                  <a:pt x="448237" y="780269"/>
                </a:lnTo>
                <a:lnTo>
                  <a:pt x="448237" y="603583"/>
                </a:lnTo>
                <a:lnTo>
                  <a:pt x="427564" y="612422"/>
                </a:lnTo>
                <a:lnTo>
                  <a:pt x="406443" y="619146"/>
                </a:lnTo>
                <a:lnTo>
                  <a:pt x="384874" y="623423"/>
                </a:lnTo>
                <a:lnTo>
                  <a:pt x="362858" y="624923"/>
                </a:lnTo>
                <a:lnTo>
                  <a:pt x="335717" y="621254"/>
                </a:lnTo>
                <a:lnTo>
                  <a:pt x="316465" y="609804"/>
                </a:lnTo>
                <a:lnTo>
                  <a:pt x="304994" y="589906"/>
                </a:lnTo>
                <a:lnTo>
                  <a:pt x="301195" y="560893"/>
                </a:lnTo>
                <a:lnTo>
                  <a:pt x="301195" y="343884"/>
                </a:lnTo>
                <a:lnTo>
                  <a:pt x="450604" y="343884"/>
                </a:lnTo>
                <a:lnTo>
                  <a:pt x="450604" y="162455"/>
                </a:lnTo>
                <a:lnTo>
                  <a:pt x="301195" y="162455"/>
                </a:lnTo>
                <a:lnTo>
                  <a:pt x="301195" y="0"/>
                </a:lnTo>
                <a:close/>
              </a:path>
            </a:pathLst>
          </a:custGeom>
          <a:solidFill>
            <a:srgbClr val="0D1746"/>
          </a:solidFill>
        </p:spPr>
        <p:txBody>
          <a:bodyPr wrap="square" lIns="0" tIns="0" rIns="0" bIns="0" rtlCol="0"/>
          <a:lstStyle/>
          <a:p>
            <a:endParaRPr/>
          </a:p>
        </p:txBody>
      </p:sp>
      <p:sp>
        <p:nvSpPr>
          <p:cNvPr id="11" name="object 11"/>
          <p:cNvSpPr/>
          <p:nvPr/>
        </p:nvSpPr>
        <p:spPr>
          <a:xfrm>
            <a:off x="18606775" y="1039031"/>
            <a:ext cx="647700" cy="671195"/>
          </a:xfrm>
          <a:custGeom>
            <a:avLst/>
            <a:gdLst/>
            <a:ahLst/>
            <a:cxnLst/>
            <a:rect l="l" t="t" r="r" b="b"/>
            <a:pathLst>
              <a:path w="647700" h="671194">
                <a:moveTo>
                  <a:pt x="323728" y="0"/>
                </a:moveTo>
                <a:lnTo>
                  <a:pt x="273423" y="3593"/>
                </a:lnTo>
                <a:lnTo>
                  <a:pt x="226235" y="14044"/>
                </a:lnTo>
                <a:lnTo>
                  <a:pt x="182517" y="30862"/>
                </a:lnTo>
                <a:lnTo>
                  <a:pt x="142620" y="53554"/>
                </a:lnTo>
                <a:lnTo>
                  <a:pt x="106899" y="81629"/>
                </a:lnTo>
                <a:lnTo>
                  <a:pt x="75705" y="114596"/>
                </a:lnTo>
                <a:lnTo>
                  <a:pt x="49392" y="151961"/>
                </a:lnTo>
                <a:lnTo>
                  <a:pt x="28312" y="193234"/>
                </a:lnTo>
                <a:lnTo>
                  <a:pt x="12818" y="237923"/>
                </a:lnTo>
                <a:lnTo>
                  <a:pt x="3263" y="285536"/>
                </a:lnTo>
                <a:lnTo>
                  <a:pt x="0" y="335581"/>
                </a:lnTo>
                <a:lnTo>
                  <a:pt x="0" y="337958"/>
                </a:lnTo>
                <a:lnTo>
                  <a:pt x="2865" y="385518"/>
                </a:lnTo>
                <a:lnTo>
                  <a:pt x="11473" y="431814"/>
                </a:lnTo>
                <a:lnTo>
                  <a:pt x="25384" y="474068"/>
                </a:lnTo>
                <a:lnTo>
                  <a:pt x="44358" y="512889"/>
                </a:lnTo>
                <a:lnTo>
                  <a:pt x="68109" y="548036"/>
                </a:lnTo>
                <a:lnTo>
                  <a:pt x="96347" y="579272"/>
                </a:lnTo>
                <a:lnTo>
                  <a:pt x="128786" y="606358"/>
                </a:lnTo>
                <a:lnTo>
                  <a:pt x="165135" y="629055"/>
                </a:lnTo>
                <a:lnTo>
                  <a:pt x="205108" y="647123"/>
                </a:lnTo>
                <a:lnTo>
                  <a:pt x="248416" y="660325"/>
                </a:lnTo>
                <a:lnTo>
                  <a:pt x="294771" y="668421"/>
                </a:lnTo>
                <a:lnTo>
                  <a:pt x="343884" y="671173"/>
                </a:lnTo>
                <a:lnTo>
                  <a:pt x="396410" y="668054"/>
                </a:lnTo>
                <a:lnTo>
                  <a:pt x="444352" y="659003"/>
                </a:lnTo>
                <a:lnTo>
                  <a:pt x="487917" y="644477"/>
                </a:lnTo>
                <a:lnTo>
                  <a:pt x="527312" y="624930"/>
                </a:lnTo>
                <a:lnTo>
                  <a:pt x="562746" y="600820"/>
                </a:lnTo>
                <a:lnTo>
                  <a:pt x="594425" y="572604"/>
                </a:lnTo>
                <a:lnTo>
                  <a:pt x="622556" y="540737"/>
                </a:lnTo>
                <a:lnTo>
                  <a:pt x="576761" y="502790"/>
                </a:lnTo>
                <a:lnTo>
                  <a:pt x="355748" y="502790"/>
                </a:lnTo>
                <a:lnTo>
                  <a:pt x="307053" y="496138"/>
                </a:lnTo>
                <a:lnTo>
                  <a:pt x="266807" y="476255"/>
                </a:lnTo>
                <a:lnTo>
                  <a:pt x="236344" y="443253"/>
                </a:lnTo>
                <a:lnTo>
                  <a:pt x="216998" y="397244"/>
                </a:lnTo>
                <a:lnTo>
                  <a:pt x="646273" y="397244"/>
                </a:lnTo>
                <a:lnTo>
                  <a:pt x="646908" y="386364"/>
                </a:lnTo>
                <a:lnTo>
                  <a:pt x="646957" y="385518"/>
                </a:lnTo>
                <a:lnTo>
                  <a:pt x="647308" y="373681"/>
                </a:lnTo>
                <a:lnTo>
                  <a:pt x="647438" y="362065"/>
                </a:lnTo>
                <a:lnTo>
                  <a:pt x="647456" y="351005"/>
                </a:lnTo>
                <a:lnTo>
                  <a:pt x="645321" y="304490"/>
                </a:lnTo>
                <a:lnTo>
                  <a:pt x="642129" y="282221"/>
                </a:lnTo>
                <a:lnTo>
                  <a:pt x="213448" y="282221"/>
                </a:lnTo>
                <a:lnTo>
                  <a:pt x="227528" y="234547"/>
                </a:lnTo>
                <a:lnTo>
                  <a:pt x="251392" y="197881"/>
                </a:lnTo>
                <a:lnTo>
                  <a:pt x="284151" y="174334"/>
                </a:lnTo>
                <a:lnTo>
                  <a:pt x="324911" y="166015"/>
                </a:lnTo>
                <a:lnTo>
                  <a:pt x="607430" y="166015"/>
                </a:lnTo>
                <a:lnTo>
                  <a:pt x="593056" y="138772"/>
                </a:lnTo>
                <a:lnTo>
                  <a:pt x="568749" y="104796"/>
                </a:lnTo>
                <a:lnTo>
                  <a:pt x="539822" y="74748"/>
                </a:lnTo>
                <a:lnTo>
                  <a:pt x="506214" y="49101"/>
                </a:lnTo>
                <a:lnTo>
                  <a:pt x="467862" y="28329"/>
                </a:lnTo>
                <a:lnTo>
                  <a:pt x="424705" y="12906"/>
                </a:lnTo>
                <a:lnTo>
                  <a:pt x="376681" y="3305"/>
                </a:lnTo>
                <a:lnTo>
                  <a:pt x="323728" y="0"/>
                </a:lnTo>
                <a:close/>
              </a:path>
              <a:path w="647700" h="671194">
                <a:moveTo>
                  <a:pt x="498047" y="437567"/>
                </a:moveTo>
                <a:lnTo>
                  <a:pt x="463805" y="466767"/>
                </a:lnTo>
                <a:lnTo>
                  <a:pt x="429564" y="487075"/>
                </a:lnTo>
                <a:lnTo>
                  <a:pt x="393989" y="498935"/>
                </a:lnTo>
                <a:lnTo>
                  <a:pt x="355748" y="502790"/>
                </a:lnTo>
                <a:lnTo>
                  <a:pt x="576761" y="502790"/>
                </a:lnTo>
                <a:lnTo>
                  <a:pt x="498047" y="437567"/>
                </a:lnTo>
                <a:close/>
              </a:path>
              <a:path w="647700" h="671194">
                <a:moveTo>
                  <a:pt x="607430" y="166015"/>
                </a:moveTo>
                <a:lnTo>
                  <a:pt x="324911" y="166015"/>
                </a:lnTo>
                <a:lnTo>
                  <a:pt x="367175" y="174167"/>
                </a:lnTo>
                <a:lnTo>
                  <a:pt x="400657" y="197437"/>
                </a:lnTo>
                <a:lnTo>
                  <a:pt x="424135" y="234048"/>
                </a:lnTo>
                <a:lnTo>
                  <a:pt x="436384" y="282221"/>
                </a:lnTo>
                <a:lnTo>
                  <a:pt x="642129" y="282221"/>
                </a:lnTo>
                <a:lnTo>
                  <a:pt x="638876" y="259536"/>
                </a:lnTo>
                <a:lnTo>
                  <a:pt x="628058" y="216616"/>
                </a:lnTo>
                <a:lnTo>
                  <a:pt x="612805" y="176204"/>
                </a:lnTo>
                <a:lnTo>
                  <a:pt x="607430" y="166015"/>
                </a:lnTo>
                <a:close/>
              </a:path>
            </a:pathLst>
          </a:custGeom>
          <a:solidFill>
            <a:srgbClr val="0D1746"/>
          </a:solidFill>
        </p:spPr>
        <p:txBody>
          <a:bodyPr wrap="square" lIns="0" tIns="0" rIns="0" bIns="0" rtlCol="0"/>
          <a:lstStyle/>
          <a:p>
            <a:endParaRPr/>
          </a:p>
        </p:txBody>
      </p:sp>
      <p:grpSp>
        <p:nvGrpSpPr>
          <p:cNvPr id="12" name="object 12"/>
          <p:cNvGrpSpPr/>
          <p:nvPr/>
        </p:nvGrpSpPr>
        <p:grpSpPr>
          <a:xfrm>
            <a:off x="16041834" y="1039029"/>
            <a:ext cx="2016125" cy="1014730"/>
            <a:chOff x="16041834" y="1039029"/>
            <a:chExt cx="2016125" cy="1014730"/>
          </a:xfrm>
        </p:grpSpPr>
        <p:sp>
          <p:nvSpPr>
            <p:cNvPr id="13" name="object 13"/>
            <p:cNvSpPr/>
            <p:nvPr/>
          </p:nvSpPr>
          <p:spPr>
            <a:xfrm>
              <a:off x="16709442" y="1043780"/>
              <a:ext cx="1348740" cy="665480"/>
            </a:xfrm>
            <a:custGeom>
              <a:avLst/>
              <a:gdLst/>
              <a:ahLst/>
              <a:cxnLst/>
              <a:rect l="l" t="t" r="r" b="b"/>
              <a:pathLst>
                <a:path w="1348740" h="665480">
                  <a:moveTo>
                    <a:pt x="717423" y="9486"/>
                  </a:moveTo>
                  <a:lnTo>
                    <a:pt x="483819" y="9486"/>
                  </a:lnTo>
                  <a:lnTo>
                    <a:pt x="360489" y="384200"/>
                  </a:lnTo>
                  <a:lnTo>
                    <a:pt x="237159" y="9486"/>
                  </a:lnTo>
                  <a:lnTo>
                    <a:pt x="0" y="9486"/>
                  </a:lnTo>
                  <a:lnTo>
                    <a:pt x="256133" y="655751"/>
                  </a:lnTo>
                  <a:lnTo>
                    <a:pt x="461289" y="655751"/>
                  </a:lnTo>
                  <a:lnTo>
                    <a:pt x="717423" y="9486"/>
                  </a:lnTo>
                  <a:close/>
                </a:path>
                <a:path w="1348740" h="665480">
                  <a:moveTo>
                    <a:pt x="1348282" y="282219"/>
                  </a:moveTo>
                  <a:lnTo>
                    <a:pt x="1344371" y="218998"/>
                  </a:lnTo>
                  <a:lnTo>
                    <a:pt x="1334122" y="173126"/>
                  </a:lnTo>
                  <a:lnTo>
                    <a:pt x="1310767" y="117462"/>
                  </a:lnTo>
                  <a:lnTo>
                    <a:pt x="1279499" y="78257"/>
                  </a:lnTo>
                  <a:lnTo>
                    <a:pt x="1245565" y="50546"/>
                  </a:lnTo>
                  <a:lnTo>
                    <a:pt x="1204620" y="28689"/>
                  </a:lnTo>
                  <a:lnTo>
                    <a:pt x="1156220" y="12865"/>
                  </a:lnTo>
                  <a:lnTo>
                    <a:pt x="1128903" y="8204"/>
                  </a:lnTo>
                  <a:lnTo>
                    <a:pt x="1128903" y="388950"/>
                  </a:lnTo>
                  <a:lnTo>
                    <a:pt x="1128903" y="418592"/>
                  </a:lnTo>
                  <a:lnTo>
                    <a:pt x="1120660" y="462102"/>
                  </a:lnTo>
                  <a:lnTo>
                    <a:pt x="1097635" y="495376"/>
                  </a:lnTo>
                  <a:lnTo>
                    <a:pt x="1062367" y="516648"/>
                  </a:lnTo>
                  <a:lnTo>
                    <a:pt x="1017435" y="524129"/>
                  </a:lnTo>
                  <a:lnTo>
                    <a:pt x="985520" y="519366"/>
                  </a:lnTo>
                  <a:lnTo>
                    <a:pt x="960374" y="505599"/>
                  </a:lnTo>
                  <a:lnTo>
                    <a:pt x="943902" y="483603"/>
                  </a:lnTo>
                  <a:lnTo>
                    <a:pt x="937996" y="454164"/>
                  </a:lnTo>
                  <a:lnTo>
                    <a:pt x="937996" y="451802"/>
                  </a:lnTo>
                  <a:lnTo>
                    <a:pt x="944943" y="419366"/>
                  </a:lnTo>
                  <a:lnTo>
                    <a:pt x="965123" y="394284"/>
                  </a:lnTo>
                  <a:lnTo>
                    <a:pt x="997521" y="378091"/>
                  </a:lnTo>
                  <a:lnTo>
                    <a:pt x="1041158" y="372338"/>
                  </a:lnTo>
                  <a:lnTo>
                    <a:pt x="1065707" y="373608"/>
                  </a:lnTo>
                  <a:lnTo>
                    <a:pt x="1089037" y="377088"/>
                  </a:lnTo>
                  <a:lnTo>
                    <a:pt x="1110361" y="382358"/>
                  </a:lnTo>
                  <a:lnTo>
                    <a:pt x="1128903" y="388950"/>
                  </a:lnTo>
                  <a:lnTo>
                    <a:pt x="1128903" y="8204"/>
                  </a:lnTo>
                  <a:lnTo>
                    <a:pt x="1099908" y="3238"/>
                  </a:lnTo>
                  <a:lnTo>
                    <a:pt x="1035227" y="0"/>
                  </a:lnTo>
                  <a:lnTo>
                    <a:pt x="972820" y="2336"/>
                  </a:lnTo>
                  <a:lnTo>
                    <a:pt x="917003" y="8991"/>
                  </a:lnTo>
                  <a:lnTo>
                    <a:pt x="866432" y="19469"/>
                  </a:lnTo>
                  <a:lnTo>
                    <a:pt x="819734" y="33235"/>
                  </a:lnTo>
                  <a:lnTo>
                    <a:pt x="775525" y="49796"/>
                  </a:lnTo>
                  <a:lnTo>
                    <a:pt x="821778" y="208699"/>
                  </a:lnTo>
                  <a:lnTo>
                    <a:pt x="863892" y="193636"/>
                  </a:lnTo>
                  <a:lnTo>
                    <a:pt x="906119" y="182460"/>
                  </a:lnTo>
                  <a:lnTo>
                    <a:pt x="950353" y="175514"/>
                  </a:lnTo>
                  <a:lnTo>
                    <a:pt x="998474" y="173126"/>
                  </a:lnTo>
                  <a:lnTo>
                    <a:pt x="1055001" y="180086"/>
                  </a:lnTo>
                  <a:lnTo>
                    <a:pt x="1094968" y="200393"/>
                  </a:lnTo>
                  <a:lnTo>
                    <a:pt x="1118692" y="233159"/>
                  </a:lnTo>
                  <a:lnTo>
                    <a:pt x="1126528" y="277482"/>
                  </a:lnTo>
                  <a:lnTo>
                    <a:pt x="1126528" y="288163"/>
                  </a:lnTo>
                  <a:lnTo>
                    <a:pt x="1095273" y="278765"/>
                  </a:lnTo>
                  <a:lnTo>
                    <a:pt x="1057910" y="270814"/>
                  </a:lnTo>
                  <a:lnTo>
                    <a:pt x="1016304" y="265303"/>
                  </a:lnTo>
                  <a:lnTo>
                    <a:pt x="972375" y="263245"/>
                  </a:lnTo>
                  <a:lnTo>
                    <a:pt x="918337" y="266458"/>
                  </a:lnTo>
                  <a:lnTo>
                    <a:pt x="869569" y="276072"/>
                  </a:lnTo>
                  <a:lnTo>
                    <a:pt x="826655" y="292011"/>
                  </a:lnTo>
                  <a:lnTo>
                    <a:pt x="790206" y="314236"/>
                  </a:lnTo>
                  <a:lnTo>
                    <a:pt x="760818" y="342684"/>
                  </a:lnTo>
                  <a:lnTo>
                    <a:pt x="739089" y="377304"/>
                  </a:lnTo>
                  <a:lnTo>
                    <a:pt x="725614" y="418045"/>
                  </a:lnTo>
                  <a:lnTo>
                    <a:pt x="720979" y="464832"/>
                  </a:lnTo>
                  <a:lnTo>
                    <a:pt x="720979" y="467207"/>
                  </a:lnTo>
                  <a:lnTo>
                    <a:pt x="726528" y="518502"/>
                  </a:lnTo>
                  <a:lnTo>
                    <a:pt x="742403" y="562483"/>
                  </a:lnTo>
                  <a:lnTo>
                    <a:pt x="767473" y="598919"/>
                  </a:lnTo>
                  <a:lnTo>
                    <a:pt x="800582" y="627621"/>
                  </a:lnTo>
                  <a:lnTo>
                    <a:pt x="840600" y="648385"/>
                  </a:lnTo>
                  <a:lnTo>
                    <a:pt x="886383" y="660996"/>
                  </a:lnTo>
                  <a:lnTo>
                    <a:pt x="936802" y="665251"/>
                  </a:lnTo>
                  <a:lnTo>
                    <a:pt x="995616" y="659485"/>
                  </a:lnTo>
                  <a:lnTo>
                    <a:pt x="1046200" y="643153"/>
                  </a:lnTo>
                  <a:lnTo>
                    <a:pt x="1089215" y="617715"/>
                  </a:lnTo>
                  <a:lnTo>
                    <a:pt x="1125347" y="584606"/>
                  </a:lnTo>
                  <a:lnTo>
                    <a:pt x="1125347" y="651014"/>
                  </a:lnTo>
                  <a:lnTo>
                    <a:pt x="1348282" y="651014"/>
                  </a:lnTo>
                  <a:lnTo>
                    <a:pt x="1348282" y="584606"/>
                  </a:lnTo>
                  <a:lnTo>
                    <a:pt x="1348282" y="524129"/>
                  </a:lnTo>
                  <a:lnTo>
                    <a:pt x="1348282" y="372338"/>
                  </a:lnTo>
                  <a:lnTo>
                    <a:pt x="1348282" y="288163"/>
                  </a:lnTo>
                  <a:lnTo>
                    <a:pt x="1348282" y="282219"/>
                  </a:lnTo>
                  <a:close/>
                </a:path>
              </a:pathLst>
            </a:custGeom>
            <a:solidFill>
              <a:srgbClr val="0D1746"/>
            </a:solidFill>
          </p:spPr>
          <p:txBody>
            <a:bodyPr wrap="square" lIns="0" tIns="0" rIns="0" bIns="0" rtlCol="0"/>
            <a:lstStyle/>
            <a:p>
              <a:endParaRPr/>
            </a:p>
          </p:txBody>
        </p:sp>
        <p:pic>
          <p:nvPicPr>
            <p:cNvPr id="14" name="object 14"/>
            <p:cNvPicPr/>
            <p:nvPr/>
          </p:nvPicPr>
          <p:blipFill>
            <a:blip r:embed="rId2" cstate="print"/>
            <a:stretch>
              <a:fillRect/>
            </a:stretch>
          </p:blipFill>
          <p:spPr>
            <a:xfrm>
              <a:off x="16307918" y="1984442"/>
              <a:ext cx="176957" cy="68929"/>
            </a:xfrm>
            <a:prstGeom prst="rect">
              <a:avLst/>
            </a:prstGeom>
          </p:spPr>
        </p:pic>
        <p:sp>
          <p:nvSpPr>
            <p:cNvPr id="15" name="object 15"/>
            <p:cNvSpPr/>
            <p:nvPr/>
          </p:nvSpPr>
          <p:spPr>
            <a:xfrm>
              <a:off x="16041834" y="1039029"/>
              <a:ext cx="709295" cy="704215"/>
            </a:xfrm>
            <a:custGeom>
              <a:avLst/>
              <a:gdLst/>
              <a:ahLst/>
              <a:cxnLst/>
              <a:rect l="l" t="t" r="r" b="b"/>
              <a:pathLst>
                <a:path w="709294" h="704214">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4" h="704214">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0077C6"/>
            </a:solidFill>
          </p:spPr>
          <p:txBody>
            <a:bodyPr wrap="square" lIns="0" tIns="0" rIns="0" bIns="0" rtlCol="0"/>
            <a:lstStyle/>
            <a:p>
              <a:endParaRPr/>
            </a:p>
          </p:txBody>
        </p:sp>
        <p:pic>
          <p:nvPicPr>
            <p:cNvPr id="16" name="object 16"/>
            <p:cNvPicPr/>
            <p:nvPr/>
          </p:nvPicPr>
          <p:blipFill>
            <a:blip r:embed="rId3" cstate="print"/>
            <a:stretch>
              <a:fillRect/>
            </a:stretch>
          </p:blipFill>
          <p:spPr>
            <a:xfrm>
              <a:off x="16274160" y="1778264"/>
              <a:ext cx="241153" cy="175021"/>
            </a:xfrm>
            <a:prstGeom prst="rect">
              <a:avLst/>
            </a:prstGeom>
          </p:spPr>
        </p:pic>
      </p:grpSp>
      <p:sp>
        <p:nvSpPr>
          <p:cNvPr id="19" name="Title 18">
            <a:extLst>
              <a:ext uri="{FF2B5EF4-FFF2-40B4-BE49-F238E27FC236}">
                <a16:creationId xmlns:a16="http://schemas.microsoft.com/office/drawing/2014/main" id="{4B994F03-BE1D-54DB-D2AA-59C57746695F}"/>
              </a:ext>
            </a:extLst>
          </p:cNvPr>
          <p:cNvSpPr>
            <a:spLocks noGrp="1"/>
          </p:cNvSpPr>
          <p:nvPr>
            <p:ph type="title"/>
          </p:nvPr>
        </p:nvSpPr>
        <p:spPr/>
        <p:txBody>
          <a:bodyPr/>
          <a:lstStyle/>
          <a:p>
            <a:endParaRPr lang="en-US"/>
          </a:p>
        </p:txBody>
      </p:sp>
      <p:sp>
        <p:nvSpPr>
          <p:cNvPr id="21" name="object 120">
            <a:extLst>
              <a:ext uri="{FF2B5EF4-FFF2-40B4-BE49-F238E27FC236}">
                <a16:creationId xmlns:a16="http://schemas.microsoft.com/office/drawing/2014/main" id="{1CF81EBC-AC4F-1B9F-6101-9B28D94788B7}"/>
              </a:ext>
            </a:extLst>
          </p:cNvPr>
          <p:cNvSpPr txBox="1">
            <a:spLocks/>
          </p:cNvSpPr>
          <p:nvPr/>
        </p:nvSpPr>
        <p:spPr>
          <a:xfrm>
            <a:off x="17331555" y="1824560"/>
            <a:ext cx="2613660" cy="939360"/>
          </a:xfrm>
          <a:prstGeom prst="rect">
            <a:avLst/>
          </a:prstGeom>
        </p:spPr>
        <p:txBody>
          <a:bodyPr vert="horz" wrap="square" lIns="0" tIns="15875" rIns="0" bIns="0" rtlCol="0" anchor="t">
            <a:spAutoFit/>
          </a:bodyPr>
          <a:lstStyle>
            <a:lvl1pPr>
              <a:defRPr sz="7400" b="0" i="0">
                <a:solidFill>
                  <a:srgbClr val="0D1746"/>
                </a:solidFill>
                <a:latin typeface="Arial Black"/>
                <a:ea typeface="+mj-ea"/>
                <a:cs typeface="Arial Black"/>
              </a:defRPr>
            </a:lvl1pPr>
          </a:lstStyle>
          <a:p>
            <a:pPr marL="12700">
              <a:spcBef>
                <a:spcPts val="125"/>
              </a:spcBef>
            </a:pPr>
            <a:r>
              <a:rPr lang="en-US" sz="6000" spc="-290" dirty="0">
                <a:solidFill>
                  <a:srgbClr val="0C1746"/>
                </a:solidFill>
                <a:cs typeface="Gotham Black"/>
              </a:rPr>
              <a:t>2025</a:t>
            </a:r>
            <a:endParaRPr lang="en-US" sz="6000">
              <a:solidFill>
                <a:srgbClr val="0C1746"/>
              </a:solidFill>
              <a:cs typeface="Gotham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9C7"/>
          </a:solidFill>
        </p:spPr>
        <p:txBody>
          <a:bodyPr wrap="square" lIns="0" tIns="0" rIns="0" bIns="0" rtlCol="0"/>
          <a:lstStyle/>
          <a:p>
            <a:endParaRPr/>
          </a:p>
        </p:txBody>
      </p:sp>
      <p:sp>
        <p:nvSpPr>
          <p:cNvPr id="3" name="object 3"/>
          <p:cNvSpPr txBox="1"/>
          <p:nvPr/>
        </p:nvSpPr>
        <p:spPr>
          <a:xfrm>
            <a:off x="8813235" y="4115165"/>
            <a:ext cx="2465070" cy="1156335"/>
          </a:xfrm>
          <a:prstGeom prst="rect">
            <a:avLst/>
          </a:prstGeom>
        </p:spPr>
        <p:txBody>
          <a:bodyPr vert="horz" wrap="square" lIns="0" tIns="15240" rIns="0" bIns="0" rtlCol="0">
            <a:spAutoFit/>
          </a:bodyPr>
          <a:lstStyle/>
          <a:p>
            <a:pPr marL="12700">
              <a:lnSpc>
                <a:spcPct val="100000"/>
              </a:lnSpc>
              <a:spcBef>
                <a:spcPts val="120"/>
              </a:spcBef>
            </a:pPr>
            <a:r>
              <a:rPr sz="7400" spc="-185">
                <a:solidFill>
                  <a:srgbClr val="FFFFFF"/>
                </a:solidFill>
                <a:latin typeface="Arial Black"/>
                <a:cs typeface="Arial Black"/>
              </a:rPr>
              <a:t>Slido</a:t>
            </a:r>
            <a:endParaRPr sz="7400">
              <a:latin typeface="Arial Black"/>
              <a:cs typeface="Arial Black"/>
            </a:endParaRPr>
          </a:p>
        </p:txBody>
      </p:sp>
      <p:sp>
        <p:nvSpPr>
          <p:cNvPr id="4" name="object 4"/>
          <p:cNvSpPr txBox="1">
            <a:spLocks noGrp="1"/>
          </p:cNvSpPr>
          <p:nvPr>
            <p:ph type="subTitle" idx="4"/>
          </p:nvPr>
        </p:nvSpPr>
        <p:spPr>
          <a:xfrm>
            <a:off x="3340170" y="5746210"/>
            <a:ext cx="13411200" cy="1274067"/>
          </a:xfrm>
          <a:prstGeom prst="rect">
            <a:avLst/>
          </a:prstGeom>
        </p:spPr>
        <p:txBody>
          <a:bodyPr vert="horz" wrap="square" lIns="0" tIns="12065" rIns="0" bIns="0" rtlCol="0">
            <a:spAutoFit/>
          </a:bodyPr>
          <a:lstStyle/>
          <a:p>
            <a:pPr marL="13335" marR="5080" indent="247650" algn="ctr">
              <a:lnSpc>
                <a:spcPct val="100499"/>
              </a:lnSpc>
              <a:spcBef>
                <a:spcPts val="95"/>
              </a:spcBef>
            </a:pPr>
            <a:r>
              <a:rPr lang="en-GB" sz="4100" b="1">
                <a:solidFill>
                  <a:srgbClr val="FFFFFF"/>
                </a:solidFill>
                <a:latin typeface="Arial"/>
                <a:cs typeface="Arial"/>
              </a:rPr>
              <a:t>Why does your organisation or your corporate client collect wellbeing data?</a:t>
            </a:r>
            <a:endParaRPr lang="en-GB" sz="4100">
              <a:latin typeface="Arial"/>
              <a:cs typeface="Arial"/>
            </a:endParaRPr>
          </a:p>
        </p:txBody>
      </p:sp>
      <p:grpSp>
        <p:nvGrpSpPr>
          <p:cNvPr id="5" name="object 5"/>
          <p:cNvGrpSpPr/>
          <p:nvPr/>
        </p:nvGrpSpPr>
        <p:grpSpPr>
          <a:xfrm>
            <a:off x="17823561" y="2146"/>
            <a:ext cx="2280920" cy="2731135"/>
            <a:chOff x="17823561" y="2146"/>
            <a:chExt cx="2280920" cy="2731135"/>
          </a:xfrm>
        </p:grpSpPr>
        <p:sp>
          <p:nvSpPr>
            <p:cNvPr id="6" name="object 6"/>
            <p:cNvSpPr/>
            <p:nvPr/>
          </p:nvSpPr>
          <p:spPr>
            <a:xfrm>
              <a:off x="18496179" y="2146"/>
              <a:ext cx="1608455" cy="1590675"/>
            </a:xfrm>
            <a:custGeom>
              <a:avLst/>
              <a:gdLst/>
              <a:ahLst/>
              <a:cxnLst/>
              <a:rect l="l" t="t" r="r" b="b"/>
              <a:pathLst>
                <a:path w="1608455" h="1590675">
                  <a:moveTo>
                    <a:pt x="1607919" y="0"/>
                  </a:moveTo>
                  <a:lnTo>
                    <a:pt x="0" y="0"/>
                  </a:lnTo>
                  <a:lnTo>
                    <a:pt x="0" y="1590171"/>
                  </a:lnTo>
                  <a:lnTo>
                    <a:pt x="1607919" y="1590171"/>
                  </a:lnTo>
                  <a:lnTo>
                    <a:pt x="1607919" y="0"/>
                  </a:lnTo>
                  <a:close/>
                </a:path>
              </a:pathLst>
            </a:custGeom>
            <a:solidFill>
              <a:srgbClr val="121842"/>
            </a:solidFill>
          </p:spPr>
          <p:txBody>
            <a:bodyPr wrap="square" lIns="0" tIns="0" rIns="0" bIns="0" rtlCol="0"/>
            <a:lstStyle/>
            <a:p>
              <a:endParaRPr/>
            </a:p>
          </p:txBody>
        </p:sp>
        <p:sp>
          <p:nvSpPr>
            <p:cNvPr id="7" name="object 7"/>
            <p:cNvSpPr/>
            <p:nvPr/>
          </p:nvSpPr>
          <p:spPr>
            <a:xfrm>
              <a:off x="17823561" y="898365"/>
              <a:ext cx="1485900" cy="1440180"/>
            </a:xfrm>
            <a:custGeom>
              <a:avLst/>
              <a:gdLst/>
              <a:ahLst/>
              <a:cxnLst/>
              <a:rect l="l" t="t" r="r" b="b"/>
              <a:pathLst>
                <a:path w="1485900" h="1440180">
                  <a:moveTo>
                    <a:pt x="1485315" y="0"/>
                  </a:moveTo>
                  <a:lnTo>
                    <a:pt x="0" y="0"/>
                  </a:lnTo>
                  <a:lnTo>
                    <a:pt x="0" y="12700"/>
                  </a:lnTo>
                  <a:lnTo>
                    <a:pt x="0" y="1427480"/>
                  </a:lnTo>
                  <a:lnTo>
                    <a:pt x="0" y="1440180"/>
                  </a:lnTo>
                  <a:lnTo>
                    <a:pt x="1485315" y="1440180"/>
                  </a:lnTo>
                  <a:lnTo>
                    <a:pt x="1485315" y="1427480"/>
                  </a:lnTo>
                  <a:lnTo>
                    <a:pt x="13639" y="1427480"/>
                  </a:lnTo>
                  <a:lnTo>
                    <a:pt x="13639" y="12700"/>
                  </a:lnTo>
                  <a:lnTo>
                    <a:pt x="1471701" y="12700"/>
                  </a:lnTo>
                  <a:lnTo>
                    <a:pt x="1471701" y="1426997"/>
                  </a:lnTo>
                  <a:lnTo>
                    <a:pt x="1485315" y="1426997"/>
                  </a:lnTo>
                  <a:lnTo>
                    <a:pt x="1485315" y="12700"/>
                  </a:lnTo>
                  <a:lnTo>
                    <a:pt x="1485315" y="0"/>
                  </a:lnTo>
                  <a:close/>
                </a:path>
              </a:pathLst>
            </a:custGeom>
            <a:solidFill>
              <a:srgbClr val="FFFFFF"/>
            </a:solidFill>
          </p:spPr>
          <p:txBody>
            <a:bodyPr wrap="square" lIns="0" tIns="0" rIns="0" bIns="0" rtlCol="0"/>
            <a:lstStyle/>
            <a:p>
              <a:endParaRPr/>
            </a:p>
          </p:txBody>
        </p:sp>
        <p:sp>
          <p:nvSpPr>
            <p:cNvPr id="8" name="object 8"/>
            <p:cNvSpPr/>
            <p:nvPr/>
          </p:nvSpPr>
          <p:spPr>
            <a:xfrm>
              <a:off x="19307505" y="2338578"/>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B5D7EE"/>
            </a:solidFill>
          </p:spPr>
          <p:txBody>
            <a:bodyPr wrap="square" lIns="0" tIns="0" rIns="0" bIns="0" rtlCol="0"/>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4F4F7"/>
          </a:solidFill>
        </p:spPr>
        <p:txBody>
          <a:bodyPr wrap="square" lIns="0" tIns="0" rIns="0" bIns="0" rtlCol="0"/>
          <a:lstStyle/>
          <a:p>
            <a:endParaRPr/>
          </a:p>
        </p:txBody>
      </p:sp>
      <p:sp>
        <p:nvSpPr>
          <p:cNvPr id="3" name="object 3"/>
          <p:cNvSpPr/>
          <p:nvPr/>
        </p:nvSpPr>
        <p:spPr>
          <a:xfrm>
            <a:off x="14385269" y="864717"/>
            <a:ext cx="231775" cy="830580"/>
          </a:xfrm>
          <a:custGeom>
            <a:avLst/>
            <a:gdLst/>
            <a:ahLst/>
            <a:cxnLst/>
            <a:rect l="l" t="t" r="r" b="b"/>
            <a:pathLst>
              <a:path w="231775" h="830580">
                <a:moveTo>
                  <a:pt x="231228" y="0"/>
                </a:moveTo>
                <a:lnTo>
                  <a:pt x="0" y="0"/>
                </a:lnTo>
                <a:lnTo>
                  <a:pt x="0" y="830079"/>
                </a:lnTo>
                <a:lnTo>
                  <a:pt x="231228" y="830079"/>
                </a:lnTo>
                <a:lnTo>
                  <a:pt x="231228" y="0"/>
                </a:lnTo>
                <a:close/>
              </a:path>
            </a:pathLst>
          </a:custGeom>
          <a:solidFill>
            <a:srgbClr val="0D1746"/>
          </a:solidFill>
        </p:spPr>
        <p:txBody>
          <a:bodyPr wrap="square" lIns="0" tIns="0" rIns="0" bIns="0" rtlCol="0"/>
          <a:lstStyle/>
          <a:p>
            <a:endParaRPr/>
          </a:p>
        </p:txBody>
      </p:sp>
      <p:sp>
        <p:nvSpPr>
          <p:cNvPr id="4" name="object 4"/>
          <p:cNvSpPr/>
          <p:nvPr/>
        </p:nvSpPr>
        <p:spPr>
          <a:xfrm>
            <a:off x="14663931" y="1039026"/>
            <a:ext cx="635635" cy="655955"/>
          </a:xfrm>
          <a:custGeom>
            <a:avLst/>
            <a:gdLst/>
            <a:ahLst/>
            <a:cxnLst/>
            <a:rect l="l" t="t" r="r" b="b"/>
            <a:pathLst>
              <a:path w="635634" h="655955">
                <a:moveTo>
                  <a:pt x="417411" y="0"/>
                </a:moveTo>
                <a:lnTo>
                  <a:pt x="366351" y="5730"/>
                </a:lnTo>
                <a:lnTo>
                  <a:pt x="322294" y="21364"/>
                </a:lnTo>
                <a:lnTo>
                  <a:pt x="284556" y="44569"/>
                </a:lnTo>
                <a:lnTo>
                  <a:pt x="252453" y="73010"/>
                </a:lnTo>
                <a:lnTo>
                  <a:pt x="225302" y="104352"/>
                </a:lnTo>
                <a:lnTo>
                  <a:pt x="225302" y="14229"/>
                </a:lnTo>
                <a:lnTo>
                  <a:pt x="0" y="14229"/>
                </a:lnTo>
                <a:lnTo>
                  <a:pt x="0" y="655760"/>
                </a:lnTo>
                <a:lnTo>
                  <a:pt x="225302" y="655760"/>
                </a:lnTo>
                <a:lnTo>
                  <a:pt x="225302" y="308315"/>
                </a:lnTo>
                <a:lnTo>
                  <a:pt x="232454" y="261936"/>
                </a:lnTo>
                <a:lnTo>
                  <a:pt x="252281" y="228121"/>
                </a:lnTo>
                <a:lnTo>
                  <a:pt x="282335" y="207424"/>
                </a:lnTo>
                <a:lnTo>
                  <a:pt x="320168" y="200402"/>
                </a:lnTo>
                <a:lnTo>
                  <a:pt x="356761" y="207424"/>
                </a:lnTo>
                <a:lnTo>
                  <a:pt x="385239" y="228121"/>
                </a:lnTo>
                <a:lnTo>
                  <a:pt x="403713" y="261936"/>
                </a:lnTo>
                <a:lnTo>
                  <a:pt x="410291" y="308315"/>
                </a:lnTo>
                <a:lnTo>
                  <a:pt x="410291" y="655760"/>
                </a:lnTo>
                <a:lnTo>
                  <a:pt x="635603" y="655760"/>
                </a:lnTo>
                <a:lnTo>
                  <a:pt x="635603" y="235982"/>
                </a:lnTo>
                <a:lnTo>
                  <a:pt x="631821" y="183964"/>
                </a:lnTo>
                <a:lnTo>
                  <a:pt x="620687" y="137575"/>
                </a:lnTo>
                <a:lnTo>
                  <a:pt x="602521" y="97217"/>
                </a:lnTo>
                <a:lnTo>
                  <a:pt x="577643" y="63293"/>
                </a:lnTo>
                <a:lnTo>
                  <a:pt x="546373" y="36207"/>
                </a:lnTo>
                <a:lnTo>
                  <a:pt x="509031" y="16360"/>
                </a:lnTo>
                <a:lnTo>
                  <a:pt x="465937" y="4157"/>
                </a:lnTo>
                <a:lnTo>
                  <a:pt x="417411" y="0"/>
                </a:lnTo>
                <a:close/>
              </a:path>
            </a:pathLst>
          </a:custGeom>
          <a:solidFill>
            <a:srgbClr val="0D1746"/>
          </a:solidFill>
        </p:spPr>
        <p:txBody>
          <a:bodyPr wrap="square" lIns="0" tIns="0" rIns="0" bIns="0" rtlCol="0"/>
          <a:lstStyle/>
          <a:p>
            <a:endParaRPr/>
          </a:p>
        </p:txBody>
      </p:sp>
      <p:sp>
        <p:nvSpPr>
          <p:cNvPr id="5" name="object 5"/>
          <p:cNvSpPr/>
          <p:nvPr/>
        </p:nvSpPr>
        <p:spPr>
          <a:xfrm>
            <a:off x="15350509" y="1039026"/>
            <a:ext cx="635635" cy="655955"/>
          </a:xfrm>
          <a:custGeom>
            <a:avLst/>
            <a:gdLst/>
            <a:ahLst/>
            <a:cxnLst/>
            <a:rect l="l" t="t" r="r" b="b"/>
            <a:pathLst>
              <a:path w="635634" h="655955">
                <a:moveTo>
                  <a:pt x="417411" y="0"/>
                </a:moveTo>
                <a:lnTo>
                  <a:pt x="366355" y="5730"/>
                </a:lnTo>
                <a:lnTo>
                  <a:pt x="322299" y="21364"/>
                </a:lnTo>
                <a:lnTo>
                  <a:pt x="284561" y="44569"/>
                </a:lnTo>
                <a:lnTo>
                  <a:pt x="252459" y="73010"/>
                </a:lnTo>
                <a:lnTo>
                  <a:pt x="225312" y="104352"/>
                </a:lnTo>
                <a:lnTo>
                  <a:pt x="225312" y="14229"/>
                </a:lnTo>
                <a:lnTo>
                  <a:pt x="0" y="14229"/>
                </a:lnTo>
                <a:lnTo>
                  <a:pt x="0" y="655760"/>
                </a:lnTo>
                <a:lnTo>
                  <a:pt x="225312" y="655760"/>
                </a:lnTo>
                <a:lnTo>
                  <a:pt x="225312" y="308315"/>
                </a:lnTo>
                <a:lnTo>
                  <a:pt x="232463" y="261936"/>
                </a:lnTo>
                <a:lnTo>
                  <a:pt x="252288" y="228121"/>
                </a:lnTo>
                <a:lnTo>
                  <a:pt x="282341" y="207424"/>
                </a:lnTo>
                <a:lnTo>
                  <a:pt x="320178" y="200402"/>
                </a:lnTo>
                <a:lnTo>
                  <a:pt x="356769" y="207424"/>
                </a:lnTo>
                <a:lnTo>
                  <a:pt x="385244" y="228121"/>
                </a:lnTo>
                <a:lnTo>
                  <a:pt x="403714" y="261936"/>
                </a:lnTo>
                <a:lnTo>
                  <a:pt x="410291" y="308315"/>
                </a:lnTo>
                <a:lnTo>
                  <a:pt x="410291" y="655760"/>
                </a:lnTo>
                <a:lnTo>
                  <a:pt x="635603" y="655760"/>
                </a:lnTo>
                <a:lnTo>
                  <a:pt x="635603" y="235982"/>
                </a:lnTo>
                <a:lnTo>
                  <a:pt x="631821" y="183964"/>
                </a:lnTo>
                <a:lnTo>
                  <a:pt x="620688" y="137575"/>
                </a:lnTo>
                <a:lnTo>
                  <a:pt x="602523" y="97217"/>
                </a:lnTo>
                <a:lnTo>
                  <a:pt x="577647" y="63293"/>
                </a:lnTo>
                <a:lnTo>
                  <a:pt x="546378" y="36207"/>
                </a:lnTo>
                <a:lnTo>
                  <a:pt x="509036" y="16360"/>
                </a:lnTo>
                <a:lnTo>
                  <a:pt x="465940" y="4157"/>
                </a:lnTo>
                <a:lnTo>
                  <a:pt x="417411" y="0"/>
                </a:lnTo>
                <a:close/>
              </a:path>
            </a:pathLst>
          </a:custGeom>
          <a:solidFill>
            <a:srgbClr val="0D1746"/>
          </a:solidFill>
        </p:spPr>
        <p:txBody>
          <a:bodyPr wrap="square" lIns="0" tIns="0" rIns="0" bIns="0" rtlCol="0"/>
          <a:lstStyle/>
          <a:p>
            <a:endParaRPr/>
          </a:p>
        </p:txBody>
      </p:sp>
      <p:sp>
        <p:nvSpPr>
          <p:cNvPr id="6" name="object 6"/>
          <p:cNvSpPr/>
          <p:nvPr/>
        </p:nvSpPr>
        <p:spPr>
          <a:xfrm>
            <a:off x="16709442" y="1043780"/>
            <a:ext cx="1348740" cy="665480"/>
          </a:xfrm>
          <a:custGeom>
            <a:avLst/>
            <a:gdLst/>
            <a:ahLst/>
            <a:cxnLst/>
            <a:rect l="l" t="t" r="r" b="b"/>
            <a:pathLst>
              <a:path w="1348740" h="665480">
                <a:moveTo>
                  <a:pt x="717423" y="9486"/>
                </a:moveTo>
                <a:lnTo>
                  <a:pt x="483819" y="9486"/>
                </a:lnTo>
                <a:lnTo>
                  <a:pt x="360489" y="384200"/>
                </a:lnTo>
                <a:lnTo>
                  <a:pt x="237159" y="9486"/>
                </a:lnTo>
                <a:lnTo>
                  <a:pt x="0" y="9486"/>
                </a:lnTo>
                <a:lnTo>
                  <a:pt x="256133" y="655751"/>
                </a:lnTo>
                <a:lnTo>
                  <a:pt x="461289" y="655751"/>
                </a:lnTo>
                <a:lnTo>
                  <a:pt x="717423" y="9486"/>
                </a:lnTo>
                <a:close/>
              </a:path>
              <a:path w="1348740" h="665480">
                <a:moveTo>
                  <a:pt x="1348282" y="282219"/>
                </a:moveTo>
                <a:lnTo>
                  <a:pt x="1344371" y="218998"/>
                </a:lnTo>
                <a:lnTo>
                  <a:pt x="1334122" y="173126"/>
                </a:lnTo>
                <a:lnTo>
                  <a:pt x="1310767" y="117462"/>
                </a:lnTo>
                <a:lnTo>
                  <a:pt x="1279499" y="78257"/>
                </a:lnTo>
                <a:lnTo>
                  <a:pt x="1245565" y="50546"/>
                </a:lnTo>
                <a:lnTo>
                  <a:pt x="1204620" y="28689"/>
                </a:lnTo>
                <a:lnTo>
                  <a:pt x="1156220" y="12865"/>
                </a:lnTo>
                <a:lnTo>
                  <a:pt x="1128903" y="8204"/>
                </a:lnTo>
                <a:lnTo>
                  <a:pt x="1128903" y="388950"/>
                </a:lnTo>
                <a:lnTo>
                  <a:pt x="1128903" y="418592"/>
                </a:lnTo>
                <a:lnTo>
                  <a:pt x="1120660" y="462102"/>
                </a:lnTo>
                <a:lnTo>
                  <a:pt x="1097635" y="495376"/>
                </a:lnTo>
                <a:lnTo>
                  <a:pt x="1062367" y="516648"/>
                </a:lnTo>
                <a:lnTo>
                  <a:pt x="1017435" y="524129"/>
                </a:lnTo>
                <a:lnTo>
                  <a:pt x="985520" y="519366"/>
                </a:lnTo>
                <a:lnTo>
                  <a:pt x="960374" y="505599"/>
                </a:lnTo>
                <a:lnTo>
                  <a:pt x="943902" y="483603"/>
                </a:lnTo>
                <a:lnTo>
                  <a:pt x="937996" y="454164"/>
                </a:lnTo>
                <a:lnTo>
                  <a:pt x="937996" y="451802"/>
                </a:lnTo>
                <a:lnTo>
                  <a:pt x="944943" y="419366"/>
                </a:lnTo>
                <a:lnTo>
                  <a:pt x="965123" y="394284"/>
                </a:lnTo>
                <a:lnTo>
                  <a:pt x="997521" y="378091"/>
                </a:lnTo>
                <a:lnTo>
                  <a:pt x="1041158" y="372338"/>
                </a:lnTo>
                <a:lnTo>
                  <a:pt x="1065707" y="373608"/>
                </a:lnTo>
                <a:lnTo>
                  <a:pt x="1089037" y="377088"/>
                </a:lnTo>
                <a:lnTo>
                  <a:pt x="1110361" y="382358"/>
                </a:lnTo>
                <a:lnTo>
                  <a:pt x="1128903" y="388950"/>
                </a:lnTo>
                <a:lnTo>
                  <a:pt x="1128903" y="8204"/>
                </a:lnTo>
                <a:lnTo>
                  <a:pt x="1099908" y="3238"/>
                </a:lnTo>
                <a:lnTo>
                  <a:pt x="1035227" y="0"/>
                </a:lnTo>
                <a:lnTo>
                  <a:pt x="972820" y="2336"/>
                </a:lnTo>
                <a:lnTo>
                  <a:pt x="917003" y="8991"/>
                </a:lnTo>
                <a:lnTo>
                  <a:pt x="866432" y="19469"/>
                </a:lnTo>
                <a:lnTo>
                  <a:pt x="819734" y="33235"/>
                </a:lnTo>
                <a:lnTo>
                  <a:pt x="775525" y="49796"/>
                </a:lnTo>
                <a:lnTo>
                  <a:pt x="821778" y="208699"/>
                </a:lnTo>
                <a:lnTo>
                  <a:pt x="863892" y="193636"/>
                </a:lnTo>
                <a:lnTo>
                  <a:pt x="906119" y="182460"/>
                </a:lnTo>
                <a:lnTo>
                  <a:pt x="950353" y="175514"/>
                </a:lnTo>
                <a:lnTo>
                  <a:pt x="998474" y="173126"/>
                </a:lnTo>
                <a:lnTo>
                  <a:pt x="1055001" y="180086"/>
                </a:lnTo>
                <a:lnTo>
                  <a:pt x="1094968" y="200393"/>
                </a:lnTo>
                <a:lnTo>
                  <a:pt x="1118692" y="233159"/>
                </a:lnTo>
                <a:lnTo>
                  <a:pt x="1126528" y="277482"/>
                </a:lnTo>
                <a:lnTo>
                  <a:pt x="1126528" y="288163"/>
                </a:lnTo>
                <a:lnTo>
                  <a:pt x="1095273" y="278765"/>
                </a:lnTo>
                <a:lnTo>
                  <a:pt x="1057910" y="270814"/>
                </a:lnTo>
                <a:lnTo>
                  <a:pt x="1016304" y="265303"/>
                </a:lnTo>
                <a:lnTo>
                  <a:pt x="972375" y="263245"/>
                </a:lnTo>
                <a:lnTo>
                  <a:pt x="918337" y="266458"/>
                </a:lnTo>
                <a:lnTo>
                  <a:pt x="869569" y="276072"/>
                </a:lnTo>
                <a:lnTo>
                  <a:pt x="826655" y="292011"/>
                </a:lnTo>
                <a:lnTo>
                  <a:pt x="790206" y="314236"/>
                </a:lnTo>
                <a:lnTo>
                  <a:pt x="760818" y="342684"/>
                </a:lnTo>
                <a:lnTo>
                  <a:pt x="739089" y="377304"/>
                </a:lnTo>
                <a:lnTo>
                  <a:pt x="725614" y="418045"/>
                </a:lnTo>
                <a:lnTo>
                  <a:pt x="720979" y="464832"/>
                </a:lnTo>
                <a:lnTo>
                  <a:pt x="720979" y="467207"/>
                </a:lnTo>
                <a:lnTo>
                  <a:pt x="726528" y="518502"/>
                </a:lnTo>
                <a:lnTo>
                  <a:pt x="742403" y="562483"/>
                </a:lnTo>
                <a:lnTo>
                  <a:pt x="767473" y="598919"/>
                </a:lnTo>
                <a:lnTo>
                  <a:pt x="800582" y="627621"/>
                </a:lnTo>
                <a:lnTo>
                  <a:pt x="840600" y="648385"/>
                </a:lnTo>
                <a:lnTo>
                  <a:pt x="886383" y="660996"/>
                </a:lnTo>
                <a:lnTo>
                  <a:pt x="936802" y="665251"/>
                </a:lnTo>
                <a:lnTo>
                  <a:pt x="995616" y="659485"/>
                </a:lnTo>
                <a:lnTo>
                  <a:pt x="1046200" y="643153"/>
                </a:lnTo>
                <a:lnTo>
                  <a:pt x="1089215" y="617715"/>
                </a:lnTo>
                <a:lnTo>
                  <a:pt x="1125347" y="584606"/>
                </a:lnTo>
                <a:lnTo>
                  <a:pt x="1125347" y="651014"/>
                </a:lnTo>
                <a:lnTo>
                  <a:pt x="1348282" y="651014"/>
                </a:lnTo>
                <a:lnTo>
                  <a:pt x="1348282" y="584606"/>
                </a:lnTo>
                <a:lnTo>
                  <a:pt x="1348282" y="524129"/>
                </a:lnTo>
                <a:lnTo>
                  <a:pt x="1348282" y="372338"/>
                </a:lnTo>
                <a:lnTo>
                  <a:pt x="1348282" y="288163"/>
                </a:lnTo>
                <a:lnTo>
                  <a:pt x="1348282" y="282219"/>
                </a:lnTo>
                <a:close/>
              </a:path>
            </a:pathLst>
          </a:custGeom>
          <a:solidFill>
            <a:srgbClr val="0D1746"/>
          </a:solidFill>
        </p:spPr>
        <p:txBody>
          <a:bodyPr wrap="square" lIns="0" tIns="0" rIns="0" bIns="0" rtlCol="0"/>
          <a:lstStyle/>
          <a:p>
            <a:endParaRPr/>
          </a:p>
        </p:txBody>
      </p:sp>
      <p:sp>
        <p:nvSpPr>
          <p:cNvPr id="7" name="object 7"/>
          <p:cNvSpPr/>
          <p:nvPr/>
        </p:nvSpPr>
        <p:spPr>
          <a:xfrm>
            <a:off x="18108727" y="890802"/>
            <a:ext cx="450850" cy="817244"/>
          </a:xfrm>
          <a:custGeom>
            <a:avLst/>
            <a:gdLst/>
            <a:ahLst/>
            <a:cxnLst/>
            <a:rect l="l" t="t" r="r" b="b"/>
            <a:pathLst>
              <a:path w="450850" h="817244">
                <a:moveTo>
                  <a:pt x="301195" y="0"/>
                </a:moveTo>
                <a:lnTo>
                  <a:pt x="75892" y="0"/>
                </a:lnTo>
                <a:lnTo>
                  <a:pt x="75892" y="162455"/>
                </a:lnTo>
                <a:lnTo>
                  <a:pt x="0" y="162455"/>
                </a:lnTo>
                <a:lnTo>
                  <a:pt x="0" y="343884"/>
                </a:lnTo>
                <a:lnTo>
                  <a:pt x="75892" y="343884"/>
                </a:lnTo>
                <a:lnTo>
                  <a:pt x="75892" y="604766"/>
                </a:lnTo>
                <a:lnTo>
                  <a:pt x="79621" y="657806"/>
                </a:lnTo>
                <a:lnTo>
                  <a:pt x="90604" y="702467"/>
                </a:lnTo>
                <a:lnTo>
                  <a:pt x="108535" y="739151"/>
                </a:lnTo>
                <a:lnTo>
                  <a:pt x="164020" y="790204"/>
                </a:lnTo>
                <a:lnTo>
                  <a:pt x="200962" y="805377"/>
                </a:lnTo>
                <a:lnTo>
                  <a:pt x="243630" y="814186"/>
                </a:lnTo>
                <a:lnTo>
                  <a:pt x="291718" y="817032"/>
                </a:lnTo>
                <a:lnTo>
                  <a:pt x="337014" y="814457"/>
                </a:lnTo>
                <a:lnTo>
                  <a:pt x="378424" y="807101"/>
                </a:lnTo>
                <a:lnTo>
                  <a:pt x="415610" y="795519"/>
                </a:lnTo>
                <a:lnTo>
                  <a:pt x="448237" y="780269"/>
                </a:lnTo>
                <a:lnTo>
                  <a:pt x="448237" y="603583"/>
                </a:lnTo>
                <a:lnTo>
                  <a:pt x="427564" y="612422"/>
                </a:lnTo>
                <a:lnTo>
                  <a:pt x="406443" y="619146"/>
                </a:lnTo>
                <a:lnTo>
                  <a:pt x="384874" y="623423"/>
                </a:lnTo>
                <a:lnTo>
                  <a:pt x="362858" y="624923"/>
                </a:lnTo>
                <a:lnTo>
                  <a:pt x="335717" y="621254"/>
                </a:lnTo>
                <a:lnTo>
                  <a:pt x="316465" y="609804"/>
                </a:lnTo>
                <a:lnTo>
                  <a:pt x="304994" y="589906"/>
                </a:lnTo>
                <a:lnTo>
                  <a:pt x="301195" y="560893"/>
                </a:lnTo>
                <a:lnTo>
                  <a:pt x="301195" y="343884"/>
                </a:lnTo>
                <a:lnTo>
                  <a:pt x="450604" y="343884"/>
                </a:lnTo>
                <a:lnTo>
                  <a:pt x="450604" y="162455"/>
                </a:lnTo>
                <a:lnTo>
                  <a:pt x="301195" y="162455"/>
                </a:lnTo>
                <a:lnTo>
                  <a:pt x="301195" y="0"/>
                </a:lnTo>
                <a:close/>
              </a:path>
            </a:pathLst>
          </a:custGeom>
          <a:solidFill>
            <a:srgbClr val="0D1746"/>
          </a:solidFill>
        </p:spPr>
        <p:txBody>
          <a:bodyPr wrap="square" lIns="0" tIns="0" rIns="0" bIns="0" rtlCol="0"/>
          <a:lstStyle/>
          <a:p>
            <a:endParaRPr/>
          </a:p>
        </p:txBody>
      </p:sp>
      <p:sp>
        <p:nvSpPr>
          <p:cNvPr id="8" name="object 8"/>
          <p:cNvSpPr/>
          <p:nvPr/>
        </p:nvSpPr>
        <p:spPr>
          <a:xfrm>
            <a:off x="18606775" y="1039031"/>
            <a:ext cx="647700" cy="671195"/>
          </a:xfrm>
          <a:custGeom>
            <a:avLst/>
            <a:gdLst/>
            <a:ahLst/>
            <a:cxnLst/>
            <a:rect l="l" t="t" r="r" b="b"/>
            <a:pathLst>
              <a:path w="647700" h="671194">
                <a:moveTo>
                  <a:pt x="323728" y="0"/>
                </a:moveTo>
                <a:lnTo>
                  <a:pt x="273423" y="3593"/>
                </a:lnTo>
                <a:lnTo>
                  <a:pt x="226235" y="14044"/>
                </a:lnTo>
                <a:lnTo>
                  <a:pt x="182517" y="30862"/>
                </a:lnTo>
                <a:lnTo>
                  <a:pt x="142620" y="53554"/>
                </a:lnTo>
                <a:lnTo>
                  <a:pt x="106899" y="81629"/>
                </a:lnTo>
                <a:lnTo>
                  <a:pt x="75705" y="114596"/>
                </a:lnTo>
                <a:lnTo>
                  <a:pt x="49392" y="151961"/>
                </a:lnTo>
                <a:lnTo>
                  <a:pt x="28312" y="193234"/>
                </a:lnTo>
                <a:lnTo>
                  <a:pt x="12818" y="237923"/>
                </a:lnTo>
                <a:lnTo>
                  <a:pt x="3263" y="285536"/>
                </a:lnTo>
                <a:lnTo>
                  <a:pt x="0" y="335581"/>
                </a:lnTo>
                <a:lnTo>
                  <a:pt x="0" y="337958"/>
                </a:lnTo>
                <a:lnTo>
                  <a:pt x="2865" y="385518"/>
                </a:lnTo>
                <a:lnTo>
                  <a:pt x="11473" y="431814"/>
                </a:lnTo>
                <a:lnTo>
                  <a:pt x="25384" y="474068"/>
                </a:lnTo>
                <a:lnTo>
                  <a:pt x="44358" y="512889"/>
                </a:lnTo>
                <a:lnTo>
                  <a:pt x="68109" y="548036"/>
                </a:lnTo>
                <a:lnTo>
                  <a:pt x="96347" y="579272"/>
                </a:lnTo>
                <a:lnTo>
                  <a:pt x="128786" y="606358"/>
                </a:lnTo>
                <a:lnTo>
                  <a:pt x="165135" y="629055"/>
                </a:lnTo>
                <a:lnTo>
                  <a:pt x="205108" y="647123"/>
                </a:lnTo>
                <a:lnTo>
                  <a:pt x="248416" y="660325"/>
                </a:lnTo>
                <a:lnTo>
                  <a:pt x="294771" y="668421"/>
                </a:lnTo>
                <a:lnTo>
                  <a:pt x="343884" y="671173"/>
                </a:lnTo>
                <a:lnTo>
                  <a:pt x="396410" y="668054"/>
                </a:lnTo>
                <a:lnTo>
                  <a:pt x="444352" y="659003"/>
                </a:lnTo>
                <a:lnTo>
                  <a:pt x="487917" y="644477"/>
                </a:lnTo>
                <a:lnTo>
                  <a:pt x="527312" y="624930"/>
                </a:lnTo>
                <a:lnTo>
                  <a:pt x="562746" y="600820"/>
                </a:lnTo>
                <a:lnTo>
                  <a:pt x="594425" y="572604"/>
                </a:lnTo>
                <a:lnTo>
                  <a:pt x="622556" y="540737"/>
                </a:lnTo>
                <a:lnTo>
                  <a:pt x="576761" y="502790"/>
                </a:lnTo>
                <a:lnTo>
                  <a:pt x="355748" y="502790"/>
                </a:lnTo>
                <a:lnTo>
                  <a:pt x="307053" y="496138"/>
                </a:lnTo>
                <a:lnTo>
                  <a:pt x="266807" y="476255"/>
                </a:lnTo>
                <a:lnTo>
                  <a:pt x="236344" y="443253"/>
                </a:lnTo>
                <a:lnTo>
                  <a:pt x="216998" y="397244"/>
                </a:lnTo>
                <a:lnTo>
                  <a:pt x="646273" y="397244"/>
                </a:lnTo>
                <a:lnTo>
                  <a:pt x="646908" y="386364"/>
                </a:lnTo>
                <a:lnTo>
                  <a:pt x="646957" y="385518"/>
                </a:lnTo>
                <a:lnTo>
                  <a:pt x="647308" y="373681"/>
                </a:lnTo>
                <a:lnTo>
                  <a:pt x="647438" y="362065"/>
                </a:lnTo>
                <a:lnTo>
                  <a:pt x="647456" y="351005"/>
                </a:lnTo>
                <a:lnTo>
                  <a:pt x="645321" y="304490"/>
                </a:lnTo>
                <a:lnTo>
                  <a:pt x="642129" y="282221"/>
                </a:lnTo>
                <a:lnTo>
                  <a:pt x="213448" y="282221"/>
                </a:lnTo>
                <a:lnTo>
                  <a:pt x="227528" y="234547"/>
                </a:lnTo>
                <a:lnTo>
                  <a:pt x="251392" y="197881"/>
                </a:lnTo>
                <a:lnTo>
                  <a:pt x="284151" y="174334"/>
                </a:lnTo>
                <a:lnTo>
                  <a:pt x="324911" y="166015"/>
                </a:lnTo>
                <a:lnTo>
                  <a:pt x="607430" y="166015"/>
                </a:lnTo>
                <a:lnTo>
                  <a:pt x="593056" y="138772"/>
                </a:lnTo>
                <a:lnTo>
                  <a:pt x="568749" y="104796"/>
                </a:lnTo>
                <a:lnTo>
                  <a:pt x="539822" y="74748"/>
                </a:lnTo>
                <a:lnTo>
                  <a:pt x="506214" y="49101"/>
                </a:lnTo>
                <a:lnTo>
                  <a:pt x="467862" y="28329"/>
                </a:lnTo>
                <a:lnTo>
                  <a:pt x="424705" y="12906"/>
                </a:lnTo>
                <a:lnTo>
                  <a:pt x="376681" y="3305"/>
                </a:lnTo>
                <a:lnTo>
                  <a:pt x="323728" y="0"/>
                </a:lnTo>
                <a:close/>
              </a:path>
              <a:path w="647700" h="671194">
                <a:moveTo>
                  <a:pt x="498047" y="437567"/>
                </a:moveTo>
                <a:lnTo>
                  <a:pt x="463805" y="466767"/>
                </a:lnTo>
                <a:lnTo>
                  <a:pt x="429564" y="487075"/>
                </a:lnTo>
                <a:lnTo>
                  <a:pt x="393989" y="498935"/>
                </a:lnTo>
                <a:lnTo>
                  <a:pt x="355748" y="502790"/>
                </a:lnTo>
                <a:lnTo>
                  <a:pt x="576761" y="502790"/>
                </a:lnTo>
                <a:lnTo>
                  <a:pt x="498047" y="437567"/>
                </a:lnTo>
                <a:close/>
              </a:path>
              <a:path w="647700" h="671194">
                <a:moveTo>
                  <a:pt x="607430" y="166015"/>
                </a:moveTo>
                <a:lnTo>
                  <a:pt x="324911" y="166015"/>
                </a:lnTo>
                <a:lnTo>
                  <a:pt x="367175" y="174167"/>
                </a:lnTo>
                <a:lnTo>
                  <a:pt x="400657" y="197437"/>
                </a:lnTo>
                <a:lnTo>
                  <a:pt x="424135" y="234048"/>
                </a:lnTo>
                <a:lnTo>
                  <a:pt x="436384" y="282221"/>
                </a:lnTo>
                <a:lnTo>
                  <a:pt x="642129" y="282221"/>
                </a:lnTo>
                <a:lnTo>
                  <a:pt x="638876" y="259536"/>
                </a:lnTo>
                <a:lnTo>
                  <a:pt x="628058" y="216616"/>
                </a:lnTo>
                <a:lnTo>
                  <a:pt x="612805" y="176204"/>
                </a:lnTo>
                <a:lnTo>
                  <a:pt x="607430" y="166015"/>
                </a:lnTo>
                <a:close/>
              </a:path>
            </a:pathLst>
          </a:custGeom>
          <a:solidFill>
            <a:srgbClr val="0D1746"/>
          </a:solidFill>
        </p:spPr>
        <p:txBody>
          <a:bodyPr wrap="square" lIns="0" tIns="0" rIns="0" bIns="0" rtlCol="0"/>
          <a:lstStyle/>
          <a:p>
            <a:endParaRPr/>
          </a:p>
        </p:txBody>
      </p:sp>
      <p:pic>
        <p:nvPicPr>
          <p:cNvPr id="9" name="object 9"/>
          <p:cNvPicPr/>
          <p:nvPr/>
        </p:nvPicPr>
        <p:blipFill>
          <a:blip r:embed="rId2" cstate="print"/>
          <a:stretch>
            <a:fillRect/>
          </a:stretch>
        </p:blipFill>
        <p:spPr>
          <a:xfrm>
            <a:off x="16307917" y="1984442"/>
            <a:ext cx="176957" cy="68929"/>
          </a:xfrm>
          <a:prstGeom prst="rect">
            <a:avLst/>
          </a:prstGeom>
        </p:spPr>
      </p:pic>
      <p:grpSp>
        <p:nvGrpSpPr>
          <p:cNvPr id="10" name="object 10"/>
          <p:cNvGrpSpPr/>
          <p:nvPr/>
        </p:nvGrpSpPr>
        <p:grpSpPr>
          <a:xfrm>
            <a:off x="16041834" y="1039029"/>
            <a:ext cx="709295" cy="914400"/>
            <a:chOff x="16041834" y="1039029"/>
            <a:chExt cx="709295" cy="914400"/>
          </a:xfrm>
        </p:grpSpPr>
        <p:sp>
          <p:nvSpPr>
            <p:cNvPr id="11" name="object 11"/>
            <p:cNvSpPr/>
            <p:nvPr/>
          </p:nvSpPr>
          <p:spPr>
            <a:xfrm>
              <a:off x="16041834" y="1039029"/>
              <a:ext cx="709295" cy="704215"/>
            </a:xfrm>
            <a:custGeom>
              <a:avLst/>
              <a:gdLst/>
              <a:ahLst/>
              <a:cxnLst/>
              <a:rect l="l" t="t" r="r" b="b"/>
              <a:pathLst>
                <a:path w="709294" h="704214">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4" h="704214">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0077C6"/>
            </a:solidFill>
          </p:spPr>
          <p:txBody>
            <a:bodyPr wrap="square" lIns="0" tIns="0" rIns="0" bIns="0" rtlCol="0"/>
            <a:lstStyle/>
            <a:p>
              <a:endParaRPr/>
            </a:p>
          </p:txBody>
        </p:sp>
        <p:pic>
          <p:nvPicPr>
            <p:cNvPr id="12" name="object 12"/>
            <p:cNvPicPr/>
            <p:nvPr/>
          </p:nvPicPr>
          <p:blipFill>
            <a:blip r:embed="rId3" cstate="print"/>
            <a:stretch>
              <a:fillRect/>
            </a:stretch>
          </p:blipFill>
          <p:spPr>
            <a:xfrm>
              <a:off x="16274160" y="1778264"/>
              <a:ext cx="241153" cy="175021"/>
            </a:xfrm>
            <a:prstGeom prst="rect">
              <a:avLst/>
            </a:prstGeom>
          </p:spPr>
        </p:pic>
      </p:grpSp>
      <p:sp>
        <p:nvSpPr>
          <p:cNvPr id="14" name="object 14"/>
          <p:cNvSpPr txBox="1"/>
          <p:nvPr/>
        </p:nvSpPr>
        <p:spPr>
          <a:xfrm>
            <a:off x="3157185" y="3900840"/>
            <a:ext cx="13777594" cy="5325176"/>
          </a:xfrm>
          <a:prstGeom prst="rect">
            <a:avLst/>
          </a:prstGeom>
        </p:spPr>
        <p:txBody>
          <a:bodyPr vert="horz" wrap="square" lIns="0" tIns="130175" rIns="0" bIns="0" rtlCol="0">
            <a:spAutoFit/>
          </a:bodyPr>
          <a:lstStyle/>
          <a:p>
            <a:pPr marL="12700" marR="20320" indent="-1270" algn="ctr">
              <a:lnSpc>
                <a:spcPts val="8080"/>
              </a:lnSpc>
              <a:spcBef>
                <a:spcPts val="1025"/>
              </a:spcBef>
            </a:pPr>
            <a:r>
              <a:rPr sz="7400" spc="-155">
                <a:solidFill>
                  <a:srgbClr val="0079C7"/>
                </a:solidFill>
                <a:latin typeface="Arial Black"/>
                <a:cs typeface="Arial Black"/>
              </a:rPr>
              <a:t>Which</a:t>
            </a:r>
            <a:r>
              <a:rPr sz="7400" spc="-475">
                <a:solidFill>
                  <a:srgbClr val="0079C7"/>
                </a:solidFill>
                <a:latin typeface="Arial Black"/>
                <a:cs typeface="Arial Black"/>
              </a:rPr>
              <a:t> </a:t>
            </a:r>
            <a:r>
              <a:rPr sz="7400" spc="-204">
                <a:solidFill>
                  <a:srgbClr val="0079C7"/>
                </a:solidFill>
                <a:latin typeface="Arial Black"/>
                <a:cs typeface="Arial Black"/>
              </a:rPr>
              <a:t>data</a:t>
            </a:r>
            <a:r>
              <a:rPr sz="7400" spc="-445">
                <a:solidFill>
                  <a:srgbClr val="0079C7"/>
                </a:solidFill>
                <a:latin typeface="Arial Black"/>
                <a:cs typeface="Arial Black"/>
              </a:rPr>
              <a:t> </a:t>
            </a:r>
            <a:r>
              <a:rPr sz="7400" spc="-190">
                <a:solidFill>
                  <a:srgbClr val="0079C7"/>
                </a:solidFill>
                <a:latin typeface="Arial Black"/>
                <a:cs typeface="Arial Black"/>
              </a:rPr>
              <a:t>points</a:t>
            </a:r>
            <a:r>
              <a:rPr sz="7400" spc="-445">
                <a:solidFill>
                  <a:srgbClr val="0079C7"/>
                </a:solidFill>
                <a:latin typeface="Arial Black"/>
                <a:cs typeface="Arial Black"/>
              </a:rPr>
              <a:t> </a:t>
            </a:r>
            <a:r>
              <a:rPr sz="7400" spc="-55">
                <a:solidFill>
                  <a:srgbClr val="0079C7"/>
                </a:solidFill>
                <a:latin typeface="Arial Black"/>
                <a:cs typeface="Arial Black"/>
              </a:rPr>
              <a:t>do</a:t>
            </a:r>
            <a:r>
              <a:rPr sz="7400" spc="-509">
                <a:solidFill>
                  <a:srgbClr val="0079C7"/>
                </a:solidFill>
                <a:latin typeface="Arial Black"/>
                <a:cs typeface="Arial Black"/>
              </a:rPr>
              <a:t> </a:t>
            </a:r>
            <a:r>
              <a:rPr sz="7400" spc="-295">
                <a:solidFill>
                  <a:srgbClr val="0079C7"/>
                </a:solidFill>
                <a:latin typeface="Arial Black"/>
                <a:cs typeface="Arial Black"/>
              </a:rPr>
              <a:t>you </a:t>
            </a:r>
            <a:r>
              <a:rPr sz="7400" spc="-150">
                <a:solidFill>
                  <a:srgbClr val="0079C7"/>
                </a:solidFill>
                <a:latin typeface="Arial Black"/>
                <a:cs typeface="Arial Black"/>
              </a:rPr>
              <a:t>use</a:t>
            </a:r>
            <a:r>
              <a:rPr sz="7400" spc="-465">
                <a:solidFill>
                  <a:srgbClr val="0079C7"/>
                </a:solidFill>
                <a:latin typeface="Arial Black"/>
                <a:cs typeface="Arial Black"/>
              </a:rPr>
              <a:t> </a:t>
            </a:r>
            <a:r>
              <a:rPr sz="7400" spc="-80">
                <a:solidFill>
                  <a:srgbClr val="0079C7"/>
                </a:solidFill>
                <a:latin typeface="Arial Black"/>
                <a:cs typeface="Arial Black"/>
              </a:rPr>
              <a:t>to</a:t>
            </a:r>
            <a:r>
              <a:rPr sz="7400" spc="-465">
                <a:solidFill>
                  <a:srgbClr val="0079C7"/>
                </a:solidFill>
                <a:latin typeface="Arial Black"/>
                <a:cs typeface="Arial Black"/>
              </a:rPr>
              <a:t> </a:t>
            </a:r>
            <a:r>
              <a:rPr sz="7400" spc="-185">
                <a:solidFill>
                  <a:srgbClr val="0079C7"/>
                </a:solidFill>
                <a:latin typeface="Arial Black"/>
                <a:cs typeface="Arial Black"/>
              </a:rPr>
              <a:t>measure</a:t>
            </a:r>
            <a:r>
              <a:rPr sz="7400" spc="-465">
                <a:solidFill>
                  <a:srgbClr val="0079C7"/>
                </a:solidFill>
                <a:latin typeface="Arial Black"/>
                <a:cs typeface="Arial Black"/>
              </a:rPr>
              <a:t> </a:t>
            </a:r>
            <a:r>
              <a:rPr sz="7400" spc="-150">
                <a:solidFill>
                  <a:srgbClr val="0079C7"/>
                </a:solidFill>
                <a:latin typeface="Arial Black"/>
                <a:cs typeface="Arial Black"/>
              </a:rPr>
              <a:t>and</a:t>
            </a:r>
            <a:r>
              <a:rPr sz="7400" spc="-465">
                <a:solidFill>
                  <a:srgbClr val="0079C7"/>
                </a:solidFill>
                <a:latin typeface="Arial Black"/>
                <a:cs typeface="Arial Black"/>
              </a:rPr>
              <a:t> </a:t>
            </a:r>
            <a:r>
              <a:rPr sz="7400" spc="-175">
                <a:solidFill>
                  <a:srgbClr val="0079C7"/>
                </a:solidFill>
                <a:latin typeface="Arial Black"/>
                <a:cs typeface="Arial Black"/>
              </a:rPr>
              <a:t>analyse </a:t>
            </a:r>
            <a:r>
              <a:rPr sz="7400" spc="-215">
                <a:solidFill>
                  <a:srgbClr val="0079C7"/>
                </a:solidFill>
                <a:latin typeface="Arial Black"/>
                <a:cs typeface="Arial Black"/>
              </a:rPr>
              <a:t>wellbeing</a:t>
            </a:r>
            <a:r>
              <a:rPr sz="7400" spc="-440">
                <a:solidFill>
                  <a:srgbClr val="0079C7"/>
                </a:solidFill>
                <a:latin typeface="Arial Black"/>
                <a:cs typeface="Arial Black"/>
              </a:rPr>
              <a:t> </a:t>
            </a:r>
            <a:r>
              <a:rPr sz="7400" spc="-140">
                <a:solidFill>
                  <a:srgbClr val="0079C7"/>
                </a:solidFill>
                <a:latin typeface="Arial Black"/>
                <a:cs typeface="Arial Black"/>
              </a:rPr>
              <a:t>and</a:t>
            </a:r>
            <a:r>
              <a:rPr sz="7400" spc="-430">
                <a:solidFill>
                  <a:srgbClr val="0079C7"/>
                </a:solidFill>
                <a:latin typeface="Arial Black"/>
                <a:cs typeface="Arial Black"/>
              </a:rPr>
              <a:t> </a:t>
            </a:r>
            <a:r>
              <a:rPr sz="7400" spc="-200">
                <a:solidFill>
                  <a:srgbClr val="0079C7"/>
                </a:solidFill>
                <a:latin typeface="Arial Black"/>
                <a:cs typeface="Arial Black"/>
              </a:rPr>
              <a:t>ROI</a:t>
            </a:r>
            <a:r>
              <a:rPr sz="7400" spc="-430">
                <a:solidFill>
                  <a:srgbClr val="0079C7"/>
                </a:solidFill>
                <a:latin typeface="Arial Black"/>
                <a:cs typeface="Arial Black"/>
              </a:rPr>
              <a:t> </a:t>
            </a:r>
            <a:r>
              <a:rPr sz="7400" spc="-30">
                <a:solidFill>
                  <a:srgbClr val="0079C7"/>
                </a:solidFill>
                <a:latin typeface="Arial Black"/>
                <a:cs typeface="Arial Black"/>
              </a:rPr>
              <a:t>within </a:t>
            </a:r>
            <a:r>
              <a:rPr sz="7400" spc="-204">
                <a:solidFill>
                  <a:srgbClr val="0079C7"/>
                </a:solidFill>
                <a:latin typeface="Arial Black"/>
                <a:cs typeface="Arial Black"/>
              </a:rPr>
              <a:t>your</a:t>
            </a:r>
            <a:r>
              <a:rPr lang="en-GB" sz="7400" spc="-204">
                <a:solidFill>
                  <a:srgbClr val="0079C7"/>
                </a:solidFill>
                <a:latin typeface="Arial Black"/>
                <a:cs typeface="Arial Black"/>
              </a:rPr>
              <a:t>s or your client’s</a:t>
            </a:r>
            <a:r>
              <a:rPr sz="7400" spc="-434">
                <a:solidFill>
                  <a:srgbClr val="0079C7"/>
                </a:solidFill>
                <a:latin typeface="Arial Black"/>
                <a:cs typeface="Arial Black"/>
              </a:rPr>
              <a:t> </a:t>
            </a:r>
            <a:r>
              <a:rPr sz="7400" spc="-140" err="1">
                <a:solidFill>
                  <a:srgbClr val="0079C7"/>
                </a:solidFill>
                <a:latin typeface="Arial Black"/>
                <a:cs typeface="Arial Black"/>
              </a:rPr>
              <a:t>organisation</a:t>
            </a:r>
            <a:r>
              <a:rPr sz="7400" spc="-140">
                <a:solidFill>
                  <a:srgbClr val="0079C7"/>
                </a:solidFill>
                <a:latin typeface="Arial Black"/>
                <a:cs typeface="Arial Black"/>
              </a:rPr>
              <a:t>?</a:t>
            </a:r>
            <a:endParaRPr sz="7400">
              <a:latin typeface="Arial Black"/>
              <a:cs typeface="Arial Black"/>
            </a:endParaRPr>
          </a:p>
        </p:txBody>
      </p:sp>
      <p:sp>
        <p:nvSpPr>
          <p:cNvPr id="15" name="object 15"/>
          <p:cNvSpPr/>
          <p:nvPr/>
        </p:nvSpPr>
        <p:spPr>
          <a:xfrm>
            <a:off x="7413" y="1696"/>
            <a:ext cx="1639570" cy="1652270"/>
          </a:xfrm>
          <a:custGeom>
            <a:avLst/>
            <a:gdLst/>
            <a:ahLst/>
            <a:cxnLst/>
            <a:rect l="l" t="t" r="r" b="b"/>
            <a:pathLst>
              <a:path w="1639570" h="1652270">
                <a:moveTo>
                  <a:pt x="1639332" y="0"/>
                </a:moveTo>
                <a:lnTo>
                  <a:pt x="0" y="0"/>
                </a:lnTo>
                <a:lnTo>
                  <a:pt x="0" y="1651844"/>
                </a:lnTo>
                <a:lnTo>
                  <a:pt x="1639332" y="1651844"/>
                </a:lnTo>
                <a:lnTo>
                  <a:pt x="1639332" y="0"/>
                </a:lnTo>
                <a:close/>
              </a:path>
            </a:pathLst>
          </a:custGeom>
          <a:solidFill>
            <a:srgbClr val="0077C6"/>
          </a:solidFill>
        </p:spPr>
        <p:txBody>
          <a:bodyPr wrap="square" lIns="0" tIns="0" rIns="0" bIns="0" rtlCol="0"/>
          <a:lstStyle/>
          <a:p>
            <a:endParaRPr/>
          </a:p>
        </p:txBody>
      </p:sp>
      <p:sp>
        <p:nvSpPr>
          <p:cNvPr id="16" name="object 16"/>
          <p:cNvSpPr txBox="1"/>
          <p:nvPr/>
        </p:nvSpPr>
        <p:spPr>
          <a:xfrm>
            <a:off x="357331" y="209818"/>
            <a:ext cx="927100" cy="1156335"/>
          </a:xfrm>
          <a:prstGeom prst="rect">
            <a:avLst/>
          </a:prstGeom>
        </p:spPr>
        <p:txBody>
          <a:bodyPr vert="horz" wrap="square" lIns="0" tIns="15240" rIns="0" bIns="0" rtlCol="0">
            <a:spAutoFit/>
          </a:bodyPr>
          <a:lstStyle/>
          <a:p>
            <a:pPr marL="12700">
              <a:lnSpc>
                <a:spcPct val="100000"/>
              </a:lnSpc>
              <a:spcBef>
                <a:spcPts val="120"/>
              </a:spcBef>
            </a:pPr>
            <a:r>
              <a:rPr sz="7400" spc="-125">
                <a:solidFill>
                  <a:srgbClr val="FFFFFF"/>
                </a:solidFill>
                <a:latin typeface="Arial Black"/>
                <a:cs typeface="Arial Black"/>
              </a:rPr>
              <a:t>1.</a:t>
            </a:r>
            <a:endParaRPr sz="7400">
              <a:latin typeface="Arial Black"/>
              <a:cs typeface="Arial Black"/>
            </a:endParaRPr>
          </a:p>
        </p:txBody>
      </p:sp>
      <p:sp>
        <p:nvSpPr>
          <p:cNvPr id="20" name="object 120">
            <a:extLst>
              <a:ext uri="{FF2B5EF4-FFF2-40B4-BE49-F238E27FC236}">
                <a16:creationId xmlns:a16="http://schemas.microsoft.com/office/drawing/2014/main" id="{8869F246-0D20-4ADD-3294-64077DA75383}"/>
              </a:ext>
            </a:extLst>
          </p:cNvPr>
          <p:cNvSpPr txBox="1">
            <a:spLocks/>
          </p:cNvSpPr>
          <p:nvPr/>
        </p:nvSpPr>
        <p:spPr>
          <a:xfrm>
            <a:off x="17331555" y="1824560"/>
            <a:ext cx="2613660" cy="939360"/>
          </a:xfrm>
          <a:prstGeom prst="rect">
            <a:avLst/>
          </a:prstGeom>
        </p:spPr>
        <p:txBody>
          <a:bodyPr vert="horz" wrap="square" lIns="0" tIns="15875" rIns="0" bIns="0" rtlCol="0" anchor="t">
            <a:spAutoFit/>
          </a:bodyPr>
          <a:lstStyle>
            <a:lvl1pPr>
              <a:defRPr sz="7400" b="0" i="0">
                <a:solidFill>
                  <a:srgbClr val="0D1746"/>
                </a:solidFill>
                <a:latin typeface="Arial Black"/>
                <a:ea typeface="+mj-ea"/>
                <a:cs typeface="Arial Black"/>
              </a:defRPr>
            </a:lvl1pPr>
          </a:lstStyle>
          <a:p>
            <a:pPr marL="12700">
              <a:spcBef>
                <a:spcPts val="125"/>
              </a:spcBef>
            </a:pPr>
            <a:r>
              <a:rPr lang="en-US" sz="6000" spc="-290" dirty="0">
                <a:solidFill>
                  <a:srgbClr val="0C1746"/>
                </a:solidFill>
                <a:cs typeface="Gotham Black"/>
              </a:rPr>
              <a:t>2025</a:t>
            </a:r>
            <a:endParaRPr lang="en-US" sz="6000">
              <a:solidFill>
                <a:srgbClr val="0C1746"/>
              </a:solidFill>
              <a:cs typeface="Gotham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4F4F7"/>
          </a:solidFill>
        </p:spPr>
        <p:txBody>
          <a:bodyPr wrap="square" lIns="0" tIns="0" rIns="0" bIns="0" rtlCol="0"/>
          <a:lstStyle/>
          <a:p>
            <a:endParaRPr/>
          </a:p>
        </p:txBody>
      </p:sp>
      <p:sp>
        <p:nvSpPr>
          <p:cNvPr id="3" name="object 3"/>
          <p:cNvSpPr/>
          <p:nvPr/>
        </p:nvSpPr>
        <p:spPr>
          <a:xfrm>
            <a:off x="7413" y="1696"/>
            <a:ext cx="1639570" cy="1652270"/>
          </a:xfrm>
          <a:custGeom>
            <a:avLst/>
            <a:gdLst/>
            <a:ahLst/>
            <a:cxnLst/>
            <a:rect l="l" t="t" r="r" b="b"/>
            <a:pathLst>
              <a:path w="1639570" h="1652270">
                <a:moveTo>
                  <a:pt x="1639332" y="0"/>
                </a:moveTo>
                <a:lnTo>
                  <a:pt x="0" y="0"/>
                </a:lnTo>
                <a:lnTo>
                  <a:pt x="0" y="1651844"/>
                </a:lnTo>
                <a:lnTo>
                  <a:pt x="1639332" y="1651844"/>
                </a:lnTo>
                <a:lnTo>
                  <a:pt x="1639332" y="0"/>
                </a:lnTo>
                <a:close/>
              </a:path>
            </a:pathLst>
          </a:custGeom>
          <a:solidFill>
            <a:srgbClr val="0D1746"/>
          </a:solidFill>
        </p:spPr>
        <p:txBody>
          <a:bodyPr wrap="square" lIns="0" tIns="0" rIns="0" bIns="0" rtlCol="0"/>
          <a:lstStyle/>
          <a:p>
            <a:endParaRPr/>
          </a:p>
        </p:txBody>
      </p:sp>
      <p:sp>
        <p:nvSpPr>
          <p:cNvPr id="4" name="object 4"/>
          <p:cNvSpPr txBox="1"/>
          <p:nvPr/>
        </p:nvSpPr>
        <p:spPr>
          <a:xfrm>
            <a:off x="357331" y="209818"/>
            <a:ext cx="927100" cy="1156335"/>
          </a:xfrm>
          <a:prstGeom prst="rect">
            <a:avLst/>
          </a:prstGeom>
        </p:spPr>
        <p:txBody>
          <a:bodyPr vert="horz" wrap="square" lIns="0" tIns="15240" rIns="0" bIns="0" rtlCol="0">
            <a:spAutoFit/>
          </a:bodyPr>
          <a:lstStyle/>
          <a:p>
            <a:pPr marL="12700">
              <a:lnSpc>
                <a:spcPct val="100000"/>
              </a:lnSpc>
              <a:spcBef>
                <a:spcPts val="120"/>
              </a:spcBef>
            </a:pPr>
            <a:r>
              <a:rPr sz="7400" spc="-125">
                <a:solidFill>
                  <a:srgbClr val="FFFFFF"/>
                </a:solidFill>
                <a:latin typeface="Arial Black"/>
                <a:cs typeface="Arial Black"/>
              </a:rPr>
              <a:t>2.</a:t>
            </a:r>
            <a:endParaRPr sz="7400">
              <a:latin typeface="Arial Black"/>
              <a:cs typeface="Arial Black"/>
            </a:endParaRPr>
          </a:p>
        </p:txBody>
      </p:sp>
      <p:sp>
        <p:nvSpPr>
          <p:cNvPr id="5" name="object 5"/>
          <p:cNvSpPr/>
          <p:nvPr/>
        </p:nvSpPr>
        <p:spPr>
          <a:xfrm>
            <a:off x="14385269" y="864717"/>
            <a:ext cx="231775" cy="830580"/>
          </a:xfrm>
          <a:custGeom>
            <a:avLst/>
            <a:gdLst/>
            <a:ahLst/>
            <a:cxnLst/>
            <a:rect l="l" t="t" r="r" b="b"/>
            <a:pathLst>
              <a:path w="231775" h="830580">
                <a:moveTo>
                  <a:pt x="231228" y="0"/>
                </a:moveTo>
                <a:lnTo>
                  <a:pt x="0" y="0"/>
                </a:lnTo>
                <a:lnTo>
                  <a:pt x="0" y="830079"/>
                </a:lnTo>
                <a:lnTo>
                  <a:pt x="231228" y="830079"/>
                </a:lnTo>
                <a:lnTo>
                  <a:pt x="231228" y="0"/>
                </a:lnTo>
                <a:close/>
              </a:path>
            </a:pathLst>
          </a:custGeom>
          <a:solidFill>
            <a:srgbClr val="0D1746"/>
          </a:solidFill>
        </p:spPr>
        <p:txBody>
          <a:bodyPr wrap="square" lIns="0" tIns="0" rIns="0" bIns="0" rtlCol="0"/>
          <a:lstStyle/>
          <a:p>
            <a:endParaRPr/>
          </a:p>
        </p:txBody>
      </p:sp>
      <p:sp>
        <p:nvSpPr>
          <p:cNvPr id="6" name="object 6"/>
          <p:cNvSpPr/>
          <p:nvPr/>
        </p:nvSpPr>
        <p:spPr>
          <a:xfrm>
            <a:off x="14663931" y="1039026"/>
            <a:ext cx="635635" cy="655955"/>
          </a:xfrm>
          <a:custGeom>
            <a:avLst/>
            <a:gdLst/>
            <a:ahLst/>
            <a:cxnLst/>
            <a:rect l="l" t="t" r="r" b="b"/>
            <a:pathLst>
              <a:path w="635634" h="655955">
                <a:moveTo>
                  <a:pt x="417411" y="0"/>
                </a:moveTo>
                <a:lnTo>
                  <a:pt x="366351" y="5730"/>
                </a:lnTo>
                <a:lnTo>
                  <a:pt x="322294" y="21364"/>
                </a:lnTo>
                <a:lnTo>
                  <a:pt x="284556" y="44569"/>
                </a:lnTo>
                <a:lnTo>
                  <a:pt x="252453" y="73010"/>
                </a:lnTo>
                <a:lnTo>
                  <a:pt x="225302" y="104352"/>
                </a:lnTo>
                <a:lnTo>
                  <a:pt x="225302" y="14229"/>
                </a:lnTo>
                <a:lnTo>
                  <a:pt x="0" y="14229"/>
                </a:lnTo>
                <a:lnTo>
                  <a:pt x="0" y="655760"/>
                </a:lnTo>
                <a:lnTo>
                  <a:pt x="225302" y="655760"/>
                </a:lnTo>
                <a:lnTo>
                  <a:pt x="225302" y="308315"/>
                </a:lnTo>
                <a:lnTo>
                  <a:pt x="232454" y="261936"/>
                </a:lnTo>
                <a:lnTo>
                  <a:pt x="252281" y="228121"/>
                </a:lnTo>
                <a:lnTo>
                  <a:pt x="282335" y="207424"/>
                </a:lnTo>
                <a:lnTo>
                  <a:pt x="320168" y="200402"/>
                </a:lnTo>
                <a:lnTo>
                  <a:pt x="356761" y="207424"/>
                </a:lnTo>
                <a:lnTo>
                  <a:pt x="385239" y="228121"/>
                </a:lnTo>
                <a:lnTo>
                  <a:pt x="403713" y="261936"/>
                </a:lnTo>
                <a:lnTo>
                  <a:pt x="410291" y="308315"/>
                </a:lnTo>
                <a:lnTo>
                  <a:pt x="410291" y="655760"/>
                </a:lnTo>
                <a:lnTo>
                  <a:pt x="635603" y="655760"/>
                </a:lnTo>
                <a:lnTo>
                  <a:pt x="635603" y="235982"/>
                </a:lnTo>
                <a:lnTo>
                  <a:pt x="631821" y="183964"/>
                </a:lnTo>
                <a:lnTo>
                  <a:pt x="620687" y="137575"/>
                </a:lnTo>
                <a:lnTo>
                  <a:pt x="602521" y="97217"/>
                </a:lnTo>
                <a:lnTo>
                  <a:pt x="577643" y="63293"/>
                </a:lnTo>
                <a:lnTo>
                  <a:pt x="546373" y="36207"/>
                </a:lnTo>
                <a:lnTo>
                  <a:pt x="509031" y="16360"/>
                </a:lnTo>
                <a:lnTo>
                  <a:pt x="465937" y="4157"/>
                </a:lnTo>
                <a:lnTo>
                  <a:pt x="417411" y="0"/>
                </a:lnTo>
                <a:close/>
              </a:path>
            </a:pathLst>
          </a:custGeom>
          <a:solidFill>
            <a:srgbClr val="0D1746"/>
          </a:solidFill>
        </p:spPr>
        <p:txBody>
          <a:bodyPr wrap="square" lIns="0" tIns="0" rIns="0" bIns="0" rtlCol="0"/>
          <a:lstStyle/>
          <a:p>
            <a:endParaRPr/>
          </a:p>
        </p:txBody>
      </p:sp>
      <p:sp>
        <p:nvSpPr>
          <p:cNvPr id="7" name="object 7"/>
          <p:cNvSpPr/>
          <p:nvPr/>
        </p:nvSpPr>
        <p:spPr>
          <a:xfrm>
            <a:off x="15350509" y="1039026"/>
            <a:ext cx="635635" cy="655955"/>
          </a:xfrm>
          <a:custGeom>
            <a:avLst/>
            <a:gdLst/>
            <a:ahLst/>
            <a:cxnLst/>
            <a:rect l="l" t="t" r="r" b="b"/>
            <a:pathLst>
              <a:path w="635634" h="655955">
                <a:moveTo>
                  <a:pt x="417411" y="0"/>
                </a:moveTo>
                <a:lnTo>
                  <a:pt x="366355" y="5730"/>
                </a:lnTo>
                <a:lnTo>
                  <a:pt x="322299" y="21364"/>
                </a:lnTo>
                <a:lnTo>
                  <a:pt x="284561" y="44569"/>
                </a:lnTo>
                <a:lnTo>
                  <a:pt x="252459" y="73010"/>
                </a:lnTo>
                <a:lnTo>
                  <a:pt x="225312" y="104352"/>
                </a:lnTo>
                <a:lnTo>
                  <a:pt x="225312" y="14229"/>
                </a:lnTo>
                <a:lnTo>
                  <a:pt x="0" y="14229"/>
                </a:lnTo>
                <a:lnTo>
                  <a:pt x="0" y="655760"/>
                </a:lnTo>
                <a:lnTo>
                  <a:pt x="225312" y="655760"/>
                </a:lnTo>
                <a:lnTo>
                  <a:pt x="225312" y="308315"/>
                </a:lnTo>
                <a:lnTo>
                  <a:pt x="232463" y="261936"/>
                </a:lnTo>
                <a:lnTo>
                  <a:pt x="252288" y="228121"/>
                </a:lnTo>
                <a:lnTo>
                  <a:pt x="282341" y="207424"/>
                </a:lnTo>
                <a:lnTo>
                  <a:pt x="320178" y="200402"/>
                </a:lnTo>
                <a:lnTo>
                  <a:pt x="356769" y="207424"/>
                </a:lnTo>
                <a:lnTo>
                  <a:pt x="385244" y="228121"/>
                </a:lnTo>
                <a:lnTo>
                  <a:pt x="403714" y="261936"/>
                </a:lnTo>
                <a:lnTo>
                  <a:pt x="410291" y="308315"/>
                </a:lnTo>
                <a:lnTo>
                  <a:pt x="410291" y="655760"/>
                </a:lnTo>
                <a:lnTo>
                  <a:pt x="635603" y="655760"/>
                </a:lnTo>
                <a:lnTo>
                  <a:pt x="635603" y="235982"/>
                </a:lnTo>
                <a:lnTo>
                  <a:pt x="631821" y="183964"/>
                </a:lnTo>
                <a:lnTo>
                  <a:pt x="620688" y="137575"/>
                </a:lnTo>
                <a:lnTo>
                  <a:pt x="602523" y="97217"/>
                </a:lnTo>
                <a:lnTo>
                  <a:pt x="577647" y="63293"/>
                </a:lnTo>
                <a:lnTo>
                  <a:pt x="546378" y="36207"/>
                </a:lnTo>
                <a:lnTo>
                  <a:pt x="509036" y="16360"/>
                </a:lnTo>
                <a:lnTo>
                  <a:pt x="465940" y="4157"/>
                </a:lnTo>
                <a:lnTo>
                  <a:pt x="417411" y="0"/>
                </a:lnTo>
                <a:close/>
              </a:path>
            </a:pathLst>
          </a:custGeom>
          <a:solidFill>
            <a:srgbClr val="0D1746"/>
          </a:solidFill>
        </p:spPr>
        <p:txBody>
          <a:bodyPr wrap="square" lIns="0" tIns="0" rIns="0" bIns="0" rtlCol="0"/>
          <a:lstStyle/>
          <a:p>
            <a:endParaRPr/>
          </a:p>
        </p:txBody>
      </p:sp>
      <p:sp>
        <p:nvSpPr>
          <p:cNvPr id="8" name="object 8"/>
          <p:cNvSpPr/>
          <p:nvPr/>
        </p:nvSpPr>
        <p:spPr>
          <a:xfrm>
            <a:off x="18108727" y="890802"/>
            <a:ext cx="450850" cy="817244"/>
          </a:xfrm>
          <a:custGeom>
            <a:avLst/>
            <a:gdLst/>
            <a:ahLst/>
            <a:cxnLst/>
            <a:rect l="l" t="t" r="r" b="b"/>
            <a:pathLst>
              <a:path w="450850" h="817244">
                <a:moveTo>
                  <a:pt x="301195" y="0"/>
                </a:moveTo>
                <a:lnTo>
                  <a:pt x="75892" y="0"/>
                </a:lnTo>
                <a:lnTo>
                  <a:pt x="75892" y="162455"/>
                </a:lnTo>
                <a:lnTo>
                  <a:pt x="0" y="162455"/>
                </a:lnTo>
                <a:lnTo>
                  <a:pt x="0" y="343884"/>
                </a:lnTo>
                <a:lnTo>
                  <a:pt x="75892" y="343884"/>
                </a:lnTo>
                <a:lnTo>
                  <a:pt x="75892" y="604766"/>
                </a:lnTo>
                <a:lnTo>
                  <a:pt x="79621" y="657806"/>
                </a:lnTo>
                <a:lnTo>
                  <a:pt x="90604" y="702467"/>
                </a:lnTo>
                <a:lnTo>
                  <a:pt x="108535" y="739151"/>
                </a:lnTo>
                <a:lnTo>
                  <a:pt x="164020" y="790204"/>
                </a:lnTo>
                <a:lnTo>
                  <a:pt x="200962" y="805377"/>
                </a:lnTo>
                <a:lnTo>
                  <a:pt x="243630" y="814186"/>
                </a:lnTo>
                <a:lnTo>
                  <a:pt x="291718" y="817032"/>
                </a:lnTo>
                <a:lnTo>
                  <a:pt x="337014" y="814457"/>
                </a:lnTo>
                <a:lnTo>
                  <a:pt x="378424" y="807101"/>
                </a:lnTo>
                <a:lnTo>
                  <a:pt x="415610" y="795519"/>
                </a:lnTo>
                <a:lnTo>
                  <a:pt x="448237" y="780269"/>
                </a:lnTo>
                <a:lnTo>
                  <a:pt x="448237" y="603583"/>
                </a:lnTo>
                <a:lnTo>
                  <a:pt x="427564" y="612422"/>
                </a:lnTo>
                <a:lnTo>
                  <a:pt x="406443" y="619146"/>
                </a:lnTo>
                <a:lnTo>
                  <a:pt x="384874" y="623423"/>
                </a:lnTo>
                <a:lnTo>
                  <a:pt x="362858" y="624923"/>
                </a:lnTo>
                <a:lnTo>
                  <a:pt x="335717" y="621254"/>
                </a:lnTo>
                <a:lnTo>
                  <a:pt x="316465" y="609804"/>
                </a:lnTo>
                <a:lnTo>
                  <a:pt x="304994" y="589906"/>
                </a:lnTo>
                <a:lnTo>
                  <a:pt x="301195" y="560893"/>
                </a:lnTo>
                <a:lnTo>
                  <a:pt x="301195" y="343884"/>
                </a:lnTo>
                <a:lnTo>
                  <a:pt x="450604" y="343884"/>
                </a:lnTo>
                <a:lnTo>
                  <a:pt x="450604" y="162455"/>
                </a:lnTo>
                <a:lnTo>
                  <a:pt x="301195" y="162455"/>
                </a:lnTo>
                <a:lnTo>
                  <a:pt x="301195" y="0"/>
                </a:lnTo>
                <a:close/>
              </a:path>
            </a:pathLst>
          </a:custGeom>
          <a:solidFill>
            <a:srgbClr val="0D1746"/>
          </a:solidFill>
        </p:spPr>
        <p:txBody>
          <a:bodyPr wrap="square" lIns="0" tIns="0" rIns="0" bIns="0" rtlCol="0"/>
          <a:lstStyle/>
          <a:p>
            <a:endParaRPr/>
          </a:p>
        </p:txBody>
      </p:sp>
      <p:sp>
        <p:nvSpPr>
          <p:cNvPr id="9" name="object 9"/>
          <p:cNvSpPr/>
          <p:nvPr/>
        </p:nvSpPr>
        <p:spPr>
          <a:xfrm>
            <a:off x="18606775" y="1039031"/>
            <a:ext cx="647700" cy="671195"/>
          </a:xfrm>
          <a:custGeom>
            <a:avLst/>
            <a:gdLst/>
            <a:ahLst/>
            <a:cxnLst/>
            <a:rect l="l" t="t" r="r" b="b"/>
            <a:pathLst>
              <a:path w="647700" h="671194">
                <a:moveTo>
                  <a:pt x="323728" y="0"/>
                </a:moveTo>
                <a:lnTo>
                  <a:pt x="273423" y="3593"/>
                </a:lnTo>
                <a:lnTo>
                  <a:pt x="226235" y="14044"/>
                </a:lnTo>
                <a:lnTo>
                  <a:pt x="182517" y="30862"/>
                </a:lnTo>
                <a:lnTo>
                  <a:pt x="142620" y="53554"/>
                </a:lnTo>
                <a:lnTo>
                  <a:pt x="106899" y="81629"/>
                </a:lnTo>
                <a:lnTo>
                  <a:pt x="75705" y="114596"/>
                </a:lnTo>
                <a:lnTo>
                  <a:pt x="49392" y="151961"/>
                </a:lnTo>
                <a:lnTo>
                  <a:pt x="28312" y="193234"/>
                </a:lnTo>
                <a:lnTo>
                  <a:pt x="12818" y="237923"/>
                </a:lnTo>
                <a:lnTo>
                  <a:pt x="3263" y="285536"/>
                </a:lnTo>
                <a:lnTo>
                  <a:pt x="0" y="335581"/>
                </a:lnTo>
                <a:lnTo>
                  <a:pt x="0" y="337958"/>
                </a:lnTo>
                <a:lnTo>
                  <a:pt x="2865" y="385518"/>
                </a:lnTo>
                <a:lnTo>
                  <a:pt x="11473" y="431814"/>
                </a:lnTo>
                <a:lnTo>
                  <a:pt x="25384" y="474068"/>
                </a:lnTo>
                <a:lnTo>
                  <a:pt x="44358" y="512889"/>
                </a:lnTo>
                <a:lnTo>
                  <a:pt x="68109" y="548036"/>
                </a:lnTo>
                <a:lnTo>
                  <a:pt x="96347" y="579272"/>
                </a:lnTo>
                <a:lnTo>
                  <a:pt x="128786" y="606358"/>
                </a:lnTo>
                <a:lnTo>
                  <a:pt x="165135" y="629055"/>
                </a:lnTo>
                <a:lnTo>
                  <a:pt x="205108" y="647123"/>
                </a:lnTo>
                <a:lnTo>
                  <a:pt x="248416" y="660325"/>
                </a:lnTo>
                <a:lnTo>
                  <a:pt x="294771" y="668421"/>
                </a:lnTo>
                <a:lnTo>
                  <a:pt x="343884" y="671173"/>
                </a:lnTo>
                <a:lnTo>
                  <a:pt x="396410" y="668054"/>
                </a:lnTo>
                <a:lnTo>
                  <a:pt x="444352" y="659003"/>
                </a:lnTo>
                <a:lnTo>
                  <a:pt x="487917" y="644477"/>
                </a:lnTo>
                <a:lnTo>
                  <a:pt x="527312" y="624930"/>
                </a:lnTo>
                <a:lnTo>
                  <a:pt x="562746" y="600820"/>
                </a:lnTo>
                <a:lnTo>
                  <a:pt x="594425" y="572604"/>
                </a:lnTo>
                <a:lnTo>
                  <a:pt x="622556" y="540737"/>
                </a:lnTo>
                <a:lnTo>
                  <a:pt x="576761" y="502790"/>
                </a:lnTo>
                <a:lnTo>
                  <a:pt x="355748" y="502790"/>
                </a:lnTo>
                <a:lnTo>
                  <a:pt x="307053" y="496138"/>
                </a:lnTo>
                <a:lnTo>
                  <a:pt x="266807" y="476255"/>
                </a:lnTo>
                <a:lnTo>
                  <a:pt x="236344" y="443253"/>
                </a:lnTo>
                <a:lnTo>
                  <a:pt x="216998" y="397244"/>
                </a:lnTo>
                <a:lnTo>
                  <a:pt x="646273" y="397244"/>
                </a:lnTo>
                <a:lnTo>
                  <a:pt x="646908" y="386364"/>
                </a:lnTo>
                <a:lnTo>
                  <a:pt x="646957" y="385518"/>
                </a:lnTo>
                <a:lnTo>
                  <a:pt x="647308" y="373681"/>
                </a:lnTo>
                <a:lnTo>
                  <a:pt x="647438" y="362065"/>
                </a:lnTo>
                <a:lnTo>
                  <a:pt x="647456" y="351005"/>
                </a:lnTo>
                <a:lnTo>
                  <a:pt x="645321" y="304490"/>
                </a:lnTo>
                <a:lnTo>
                  <a:pt x="642129" y="282221"/>
                </a:lnTo>
                <a:lnTo>
                  <a:pt x="213448" y="282221"/>
                </a:lnTo>
                <a:lnTo>
                  <a:pt x="227528" y="234547"/>
                </a:lnTo>
                <a:lnTo>
                  <a:pt x="251392" y="197881"/>
                </a:lnTo>
                <a:lnTo>
                  <a:pt x="284151" y="174334"/>
                </a:lnTo>
                <a:lnTo>
                  <a:pt x="324911" y="166015"/>
                </a:lnTo>
                <a:lnTo>
                  <a:pt x="607430" y="166015"/>
                </a:lnTo>
                <a:lnTo>
                  <a:pt x="593056" y="138772"/>
                </a:lnTo>
                <a:lnTo>
                  <a:pt x="568749" y="104796"/>
                </a:lnTo>
                <a:lnTo>
                  <a:pt x="539822" y="74748"/>
                </a:lnTo>
                <a:lnTo>
                  <a:pt x="506214" y="49101"/>
                </a:lnTo>
                <a:lnTo>
                  <a:pt x="467862" y="28329"/>
                </a:lnTo>
                <a:lnTo>
                  <a:pt x="424705" y="12906"/>
                </a:lnTo>
                <a:lnTo>
                  <a:pt x="376681" y="3305"/>
                </a:lnTo>
                <a:lnTo>
                  <a:pt x="323728" y="0"/>
                </a:lnTo>
                <a:close/>
              </a:path>
              <a:path w="647700" h="671194">
                <a:moveTo>
                  <a:pt x="498047" y="437567"/>
                </a:moveTo>
                <a:lnTo>
                  <a:pt x="463805" y="466767"/>
                </a:lnTo>
                <a:lnTo>
                  <a:pt x="429564" y="487075"/>
                </a:lnTo>
                <a:lnTo>
                  <a:pt x="393989" y="498935"/>
                </a:lnTo>
                <a:lnTo>
                  <a:pt x="355748" y="502790"/>
                </a:lnTo>
                <a:lnTo>
                  <a:pt x="576761" y="502790"/>
                </a:lnTo>
                <a:lnTo>
                  <a:pt x="498047" y="437567"/>
                </a:lnTo>
                <a:close/>
              </a:path>
              <a:path w="647700" h="671194">
                <a:moveTo>
                  <a:pt x="607430" y="166015"/>
                </a:moveTo>
                <a:lnTo>
                  <a:pt x="324911" y="166015"/>
                </a:lnTo>
                <a:lnTo>
                  <a:pt x="367175" y="174167"/>
                </a:lnTo>
                <a:lnTo>
                  <a:pt x="400657" y="197437"/>
                </a:lnTo>
                <a:lnTo>
                  <a:pt x="424135" y="234048"/>
                </a:lnTo>
                <a:lnTo>
                  <a:pt x="436384" y="282221"/>
                </a:lnTo>
                <a:lnTo>
                  <a:pt x="642129" y="282221"/>
                </a:lnTo>
                <a:lnTo>
                  <a:pt x="638876" y="259536"/>
                </a:lnTo>
                <a:lnTo>
                  <a:pt x="628058" y="216616"/>
                </a:lnTo>
                <a:lnTo>
                  <a:pt x="612805" y="176204"/>
                </a:lnTo>
                <a:lnTo>
                  <a:pt x="607430" y="166015"/>
                </a:lnTo>
                <a:close/>
              </a:path>
            </a:pathLst>
          </a:custGeom>
          <a:solidFill>
            <a:srgbClr val="0D1746"/>
          </a:solidFill>
        </p:spPr>
        <p:txBody>
          <a:bodyPr wrap="square" lIns="0" tIns="0" rIns="0" bIns="0" rtlCol="0"/>
          <a:lstStyle/>
          <a:p>
            <a:endParaRPr/>
          </a:p>
        </p:txBody>
      </p:sp>
      <p:grpSp>
        <p:nvGrpSpPr>
          <p:cNvPr id="10" name="object 10"/>
          <p:cNvGrpSpPr/>
          <p:nvPr/>
        </p:nvGrpSpPr>
        <p:grpSpPr>
          <a:xfrm>
            <a:off x="16041834" y="1039029"/>
            <a:ext cx="2016125" cy="1014730"/>
            <a:chOff x="16041834" y="1039029"/>
            <a:chExt cx="2016125" cy="1014730"/>
          </a:xfrm>
        </p:grpSpPr>
        <p:sp>
          <p:nvSpPr>
            <p:cNvPr id="11" name="object 11"/>
            <p:cNvSpPr/>
            <p:nvPr/>
          </p:nvSpPr>
          <p:spPr>
            <a:xfrm>
              <a:off x="16709442" y="1043780"/>
              <a:ext cx="1348740" cy="665480"/>
            </a:xfrm>
            <a:custGeom>
              <a:avLst/>
              <a:gdLst/>
              <a:ahLst/>
              <a:cxnLst/>
              <a:rect l="l" t="t" r="r" b="b"/>
              <a:pathLst>
                <a:path w="1348740" h="665480">
                  <a:moveTo>
                    <a:pt x="717423" y="9486"/>
                  </a:moveTo>
                  <a:lnTo>
                    <a:pt x="483819" y="9486"/>
                  </a:lnTo>
                  <a:lnTo>
                    <a:pt x="360489" y="384200"/>
                  </a:lnTo>
                  <a:lnTo>
                    <a:pt x="237159" y="9486"/>
                  </a:lnTo>
                  <a:lnTo>
                    <a:pt x="0" y="9486"/>
                  </a:lnTo>
                  <a:lnTo>
                    <a:pt x="256133" y="655751"/>
                  </a:lnTo>
                  <a:lnTo>
                    <a:pt x="461289" y="655751"/>
                  </a:lnTo>
                  <a:lnTo>
                    <a:pt x="717423" y="9486"/>
                  </a:lnTo>
                  <a:close/>
                </a:path>
                <a:path w="1348740" h="665480">
                  <a:moveTo>
                    <a:pt x="1348282" y="282219"/>
                  </a:moveTo>
                  <a:lnTo>
                    <a:pt x="1344371" y="218998"/>
                  </a:lnTo>
                  <a:lnTo>
                    <a:pt x="1334122" y="173126"/>
                  </a:lnTo>
                  <a:lnTo>
                    <a:pt x="1310767" y="117462"/>
                  </a:lnTo>
                  <a:lnTo>
                    <a:pt x="1279499" y="78257"/>
                  </a:lnTo>
                  <a:lnTo>
                    <a:pt x="1245565" y="50546"/>
                  </a:lnTo>
                  <a:lnTo>
                    <a:pt x="1204620" y="28689"/>
                  </a:lnTo>
                  <a:lnTo>
                    <a:pt x="1156220" y="12865"/>
                  </a:lnTo>
                  <a:lnTo>
                    <a:pt x="1128903" y="8204"/>
                  </a:lnTo>
                  <a:lnTo>
                    <a:pt x="1128903" y="388950"/>
                  </a:lnTo>
                  <a:lnTo>
                    <a:pt x="1128903" y="418592"/>
                  </a:lnTo>
                  <a:lnTo>
                    <a:pt x="1120660" y="462102"/>
                  </a:lnTo>
                  <a:lnTo>
                    <a:pt x="1097635" y="495376"/>
                  </a:lnTo>
                  <a:lnTo>
                    <a:pt x="1062367" y="516648"/>
                  </a:lnTo>
                  <a:lnTo>
                    <a:pt x="1017435" y="524129"/>
                  </a:lnTo>
                  <a:lnTo>
                    <a:pt x="985520" y="519366"/>
                  </a:lnTo>
                  <a:lnTo>
                    <a:pt x="960374" y="505599"/>
                  </a:lnTo>
                  <a:lnTo>
                    <a:pt x="943902" y="483603"/>
                  </a:lnTo>
                  <a:lnTo>
                    <a:pt x="937996" y="454164"/>
                  </a:lnTo>
                  <a:lnTo>
                    <a:pt x="937996" y="451802"/>
                  </a:lnTo>
                  <a:lnTo>
                    <a:pt x="944943" y="419366"/>
                  </a:lnTo>
                  <a:lnTo>
                    <a:pt x="965123" y="394284"/>
                  </a:lnTo>
                  <a:lnTo>
                    <a:pt x="997521" y="378091"/>
                  </a:lnTo>
                  <a:lnTo>
                    <a:pt x="1041158" y="372338"/>
                  </a:lnTo>
                  <a:lnTo>
                    <a:pt x="1065707" y="373608"/>
                  </a:lnTo>
                  <a:lnTo>
                    <a:pt x="1089037" y="377088"/>
                  </a:lnTo>
                  <a:lnTo>
                    <a:pt x="1110361" y="382358"/>
                  </a:lnTo>
                  <a:lnTo>
                    <a:pt x="1128903" y="388950"/>
                  </a:lnTo>
                  <a:lnTo>
                    <a:pt x="1128903" y="8204"/>
                  </a:lnTo>
                  <a:lnTo>
                    <a:pt x="1099908" y="3238"/>
                  </a:lnTo>
                  <a:lnTo>
                    <a:pt x="1035227" y="0"/>
                  </a:lnTo>
                  <a:lnTo>
                    <a:pt x="972820" y="2336"/>
                  </a:lnTo>
                  <a:lnTo>
                    <a:pt x="917003" y="8991"/>
                  </a:lnTo>
                  <a:lnTo>
                    <a:pt x="866432" y="19469"/>
                  </a:lnTo>
                  <a:lnTo>
                    <a:pt x="819734" y="33235"/>
                  </a:lnTo>
                  <a:lnTo>
                    <a:pt x="775525" y="49796"/>
                  </a:lnTo>
                  <a:lnTo>
                    <a:pt x="821778" y="208699"/>
                  </a:lnTo>
                  <a:lnTo>
                    <a:pt x="863892" y="193636"/>
                  </a:lnTo>
                  <a:lnTo>
                    <a:pt x="906119" y="182460"/>
                  </a:lnTo>
                  <a:lnTo>
                    <a:pt x="950353" y="175514"/>
                  </a:lnTo>
                  <a:lnTo>
                    <a:pt x="998474" y="173126"/>
                  </a:lnTo>
                  <a:lnTo>
                    <a:pt x="1055001" y="180086"/>
                  </a:lnTo>
                  <a:lnTo>
                    <a:pt x="1094968" y="200393"/>
                  </a:lnTo>
                  <a:lnTo>
                    <a:pt x="1118692" y="233159"/>
                  </a:lnTo>
                  <a:lnTo>
                    <a:pt x="1126528" y="277482"/>
                  </a:lnTo>
                  <a:lnTo>
                    <a:pt x="1126528" y="288163"/>
                  </a:lnTo>
                  <a:lnTo>
                    <a:pt x="1095273" y="278765"/>
                  </a:lnTo>
                  <a:lnTo>
                    <a:pt x="1057910" y="270814"/>
                  </a:lnTo>
                  <a:lnTo>
                    <a:pt x="1016304" y="265303"/>
                  </a:lnTo>
                  <a:lnTo>
                    <a:pt x="972375" y="263245"/>
                  </a:lnTo>
                  <a:lnTo>
                    <a:pt x="918337" y="266458"/>
                  </a:lnTo>
                  <a:lnTo>
                    <a:pt x="869569" y="276072"/>
                  </a:lnTo>
                  <a:lnTo>
                    <a:pt x="826655" y="292011"/>
                  </a:lnTo>
                  <a:lnTo>
                    <a:pt x="790206" y="314236"/>
                  </a:lnTo>
                  <a:lnTo>
                    <a:pt x="760818" y="342684"/>
                  </a:lnTo>
                  <a:lnTo>
                    <a:pt x="739089" y="377304"/>
                  </a:lnTo>
                  <a:lnTo>
                    <a:pt x="725614" y="418045"/>
                  </a:lnTo>
                  <a:lnTo>
                    <a:pt x="720979" y="464832"/>
                  </a:lnTo>
                  <a:lnTo>
                    <a:pt x="720979" y="467207"/>
                  </a:lnTo>
                  <a:lnTo>
                    <a:pt x="726528" y="518502"/>
                  </a:lnTo>
                  <a:lnTo>
                    <a:pt x="742403" y="562483"/>
                  </a:lnTo>
                  <a:lnTo>
                    <a:pt x="767473" y="598919"/>
                  </a:lnTo>
                  <a:lnTo>
                    <a:pt x="800582" y="627621"/>
                  </a:lnTo>
                  <a:lnTo>
                    <a:pt x="840600" y="648385"/>
                  </a:lnTo>
                  <a:lnTo>
                    <a:pt x="886383" y="660996"/>
                  </a:lnTo>
                  <a:lnTo>
                    <a:pt x="936802" y="665251"/>
                  </a:lnTo>
                  <a:lnTo>
                    <a:pt x="995616" y="659485"/>
                  </a:lnTo>
                  <a:lnTo>
                    <a:pt x="1046200" y="643153"/>
                  </a:lnTo>
                  <a:lnTo>
                    <a:pt x="1089215" y="617715"/>
                  </a:lnTo>
                  <a:lnTo>
                    <a:pt x="1125347" y="584606"/>
                  </a:lnTo>
                  <a:lnTo>
                    <a:pt x="1125347" y="651014"/>
                  </a:lnTo>
                  <a:lnTo>
                    <a:pt x="1348282" y="651014"/>
                  </a:lnTo>
                  <a:lnTo>
                    <a:pt x="1348282" y="584606"/>
                  </a:lnTo>
                  <a:lnTo>
                    <a:pt x="1348282" y="524129"/>
                  </a:lnTo>
                  <a:lnTo>
                    <a:pt x="1348282" y="372338"/>
                  </a:lnTo>
                  <a:lnTo>
                    <a:pt x="1348282" y="288163"/>
                  </a:lnTo>
                  <a:lnTo>
                    <a:pt x="1348282" y="282219"/>
                  </a:lnTo>
                  <a:close/>
                </a:path>
              </a:pathLst>
            </a:custGeom>
            <a:solidFill>
              <a:srgbClr val="0D1746"/>
            </a:solidFill>
          </p:spPr>
          <p:txBody>
            <a:bodyPr wrap="square" lIns="0" tIns="0" rIns="0" bIns="0" rtlCol="0"/>
            <a:lstStyle/>
            <a:p>
              <a:endParaRPr/>
            </a:p>
          </p:txBody>
        </p:sp>
        <p:pic>
          <p:nvPicPr>
            <p:cNvPr id="12" name="object 12"/>
            <p:cNvPicPr/>
            <p:nvPr/>
          </p:nvPicPr>
          <p:blipFill>
            <a:blip r:embed="rId2" cstate="print"/>
            <a:stretch>
              <a:fillRect/>
            </a:stretch>
          </p:blipFill>
          <p:spPr>
            <a:xfrm>
              <a:off x="16307918" y="1984442"/>
              <a:ext cx="176957" cy="68929"/>
            </a:xfrm>
            <a:prstGeom prst="rect">
              <a:avLst/>
            </a:prstGeom>
          </p:spPr>
        </p:pic>
        <p:sp>
          <p:nvSpPr>
            <p:cNvPr id="13" name="object 13"/>
            <p:cNvSpPr/>
            <p:nvPr/>
          </p:nvSpPr>
          <p:spPr>
            <a:xfrm>
              <a:off x="16041834" y="1039029"/>
              <a:ext cx="709295" cy="704215"/>
            </a:xfrm>
            <a:custGeom>
              <a:avLst/>
              <a:gdLst/>
              <a:ahLst/>
              <a:cxnLst/>
              <a:rect l="l" t="t" r="r" b="b"/>
              <a:pathLst>
                <a:path w="709294" h="704214">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4" h="704214">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0077C6"/>
            </a:solidFill>
          </p:spPr>
          <p:txBody>
            <a:bodyPr wrap="square" lIns="0" tIns="0" rIns="0" bIns="0" rtlCol="0"/>
            <a:lstStyle/>
            <a:p>
              <a:endParaRPr/>
            </a:p>
          </p:txBody>
        </p:sp>
        <p:pic>
          <p:nvPicPr>
            <p:cNvPr id="14" name="object 14"/>
            <p:cNvPicPr/>
            <p:nvPr/>
          </p:nvPicPr>
          <p:blipFill>
            <a:blip r:embed="rId3" cstate="print"/>
            <a:stretch>
              <a:fillRect/>
            </a:stretch>
          </p:blipFill>
          <p:spPr>
            <a:xfrm>
              <a:off x="16274160" y="1778264"/>
              <a:ext cx="241153" cy="175021"/>
            </a:xfrm>
            <a:prstGeom prst="rect">
              <a:avLst/>
            </a:prstGeom>
          </p:spPr>
        </p:pic>
      </p:grpSp>
      <p:sp>
        <p:nvSpPr>
          <p:cNvPr id="16" name="object 16"/>
          <p:cNvSpPr txBox="1"/>
          <p:nvPr/>
        </p:nvSpPr>
        <p:spPr>
          <a:xfrm>
            <a:off x="2848486" y="4471057"/>
            <a:ext cx="14392910" cy="3427861"/>
          </a:xfrm>
          <a:prstGeom prst="rect">
            <a:avLst/>
          </a:prstGeom>
        </p:spPr>
        <p:txBody>
          <a:bodyPr vert="horz" wrap="square" lIns="0" tIns="11430" rIns="0" bIns="0" rtlCol="0">
            <a:spAutoFit/>
          </a:bodyPr>
          <a:lstStyle/>
          <a:p>
            <a:pPr marL="12700" marR="20320" indent="445770" algn="ctr">
              <a:lnSpc>
                <a:spcPct val="100299"/>
              </a:lnSpc>
              <a:spcBef>
                <a:spcPts val="90"/>
              </a:spcBef>
            </a:pPr>
            <a:r>
              <a:rPr sz="7400" spc="-195">
                <a:solidFill>
                  <a:srgbClr val="0079C7"/>
                </a:solidFill>
                <a:latin typeface="Arial Black"/>
                <a:cs typeface="Arial Black"/>
              </a:rPr>
              <a:t>How</a:t>
            </a:r>
            <a:r>
              <a:rPr sz="7400" spc="-445">
                <a:solidFill>
                  <a:srgbClr val="0079C7"/>
                </a:solidFill>
                <a:latin typeface="Arial Black"/>
                <a:cs typeface="Arial Black"/>
              </a:rPr>
              <a:t> </a:t>
            </a:r>
            <a:r>
              <a:rPr sz="7400" spc="-55">
                <a:solidFill>
                  <a:srgbClr val="0079C7"/>
                </a:solidFill>
                <a:latin typeface="Arial Black"/>
                <a:cs typeface="Arial Black"/>
              </a:rPr>
              <a:t>do</a:t>
            </a:r>
            <a:r>
              <a:rPr sz="7400" spc="-535">
                <a:solidFill>
                  <a:srgbClr val="0079C7"/>
                </a:solidFill>
                <a:latin typeface="Arial Black"/>
                <a:cs typeface="Arial Black"/>
              </a:rPr>
              <a:t> </a:t>
            </a:r>
            <a:r>
              <a:rPr sz="7400" spc="-200">
                <a:solidFill>
                  <a:srgbClr val="0079C7"/>
                </a:solidFill>
                <a:latin typeface="Arial Black"/>
                <a:cs typeface="Arial Black"/>
              </a:rPr>
              <a:t>you</a:t>
            </a:r>
            <a:r>
              <a:rPr sz="7400" spc="-445">
                <a:solidFill>
                  <a:srgbClr val="0079C7"/>
                </a:solidFill>
                <a:latin typeface="Arial Black"/>
                <a:cs typeface="Arial Black"/>
              </a:rPr>
              <a:t> </a:t>
            </a:r>
            <a:r>
              <a:rPr lang="en-GB" sz="7400" spc="-445">
                <a:solidFill>
                  <a:srgbClr val="0079C7"/>
                </a:solidFill>
                <a:latin typeface="Arial Black"/>
                <a:cs typeface="Arial Black"/>
              </a:rPr>
              <a:t>or your client </a:t>
            </a:r>
            <a:r>
              <a:rPr sz="7400" spc="-225">
                <a:solidFill>
                  <a:srgbClr val="0079C7"/>
                </a:solidFill>
                <a:latin typeface="Arial Black"/>
                <a:cs typeface="Arial Black"/>
              </a:rPr>
              <a:t>g</a:t>
            </a:r>
            <a:r>
              <a:rPr sz="7400" spc="-350">
                <a:solidFill>
                  <a:srgbClr val="0079C7"/>
                </a:solidFill>
                <a:latin typeface="Arial Black"/>
                <a:cs typeface="Arial Black"/>
              </a:rPr>
              <a:t>a</a:t>
            </a:r>
            <a:r>
              <a:rPr sz="7400" spc="-225">
                <a:solidFill>
                  <a:srgbClr val="0079C7"/>
                </a:solidFill>
                <a:latin typeface="Arial Black"/>
                <a:cs typeface="Arial Black"/>
              </a:rPr>
              <a:t>the</a:t>
            </a:r>
            <a:r>
              <a:rPr sz="7400" spc="-730">
                <a:solidFill>
                  <a:srgbClr val="0079C7"/>
                </a:solidFill>
                <a:latin typeface="Arial Black"/>
                <a:cs typeface="Arial Black"/>
              </a:rPr>
              <a:t>r</a:t>
            </a:r>
            <a:r>
              <a:rPr sz="7400">
                <a:solidFill>
                  <a:srgbClr val="0079C7"/>
                </a:solidFill>
                <a:latin typeface="Arial Black"/>
                <a:cs typeface="Arial Black"/>
              </a:rPr>
              <a:t>,</a:t>
            </a:r>
            <a:r>
              <a:rPr sz="7400" spc="-445">
                <a:solidFill>
                  <a:srgbClr val="0079C7"/>
                </a:solidFill>
                <a:latin typeface="Arial Black"/>
                <a:cs typeface="Arial Black"/>
              </a:rPr>
              <a:t> </a:t>
            </a:r>
            <a:r>
              <a:rPr sz="7400" spc="-45">
                <a:solidFill>
                  <a:srgbClr val="0079C7"/>
                </a:solidFill>
                <a:latin typeface="Arial Black"/>
                <a:cs typeface="Arial Black"/>
              </a:rPr>
              <a:t>analyse </a:t>
            </a:r>
            <a:r>
              <a:rPr sz="7400" spc="-140">
                <a:solidFill>
                  <a:srgbClr val="0079C7"/>
                </a:solidFill>
                <a:latin typeface="Arial Black"/>
                <a:cs typeface="Arial Black"/>
              </a:rPr>
              <a:t>and</a:t>
            </a:r>
            <a:r>
              <a:rPr sz="7400" spc="-480">
                <a:solidFill>
                  <a:srgbClr val="0079C7"/>
                </a:solidFill>
                <a:latin typeface="Arial Black"/>
                <a:cs typeface="Arial Black"/>
              </a:rPr>
              <a:t> </a:t>
            </a:r>
            <a:r>
              <a:rPr sz="7400" spc="-240">
                <a:solidFill>
                  <a:srgbClr val="0079C7"/>
                </a:solidFill>
                <a:latin typeface="Arial Black"/>
                <a:cs typeface="Arial Black"/>
              </a:rPr>
              <a:t>take</a:t>
            </a:r>
            <a:r>
              <a:rPr sz="7400" spc="-445">
                <a:solidFill>
                  <a:srgbClr val="0079C7"/>
                </a:solidFill>
                <a:latin typeface="Arial Black"/>
                <a:cs typeface="Arial Black"/>
              </a:rPr>
              <a:t> </a:t>
            </a:r>
            <a:r>
              <a:rPr sz="7400" spc="-190">
                <a:solidFill>
                  <a:srgbClr val="0079C7"/>
                </a:solidFill>
                <a:latin typeface="Arial Black"/>
                <a:cs typeface="Arial Black"/>
              </a:rPr>
              <a:t>action</a:t>
            </a:r>
            <a:r>
              <a:rPr sz="7400" spc="-445">
                <a:solidFill>
                  <a:srgbClr val="0079C7"/>
                </a:solidFill>
                <a:latin typeface="Arial Black"/>
                <a:cs typeface="Arial Black"/>
              </a:rPr>
              <a:t> </a:t>
            </a:r>
            <a:r>
              <a:rPr sz="7400" spc="-55">
                <a:solidFill>
                  <a:srgbClr val="0079C7"/>
                </a:solidFill>
                <a:latin typeface="Arial Black"/>
                <a:cs typeface="Arial Black"/>
              </a:rPr>
              <a:t>on</a:t>
            </a:r>
            <a:r>
              <a:rPr sz="7400" spc="-490">
                <a:solidFill>
                  <a:srgbClr val="0079C7"/>
                </a:solidFill>
                <a:latin typeface="Arial Black"/>
                <a:cs typeface="Arial Black"/>
              </a:rPr>
              <a:t> </a:t>
            </a:r>
            <a:r>
              <a:rPr sz="7400" spc="-204">
                <a:solidFill>
                  <a:srgbClr val="0079C7"/>
                </a:solidFill>
                <a:latin typeface="Arial Black"/>
                <a:cs typeface="Arial Black"/>
              </a:rPr>
              <a:t>that</a:t>
            </a:r>
            <a:r>
              <a:rPr sz="7400" spc="-445">
                <a:solidFill>
                  <a:srgbClr val="0079C7"/>
                </a:solidFill>
                <a:latin typeface="Arial Black"/>
                <a:cs typeface="Arial Black"/>
              </a:rPr>
              <a:t> </a:t>
            </a:r>
            <a:r>
              <a:rPr sz="7400" spc="-190">
                <a:solidFill>
                  <a:srgbClr val="0079C7"/>
                </a:solidFill>
                <a:latin typeface="Arial Black"/>
                <a:cs typeface="Arial Black"/>
              </a:rPr>
              <a:t>data?</a:t>
            </a:r>
            <a:endParaRPr sz="7400">
              <a:latin typeface="Arial Black"/>
              <a:cs typeface="Arial Black"/>
            </a:endParaRPr>
          </a:p>
        </p:txBody>
      </p:sp>
      <p:sp>
        <p:nvSpPr>
          <p:cNvPr id="24" name="object 120">
            <a:extLst>
              <a:ext uri="{FF2B5EF4-FFF2-40B4-BE49-F238E27FC236}">
                <a16:creationId xmlns:a16="http://schemas.microsoft.com/office/drawing/2014/main" id="{A2554B51-29ED-5DB9-8B69-F8B77BA3F8C1}"/>
              </a:ext>
            </a:extLst>
          </p:cNvPr>
          <p:cNvSpPr txBox="1">
            <a:spLocks/>
          </p:cNvSpPr>
          <p:nvPr/>
        </p:nvSpPr>
        <p:spPr>
          <a:xfrm>
            <a:off x="17331555" y="1824560"/>
            <a:ext cx="2613660" cy="939360"/>
          </a:xfrm>
          <a:prstGeom prst="rect">
            <a:avLst/>
          </a:prstGeom>
        </p:spPr>
        <p:txBody>
          <a:bodyPr vert="horz" wrap="square" lIns="0" tIns="15875" rIns="0" bIns="0" rtlCol="0" anchor="t">
            <a:spAutoFit/>
          </a:bodyPr>
          <a:lstStyle>
            <a:lvl1pPr>
              <a:defRPr sz="7400" b="0" i="0">
                <a:solidFill>
                  <a:srgbClr val="0D1746"/>
                </a:solidFill>
                <a:latin typeface="Arial Black"/>
                <a:ea typeface="+mj-ea"/>
                <a:cs typeface="Arial Black"/>
              </a:defRPr>
            </a:lvl1pPr>
          </a:lstStyle>
          <a:p>
            <a:pPr marL="12700">
              <a:spcBef>
                <a:spcPts val="125"/>
              </a:spcBef>
            </a:pPr>
            <a:r>
              <a:rPr lang="en-US" sz="6000" spc="-290" dirty="0">
                <a:solidFill>
                  <a:srgbClr val="0C1746"/>
                </a:solidFill>
                <a:cs typeface="Gotham Black"/>
              </a:rPr>
              <a:t>2025</a:t>
            </a:r>
            <a:endParaRPr lang="en-US" sz="6000">
              <a:solidFill>
                <a:srgbClr val="0C1746"/>
              </a:solidFill>
              <a:cs typeface="Gotham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7737" y="2835498"/>
            <a:ext cx="14008626" cy="3715837"/>
          </a:xfrm>
          <a:prstGeom prst="rect">
            <a:avLst/>
          </a:prstGeom>
        </p:spPr>
        <p:txBody>
          <a:bodyPr vert="horz" wrap="square" lIns="0" tIns="1424380" rIns="0" bIns="0" rtlCol="0">
            <a:spAutoFit/>
          </a:bodyPr>
          <a:lstStyle/>
          <a:p>
            <a:pPr marL="4039235" marR="20320" indent="-3423285">
              <a:lnSpc>
                <a:spcPct val="100299"/>
              </a:lnSpc>
              <a:spcBef>
                <a:spcPts val="90"/>
              </a:spcBef>
            </a:pPr>
            <a:r>
              <a:rPr spc="-210">
                <a:solidFill>
                  <a:srgbClr val="0079C7"/>
                </a:solidFill>
              </a:rPr>
              <a:t>Lunch</a:t>
            </a:r>
            <a:r>
              <a:rPr spc="-420">
                <a:solidFill>
                  <a:srgbClr val="0079C7"/>
                </a:solidFill>
              </a:rPr>
              <a:t> </a:t>
            </a:r>
            <a:r>
              <a:rPr>
                <a:solidFill>
                  <a:srgbClr val="0079C7"/>
                </a:solidFill>
              </a:rPr>
              <a:t>&amp;</a:t>
            </a:r>
            <a:r>
              <a:rPr spc="-420">
                <a:solidFill>
                  <a:srgbClr val="0079C7"/>
                </a:solidFill>
              </a:rPr>
              <a:t> </a:t>
            </a:r>
            <a:r>
              <a:rPr spc="-220">
                <a:solidFill>
                  <a:srgbClr val="0079C7"/>
                </a:solidFill>
              </a:rPr>
              <a:t>breakout</a:t>
            </a:r>
            <a:r>
              <a:rPr spc="-420">
                <a:solidFill>
                  <a:srgbClr val="0079C7"/>
                </a:solidFill>
              </a:rPr>
              <a:t> </a:t>
            </a:r>
            <a:r>
              <a:rPr spc="-195">
                <a:solidFill>
                  <a:srgbClr val="0079C7"/>
                </a:solidFill>
              </a:rPr>
              <a:t>session </a:t>
            </a:r>
            <a:r>
              <a:rPr spc="-175">
                <a:solidFill>
                  <a:srgbClr val="C00000"/>
                </a:solidFill>
              </a:rPr>
              <a:t>(</a:t>
            </a:r>
            <a:r>
              <a:rPr lang="en-GB" spc="-175">
                <a:solidFill>
                  <a:srgbClr val="C00000"/>
                </a:solidFill>
              </a:rPr>
              <a:t>RED</a:t>
            </a:r>
            <a:r>
              <a:rPr spc="-420">
                <a:solidFill>
                  <a:srgbClr val="C00000"/>
                </a:solidFill>
              </a:rPr>
              <a:t> </a:t>
            </a:r>
            <a:r>
              <a:rPr spc="-10">
                <a:solidFill>
                  <a:srgbClr val="C00000"/>
                </a:solidFill>
              </a:rPr>
              <a:t>group)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735834" y="9044876"/>
            <a:ext cx="2179320" cy="2263775"/>
          </a:xfrm>
          <a:custGeom>
            <a:avLst/>
            <a:gdLst/>
            <a:ahLst/>
            <a:cxnLst/>
            <a:rect l="l" t="t" r="r" b="b"/>
            <a:pathLst>
              <a:path w="2179319" h="2263775">
                <a:moveTo>
                  <a:pt x="2179012" y="0"/>
                </a:moveTo>
                <a:lnTo>
                  <a:pt x="0" y="0"/>
                </a:lnTo>
                <a:lnTo>
                  <a:pt x="0" y="2263679"/>
                </a:lnTo>
                <a:lnTo>
                  <a:pt x="2179012" y="2263679"/>
                </a:lnTo>
                <a:lnTo>
                  <a:pt x="2179012" y="0"/>
                </a:lnTo>
                <a:close/>
              </a:path>
            </a:pathLst>
          </a:custGeom>
          <a:solidFill>
            <a:srgbClr val="151945"/>
          </a:solidFill>
        </p:spPr>
        <p:txBody>
          <a:bodyPr wrap="square" lIns="0" tIns="0" rIns="0" bIns="0" rtlCol="0"/>
          <a:lstStyle/>
          <a:p>
            <a:endParaRPr/>
          </a:p>
        </p:txBody>
      </p:sp>
      <p:sp>
        <p:nvSpPr>
          <p:cNvPr id="3" name="object 3"/>
          <p:cNvSpPr/>
          <p:nvPr/>
        </p:nvSpPr>
        <p:spPr>
          <a:xfrm>
            <a:off x="15746023" y="2248371"/>
            <a:ext cx="2179320" cy="2181225"/>
          </a:xfrm>
          <a:custGeom>
            <a:avLst/>
            <a:gdLst/>
            <a:ahLst/>
            <a:cxnLst/>
            <a:rect l="l" t="t" r="r" b="b"/>
            <a:pathLst>
              <a:path w="2179319" h="2181225">
                <a:moveTo>
                  <a:pt x="2179001" y="0"/>
                </a:moveTo>
                <a:lnTo>
                  <a:pt x="0" y="0"/>
                </a:lnTo>
                <a:lnTo>
                  <a:pt x="0" y="2180645"/>
                </a:lnTo>
                <a:lnTo>
                  <a:pt x="2179001" y="2180645"/>
                </a:lnTo>
                <a:lnTo>
                  <a:pt x="2179001" y="0"/>
                </a:lnTo>
                <a:close/>
              </a:path>
            </a:pathLst>
          </a:custGeom>
          <a:solidFill>
            <a:srgbClr val="ECEDF1"/>
          </a:solidFill>
        </p:spPr>
        <p:txBody>
          <a:bodyPr wrap="square" lIns="0" tIns="0" rIns="0" bIns="0" rtlCol="0"/>
          <a:lstStyle/>
          <a:p>
            <a:endParaRPr/>
          </a:p>
        </p:txBody>
      </p:sp>
      <p:sp>
        <p:nvSpPr>
          <p:cNvPr id="4" name="object 4"/>
          <p:cNvSpPr/>
          <p:nvPr/>
        </p:nvSpPr>
        <p:spPr>
          <a:xfrm>
            <a:off x="15744378" y="0"/>
            <a:ext cx="2181225" cy="2178050"/>
          </a:xfrm>
          <a:custGeom>
            <a:avLst/>
            <a:gdLst/>
            <a:ahLst/>
            <a:cxnLst/>
            <a:rect l="l" t="t" r="r" b="b"/>
            <a:pathLst>
              <a:path w="2181225" h="2178050">
                <a:moveTo>
                  <a:pt x="2180645" y="0"/>
                </a:moveTo>
                <a:lnTo>
                  <a:pt x="0" y="0"/>
                </a:lnTo>
                <a:lnTo>
                  <a:pt x="0" y="2177609"/>
                </a:lnTo>
                <a:lnTo>
                  <a:pt x="2180645" y="2177609"/>
                </a:lnTo>
                <a:lnTo>
                  <a:pt x="2180645" y="0"/>
                </a:lnTo>
                <a:close/>
              </a:path>
            </a:pathLst>
          </a:custGeom>
          <a:solidFill>
            <a:srgbClr val="151945"/>
          </a:solidFill>
        </p:spPr>
        <p:txBody>
          <a:bodyPr wrap="square" lIns="0" tIns="0" rIns="0" bIns="0" rtlCol="0"/>
          <a:lstStyle/>
          <a:p>
            <a:endParaRPr/>
          </a:p>
        </p:txBody>
      </p:sp>
      <p:grpSp>
        <p:nvGrpSpPr>
          <p:cNvPr id="5" name="object 5"/>
          <p:cNvGrpSpPr/>
          <p:nvPr/>
        </p:nvGrpSpPr>
        <p:grpSpPr>
          <a:xfrm>
            <a:off x="16423631" y="3381217"/>
            <a:ext cx="819150" cy="473075"/>
            <a:chOff x="16423631" y="3381217"/>
            <a:chExt cx="819150" cy="473075"/>
          </a:xfrm>
        </p:grpSpPr>
        <p:sp>
          <p:nvSpPr>
            <p:cNvPr id="6" name="object 6"/>
            <p:cNvSpPr/>
            <p:nvPr/>
          </p:nvSpPr>
          <p:spPr>
            <a:xfrm>
              <a:off x="16429942" y="3387537"/>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7" name="object 7"/>
            <p:cNvSpPr/>
            <p:nvPr/>
          </p:nvSpPr>
          <p:spPr>
            <a:xfrm>
              <a:off x="16842274" y="3387541"/>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2" y="405025"/>
                  </a:lnTo>
                  <a:lnTo>
                    <a:pt x="268501" y="428215"/>
                  </a:lnTo>
                  <a:lnTo>
                    <a:pt x="291921" y="443716"/>
                  </a:lnTo>
                  <a:lnTo>
                    <a:pt x="303193" y="460048"/>
                  </a:lnTo>
                  <a:lnTo>
                    <a:pt x="393996" y="460237"/>
                  </a:lnTo>
                  <a:lnTo>
                    <a:pt x="386608" y="445333"/>
                  </a:lnTo>
                  <a:lnTo>
                    <a:pt x="365472" y="431294"/>
                  </a:lnTo>
                  <a:lnTo>
                    <a:pt x="332130" y="413793"/>
                  </a:lnTo>
                  <a:lnTo>
                    <a:pt x="288127" y="388502"/>
                  </a:lnTo>
                  <a:lnTo>
                    <a:pt x="235005" y="351092"/>
                  </a:lnTo>
                  <a:lnTo>
                    <a:pt x="174307" y="297237"/>
                  </a:lnTo>
                  <a:lnTo>
                    <a:pt x="101465" y="197197"/>
                  </a:lnTo>
                  <a:lnTo>
                    <a:pt x="65970" y="100977"/>
                  </a:lnTo>
                  <a:lnTo>
                    <a:pt x="54465" y="28577"/>
                  </a:lnTo>
                  <a:lnTo>
                    <a:pt x="53598" y="0"/>
                  </a:lnTo>
                  <a:close/>
                </a:path>
              </a:pathLst>
            </a:custGeom>
            <a:solidFill>
              <a:srgbClr val="E6E3D9"/>
            </a:solidFill>
          </p:spPr>
          <p:txBody>
            <a:bodyPr wrap="square" lIns="0" tIns="0" rIns="0" bIns="0" rtlCol="0"/>
            <a:lstStyle/>
            <a:p>
              <a:endParaRPr/>
            </a:p>
          </p:txBody>
        </p:sp>
        <p:sp>
          <p:nvSpPr>
            <p:cNvPr id="8" name="object 8"/>
            <p:cNvSpPr/>
            <p:nvPr/>
          </p:nvSpPr>
          <p:spPr>
            <a:xfrm>
              <a:off x="16423631" y="3381217"/>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49" y="454390"/>
                  </a:lnTo>
                  <a:lnTo>
                    <a:pt x="28864" y="448331"/>
                  </a:lnTo>
                  <a:lnTo>
                    <a:pt x="40549"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9" name="object 9"/>
          <p:cNvGrpSpPr/>
          <p:nvPr/>
        </p:nvGrpSpPr>
        <p:grpSpPr>
          <a:xfrm>
            <a:off x="17106386" y="2547827"/>
            <a:ext cx="462915" cy="673735"/>
            <a:chOff x="17106386" y="2547827"/>
            <a:chExt cx="462915" cy="673735"/>
          </a:xfrm>
        </p:grpSpPr>
        <p:sp>
          <p:nvSpPr>
            <p:cNvPr id="10" name="object 10"/>
            <p:cNvSpPr/>
            <p:nvPr/>
          </p:nvSpPr>
          <p:spPr>
            <a:xfrm>
              <a:off x="17113254" y="2554145"/>
              <a:ext cx="449580" cy="661035"/>
            </a:xfrm>
            <a:custGeom>
              <a:avLst/>
              <a:gdLst/>
              <a:ahLst/>
              <a:cxnLst/>
              <a:rect l="l" t="t" r="r" b="b"/>
              <a:pathLst>
                <a:path w="449580" h="661035">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11" name="object 11"/>
            <p:cNvSpPr/>
            <p:nvPr/>
          </p:nvSpPr>
          <p:spPr>
            <a:xfrm>
              <a:off x="17106386" y="2547827"/>
              <a:ext cx="462915" cy="673735"/>
            </a:xfrm>
            <a:custGeom>
              <a:avLst/>
              <a:gdLst/>
              <a:ahLst/>
              <a:cxnLst/>
              <a:rect l="l" t="t" r="r" b="b"/>
              <a:pathLst>
                <a:path w="462915" h="673735">
                  <a:moveTo>
                    <a:pt x="457682" y="0"/>
                  </a:moveTo>
                  <a:lnTo>
                    <a:pt x="178371" y="0"/>
                  </a:lnTo>
                  <a:lnTo>
                    <a:pt x="175596" y="2659"/>
                  </a:lnTo>
                  <a:lnTo>
                    <a:pt x="171324" y="93316"/>
                  </a:lnTo>
                  <a:lnTo>
                    <a:pt x="174026" y="96279"/>
                  </a:lnTo>
                  <a:lnTo>
                    <a:pt x="180957" y="96677"/>
                  </a:lnTo>
                  <a:lnTo>
                    <a:pt x="183952" y="93913"/>
                  </a:lnTo>
                  <a:lnTo>
                    <a:pt x="187774" y="12638"/>
                  </a:lnTo>
                  <a:lnTo>
                    <a:pt x="449232" y="12638"/>
                  </a:lnTo>
                  <a:lnTo>
                    <a:pt x="442384" y="74126"/>
                  </a:lnTo>
                  <a:lnTo>
                    <a:pt x="434115" y="122474"/>
                  </a:lnTo>
                  <a:lnTo>
                    <a:pt x="421400" y="178009"/>
                  </a:lnTo>
                  <a:lnTo>
                    <a:pt x="403330" y="237320"/>
                  </a:lnTo>
                  <a:lnTo>
                    <a:pt x="378993" y="296996"/>
                  </a:lnTo>
                  <a:lnTo>
                    <a:pt x="342438" y="364368"/>
                  </a:lnTo>
                  <a:lnTo>
                    <a:pt x="318684" y="400479"/>
                  </a:lnTo>
                  <a:lnTo>
                    <a:pt x="290873" y="437555"/>
                  </a:lnTo>
                  <a:lnTo>
                    <a:pt x="258701" y="475105"/>
                  </a:lnTo>
                  <a:lnTo>
                    <a:pt x="221865" y="512641"/>
                  </a:lnTo>
                  <a:lnTo>
                    <a:pt x="180059" y="549671"/>
                  </a:lnTo>
                  <a:lnTo>
                    <a:pt x="132981" y="585708"/>
                  </a:lnTo>
                  <a:lnTo>
                    <a:pt x="80326" y="620260"/>
                  </a:lnTo>
                  <a:lnTo>
                    <a:pt x="21789" y="652838"/>
                  </a:lnTo>
                  <a:lnTo>
                    <a:pt x="86793" y="531523"/>
                  </a:lnTo>
                  <a:lnTo>
                    <a:pt x="142976" y="488522"/>
                  </a:lnTo>
                  <a:lnTo>
                    <a:pt x="191244" y="443724"/>
                  </a:lnTo>
                  <a:lnTo>
                    <a:pt x="232198" y="397924"/>
                  </a:lnTo>
                  <a:lnTo>
                    <a:pt x="266437" y="351917"/>
                  </a:lnTo>
                  <a:lnTo>
                    <a:pt x="294564" y="306501"/>
                  </a:lnTo>
                  <a:lnTo>
                    <a:pt x="317179" y="262471"/>
                  </a:lnTo>
                  <a:lnTo>
                    <a:pt x="334881"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3" y="122061"/>
                  </a:lnTo>
                  <a:lnTo>
                    <a:pt x="333414" y="186877"/>
                  </a:lnTo>
                  <a:lnTo>
                    <a:pt x="319770" y="224642"/>
                  </a:lnTo>
                  <a:lnTo>
                    <a:pt x="302002" y="265022"/>
                  </a:lnTo>
                  <a:lnTo>
                    <a:pt x="279566" y="307297"/>
                  </a:lnTo>
                  <a:lnTo>
                    <a:pt x="251920" y="350752"/>
                  </a:lnTo>
                  <a:lnTo>
                    <a:pt x="218519" y="394666"/>
                  </a:lnTo>
                  <a:lnTo>
                    <a:pt x="178819" y="438324"/>
                  </a:lnTo>
                  <a:lnTo>
                    <a:pt x="132279" y="481005"/>
                  </a:lnTo>
                  <a:lnTo>
                    <a:pt x="77526" y="522560"/>
                  </a:lnTo>
                  <a:lnTo>
                    <a:pt x="76845" y="523324"/>
                  </a:lnTo>
                  <a:lnTo>
                    <a:pt x="0" y="666754"/>
                  </a:lnTo>
                  <a:lnTo>
                    <a:pt x="41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9" y="233611"/>
                  </a:lnTo>
                  <a:lnTo>
                    <a:pt x="437477" y="165921"/>
                  </a:lnTo>
                  <a:lnTo>
                    <a:pt x="450318" y="104352"/>
                  </a:lnTo>
                  <a:lnTo>
                    <a:pt x="457832" y="53928"/>
                  </a:lnTo>
                  <a:lnTo>
                    <a:pt x="462341" y="4879"/>
                  </a:lnTo>
                  <a:lnTo>
                    <a:pt x="461713" y="3204"/>
                  </a:lnTo>
                  <a:lnTo>
                    <a:pt x="459336" y="712"/>
                  </a:lnTo>
                  <a:lnTo>
                    <a:pt x="457682" y="0"/>
                  </a:lnTo>
                  <a:close/>
                </a:path>
              </a:pathLst>
            </a:custGeom>
            <a:solidFill>
              <a:srgbClr val="020302"/>
            </a:solidFill>
          </p:spPr>
          <p:txBody>
            <a:bodyPr wrap="square" lIns="0" tIns="0" rIns="0" bIns="0" rtlCol="0"/>
            <a:lstStyle/>
            <a:p>
              <a:endParaRPr/>
            </a:p>
          </p:txBody>
        </p:sp>
      </p:grpSp>
      <p:grpSp>
        <p:nvGrpSpPr>
          <p:cNvPr id="12" name="object 12"/>
          <p:cNvGrpSpPr/>
          <p:nvPr/>
        </p:nvGrpSpPr>
        <p:grpSpPr>
          <a:xfrm>
            <a:off x="16097476" y="2433099"/>
            <a:ext cx="1189355" cy="961390"/>
            <a:chOff x="16097476" y="2433099"/>
            <a:chExt cx="1189355" cy="961390"/>
          </a:xfrm>
        </p:grpSpPr>
        <p:sp>
          <p:nvSpPr>
            <p:cNvPr id="13" name="object 13"/>
            <p:cNvSpPr/>
            <p:nvPr/>
          </p:nvSpPr>
          <p:spPr>
            <a:xfrm>
              <a:off x="16103865" y="2554147"/>
              <a:ext cx="449580" cy="661035"/>
            </a:xfrm>
            <a:custGeom>
              <a:avLst/>
              <a:gdLst/>
              <a:ahLst/>
              <a:cxnLst/>
              <a:rect l="l" t="t" r="r" b="b"/>
              <a:pathLst>
                <a:path w="449580" h="661035">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14" name="object 14"/>
            <p:cNvSpPr/>
            <p:nvPr/>
          </p:nvSpPr>
          <p:spPr>
            <a:xfrm>
              <a:off x="16097476" y="2547827"/>
              <a:ext cx="462915" cy="673735"/>
            </a:xfrm>
            <a:custGeom>
              <a:avLst/>
              <a:gdLst/>
              <a:ahLst/>
              <a:cxnLst/>
              <a:rect l="l" t="t" r="r" b="b"/>
              <a:pathLst>
                <a:path w="462915" h="673735">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5" y="123368"/>
                  </a:lnTo>
                  <a:lnTo>
                    <a:pt x="108336" y="162403"/>
                  </a:lnTo>
                  <a:lnTo>
                    <a:pt x="122192" y="206861"/>
                  </a:lnTo>
                  <a:lnTo>
                    <a:pt x="141725" y="255530"/>
                  </a:lnTo>
                  <a:lnTo>
                    <a:pt x="167909" y="307198"/>
                  </a:lnTo>
                  <a:lnTo>
                    <a:pt x="201715"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15" name="object 15"/>
            <p:cNvSpPr/>
            <p:nvPr/>
          </p:nvSpPr>
          <p:spPr>
            <a:xfrm>
              <a:off x="16348188" y="2433099"/>
              <a:ext cx="939165" cy="961390"/>
            </a:xfrm>
            <a:custGeom>
              <a:avLst/>
              <a:gdLst/>
              <a:ahLst/>
              <a:cxnLst/>
              <a:rect l="l" t="t" r="r" b="b"/>
              <a:pathLst>
                <a:path w="939165" h="961389">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16" name="object 16"/>
            <p:cNvSpPr/>
            <p:nvPr/>
          </p:nvSpPr>
          <p:spPr>
            <a:xfrm>
              <a:off x="16791823" y="2433099"/>
              <a:ext cx="495300" cy="961390"/>
            </a:xfrm>
            <a:custGeom>
              <a:avLst/>
              <a:gdLst/>
              <a:ahLst/>
              <a:cxnLst/>
              <a:rect l="l" t="t" r="r" b="b"/>
              <a:pathLst>
                <a:path w="495300" h="961389">
                  <a:moveTo>
                    <a:pt x="63695" y="948846"/>
                  </a:moveTo>
                  <a:lnTo>
                    <a:pt x="0" y="959007"/>
                  </a:lnTo>
                  <a:lnTo>
                    <a:pt x="9921" y="959896"/>
                  </a:lnTo>
                  <a:lnTo>
                    <a:pt x="19994" y="960546"/>
                  </a:lnTo>
                  <a:lnTo>
                    <a:pt x="30223" y="960945"/>
                  </a:lnTo>
                  <a:lnTo>
                    <a:pt x="40616" y="961080"/>
                  </a:lnTo>
                  <a:lnTo>
                    <a:pt x="63695" y="948846"/>
                  </a:lnTo>
                  <a:close/>
                </a:path>
                <a:path w="495300" h="961389">
                  <a:moveTo>
                    <a:pt x="433015" y="539059"/>
                  </a:moveTo>
                  <a:lnTo>
                    <a:pt x="323894" y="810911"/>
                  </a:lnTo>
                  <a:lnTo>
                    <a:pt x="63695" y="948846"/>
                  </a:lnTo>
                  <a:lnTo>
                    <a:pt x="265976" y="916576"/>
                  </a:lnTo>
                  <a:lnTo>
                    <a:pt x="397879" y="802535"/>
                  </a:lnTo>
                  <a:lnTo>
                    <a:pt x="433015" y="539059"/>
                  </a:lnTo>
                  <a:close/>
                </a:path>
                <a:path w="495300" h="961389">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17" name="object 17"/>
          <p:cNvGrpSpPr/>
          <p:nvPr/>
        </p:nvGrpSpPr>
        <p:grpSpPr>
          <a:xfrm>
            <a:off x="16362329" y="3828179"/>
            <a:ext cx="941705" cy="419734"/>
            <a:chOff x="16362329" y="3828179"/>
            <a:chExt cx="941705" cy="419734"/>
          </a:xfrm>
        </p:grpSpPr>
        <p:sp>
          <p:nvSpPr>
            <p:cNvPr id="18" name="object 18"/>
            <p:cNvSpPr/>
            <p:nvPr/>
          </p:nvSpPr>
          <p:spPr>
            <a:xfrm>
              <a:off x="16368636" y="3834491"/>
              <a:ext cx="929005" cy="407034"/>
            </a:xfrm>
            <a:custGeom>
              <a:avLst/>
              <a:gdLst/>
              <a:ahLst/>
              <a:cxnLst/>
              <a:rect l="l" t="t" r="r" b="b"/>
              <a:pathLst>
                <a:path w="929005" h="407035">
                  <a:moveTo>
                    <a:pt x="928928" y="316598"/>
                  </a:moveTo>
                  <a:lnTo>
                    <a:pt x="888796" y="316598"/>
                  </a:lnTo>
                  <a:lnTo>
                    <a:pt x="888796" y="0"/>
                  </a:lnTo>
                  <a:lnTo>
                    <a:pt x="40132" y="0"/>
                  </a:lnTo>
                  <a:lnTo>
                    <a:pt x="40132" y="316598"/>
                  </a:lnTo>
                  <a:lnTo>
                    <a:pt x="0" y="316598"/>
                  </a:lnTo>
                  <a:lnTo>
                    <a:pt x="0" y="406615"/>
                  </a:lnTo>
                  <a:lnTo>
                    <a:pt x="653923" y="406615"/>
                  </a:lnTo>
                  <a:lnTo>
                    <a:pt x="928928" y="406615"/>
                  </a:lnTo>
                  <a:lnTo>
                    <a:pt x="928928" y="316598"/>
                  </a:lnTo>
                  <a:close/>
                </a:path>
              </a:pathLst>
            </a:custGeom>
            <a:solidFill>
              <a:srgbClr val="FFFFFF"/>
            </a:solidFill>
          </p:spPr>
          <p:txBody>
            <a:bodyPr wrap="square" lIns="0" tIns="0" rIns="0" bIns="0" rtlCol="0"/>
            <a:lstStyle/>
            <a:p>
              <a:endParaRPr/>
            </a:p>
          </p:txBody>
        </p:sp>
        <p:sp>
          <p:nvSpPr>
            <p:cNvPr id="19" name="object 19"/>
            <p:cNvSpPr/>
            <p:nvPr/>
          </p:nvSpPr>
          <p:spPr>
            <a:xfrm>
              <a:off x="16575011" y="3899679"/>
              <a:ext cx="516255" cy="186690"/>
            </a:xfrm>
            <a:custGeom>
              <a:avLst/>
              <a:gdLst/>
              <a:ahLst/>
              <a:cxnLst/>
              <a:rect l="l" t="t" r="r" b="b"/>
              <a:pathLst>
                <a:path w="516255" h="186689">
                  <a:moveTo>
                    <a:pt x="469744" y="0"/>
                  </a:moveTo>
                  <a:lnTo>
                    <a:pt x="46438" y="0"/>
                  </a:lnTo>
                  <a:lnTo>
                    <a:pt x="46480" y="795"/>
                  </a:lnTo>
                  <a:lnTo>
                    <a:pt x="42828" y="18891"/>
                  </a:lnTo>
                  <a:lnTo>
                    <a:pt x="32868" y="33669"/>
                  </a:lnTo>
                  <a:lnTo>
                    <a:pt x="18094" y="43632"/>
                  </a:lnTo>
                  <a:lnTo>
                    <a:pt x="0" y="47286"/>
                  </a:lnTo>
                  <a:lnTo>
                    <a:pt x="0" y="139744"/>
                  </a:lnTo>
                  <a:lnTo>
                    <a:pt x="18094" y="143397"/>
                  </a:lnTo>
                  <a:lnTo>
                    <a:pt x="32868" y="153360"/>
                  </a:lnTo>
                  <a:lnTo>
                    <a:pt x="42828" y="168135"/>
                  </a:lnTo>
                  <a:lnTo>
                    <a:pt x="46480" y="186224"/>
                  </a:lnTo>
                  <a:lnTo>
                    <a:pt x="469713" y="186224"/>
                  </a:lnTo>
                  <a:lnTo>
                    <a:pt x="473365" y="168135"/>
                  </a:lnTo>
                  <a:lnTo>
                    <a:pt x="483325" y="153360"/>
                  </a:lnTo>
                  <a:lnTo>
                    <a:pt x="498099" y="143397"/>
                  </a:lnTo>
                  <a:lnTo>
                    <a:pt x="516193" y="139744"/>
                  </a:lnTo>
                  <a:lnTo>
                    <a:pt x="516193" y="47286"/>
                  </a:lnTo>
                  <a:lnTo>
                    <a:pt x="498099" y="43632"/>
                  </a:lnTo>
                  <a:lnTo>
                    <a:pt x="483325" y="33669"/>
                  </a:lnTo>
                  <a:lnTo>
                    <a:pt x="473365" y="18891"/>
                  </a:lnTo>
                  <a:lnTo>
                    <a:pt x="469744" y="0"/>
                  </a:lnTo>
                  <a:close/>
                </a:path>
              </a:pathLst>
            </a:custGeom>
            <a:solidFill>
              <a:srgbClr val="1A79BF"/>
            </a:solidFill>
          </p:spPr>
          <p:txBody>
            <a:bodyPr wrap="square" lIns="0" tIns="0" rIns="0" bIns="0" rtlCol="0"/>
            <a:lstStyle/>
            <a:p>
              <a:endParaRPr/>
            </a:p>
          </p:txBody>
        </p:sp>
        <p:sp>
          <p:nvSpPr>
            <p:cNvPr id="20" name="object 20"/>
            <p:cNvSpPr/>
            <p:nvPr/>
          </p:nvSpPr>
          <p:spPr>
            <a:xfrm>
              <a:off x="16362324" y="3828179"/>
              <a:ext cx="941705" cy="419734"/>
            </a:xfrm>
            <a:custGeom>
              <a:avLst/>
              <a:gdLst/>
              <a:ahLst/>
              <a:cxnLst/>
              <a:rect l="l" t="t" r="r" b="b"/>
              <a:pathLst>
                <a:path w="941705" h="419735">
                  <a:moveTo>
                    <a:pt x="735190" y="115303"/>
                  </a:moveTo>
                  <a:lnTo>
                    <a:pt x="732370" y="112471"/>
                  </a:lnTo>
                  <a:lnTo>
                    <a:pt x="728865" y="112471"/>
                  </a:lnTo>
                  <a:lnTo>
                    <a:pt x="713257" y="109308"/>
                  </a:lnTo>
                  <a:lnTo>
                    <a:pt x="700481" y="100698"/>
                  </a:lnTo>
                  <a:lnTo>
                    <a:pt x="691870" y="87934"/>
                  </a:lnTo>
                  <a:lnTo>
                    <a:pt x="688708" y="72313"/>
                  </a:lnTo>
                  <a:lnTo>
                    <a:pt x="688771" y="69926"/>
                  </a:lnTo>
                  <a:lnTo>
                    <a:pt x="688124" y="68287"/>
                  </a:lnTo>
                  <a:lnTo>
                    <a:pt x="685749" y="65862"/>
                  </a:lnTo>
                  <a:lnTo>
                    <a:pt x="684123" y="65189"/>
                  </a:lnTo>
                  <a:lnTo>
                    <a:pt x="257429" y="65189"/>
                  </a:lnTo>
                  <a:lnTo>
                    <a:pt x="255803" y="65862"/>
                  </a:lnTo>
                  <a:lnTo>
                    <a:pt x="253428" y="68287"/>
                  </a:lnTo>
                  <a:lnTo>
                    <a:pt x="252780" y="69926"/>
                  </a:lnTo>
                  <a:lnTo>
                    <a:pt x="252806" y="71615"/>
                  </a:lnTo>
                  <a:lnTo>
                    <a:pt x="249682" y="87922"/>
                  </a:lnTo>
                  <a:lnTo>
                    <a:pt x="241058" y="100698"/>
                  </a:lnTo>
                  <a:lnTo>
                    <a:pt x="228295" y="109308"/>
                  </a:lnTo>
                  <a:lnTo>
                    <a:pt x="212674" y="112471"/>
                  </a:lnTo>
                  <a:lnTo>
                    <a:pt x="209194" y="112471"/>
                  </a:lnTo>
                  <a:lnTo>
                    <a:pt x="206362" y="115303"/>
                  </a:lnTo>
                  <a:lnTo>
                    <a:pt x="206362" y="214744"/>
                  </a:lnTo>
                  <a:lnTo>
                    <a:pt x="209194" y="217576"/>
                  </a:lnTo>
                  <a:lnTo>
                    <a:pt x="212674" y="217576"/>
                  </a:lnTo>
                  <a:lnTo>
                    <a:pt x="228295" y="220726"/>
                  </a:lnTo>
                  <a:lnTo>
                    <a:pt x="241058" y="229349"/>
                  </a:lnTo>
                  <a:lnTo>
                    <a:pt x="249682" y="242112"/>
                  </a:lnTo>
                  <a:lnTo>
                    <a:pt x="252844" y="257733"/>
                  </a:lnTo>
                  <a:lnTo>
                    <a:pt x="252844" y="261226"/>
                  </a:lnTo>
                  <a:lnTo>
                    <a:pt x="255676" y="264045"/>
                  </a:lnTo>
                  <a:lnTo>
                    <a:pt x="609854" y="264045"/>
                  </a:lnTo>
                  <a:lnTo>
                    <a:pt x="612686" y="261226"/>
                  </a:lnTo>
                  <a:lnTo>
                    <a:pt x="612686" y="254254"/>
                  </a:lnTo>
                  <a:lnTo>
                    <a:pt x="609854" y="251409"/>
                  </a:lnTo>
                  <a:lnTo>
                    <a:pt x="265099" y="251409"/>
                  </a:lnTo>
                  <a:lnTo>
                    <a:pt x="260070" y="234454"/>
                  </a:lnTo>
                  <a:lnTo>
                    <a:pt x="249999" y="220421"/>
                  </a:lnTo>
                  <a:lnTo>
                    <a:pt x="235953" y="210350"/>
                  </a:lnTo>
                  <a:lnTo>
                    <a:pt x="218998" y="205308"/>
                  </a:lnTo>
                  <a:lnTo>
                    <a:pt x="218998" y="124726"/>
                  </a:lnTo>
                  <a:lnTo>
                    <a:pt x="236131" y="119608"/>
                  </a:lnTo>
                  <a:lnTo>
                    <a:pt x="250266" y="109347"/>
                  </a:lnTo>
                  <a:lnTo>
                    <a:pt x="260324" y="95059"/>
                  </a:lnTo>
                  <a:lnTo>
                    <a:pt x="265201" y="77825"/>
                  </a:lnTo>
                  <a:lnTo>
                    <a:pt x="676363" y="77825"/>
                  </a:lnTo>
                  <a:lnTo>
                    <a:pt x="681228" y="95059"/>
                  </a:lnTo>
                  <a:lnTo>
                    <a:pt x="691286" y="109347"/>
                  </a:lnTo>
                  <a:lnTo>
                    <a:pt x="705421" y="119608"/>
                  </a:lnTo>
                  <a:lnTo>
                    <a:pt x="722553" y="124726"/>
                  </a:lnTo>
                  <a:lnTo>
                    <a:pt x="722553" y="205308"/>
                  </a:lnTo>
                  <a:lnTo>
                    <a:pt x="704265" y="211023"/>
                  </a:lnTo>
                  <a:lnTo>
                    <a:pt x="689508" y="222580"/>
                  </a:lnTo>
                  <a:lnTo>
                    <a:pt x="679665" y="238594"/>
                  </a:lnTo>
                  <a:lnTo>
                    <a:pt x="676071" y="257733"/>
                  </a:lnTo>
                  <a:lnTo>
                    <a:pt x="676071" y="261226"/>
                  </a:lnTo>
                  <a:lnTo>
                    <a:pt x="678903" y="264045"/>
                  </a:lnTo>
                  <a:lnTo>
                    <a:pt x="682396" y="264045"/>
                  </a:lnTo>
                  <a:lnTo>
                    <a:pt x="685876" y="264045"/>
                  </a:lnTo>
                  <a:lnTo>
                    <a:pt x="688708" y="261226"/>
                  </a:lnTo>
                  <a:lnTo>
                    <a:pt x="688708" y="257733"/>
                  </a:lnTo>
                  <a:lnTo>
                    <a:pt x="691870" y="242112"/>
                  </a:lnTo>
                  <a:lnTo>
                    <a:pt x="700481" y="229349"/>
                  </a:lnTo>
                  <a:lnTo>
                    <a:pt x="713257" y="220726"/>
                  </a:lnTo>
                  <a:lnTo>
                    <a:pt x="728865" y="217576"/>
                  </a:lnTo>
                  <a:lnTo>
                    <a:pt x="732370" y="217576"/>
                  </a:lnTo>
                  <a:lnTo>
                    <a:pt x="735190" y="214744"/>
                  </a:lnTo>
                  <a:lnTo>
                    <a:pt x="735190" y="115303"/>
                  </a:lnTo>
                  <a:close/>
                </a:path>
                <a:path w="941705" h="419735">
                  <a:moveTo>
                    <a:pt x="941552" y="319430"/>
                  </a:moveTo>
                  <a:lnTo>
                    <a:pt x="938720" y="316598"/>
                  </a:lnTo>
                  <a:lnTo>
                    <a:pt x="901420" y="316598"/>
                  </a:lnTo>
                  <a:lnTo>
                    <a:pt x="901420" y="2832"/>
                  </a:lnTo>
                  <a:lnTo>
                    <a:pt x="898601" y="0"/>
                  </a:lnTo>
                  <a:lnTo>
                    <a:pt x="337502" y="0"/>
                  </a:lnTo>
                  <a:lnTo>
                    <a:pt x="334670" y="2832"/>
                  </a:lnTo>
                  <a:lnTo>
                    <a:pt x="334670" y="9804"/>
                  </a:lnTo>
                  <a:lnTo>
                    <a:pt x="337502" y="12649"/>
                  </a:lnTo>
                  <a:lnTo>
                    <a:pt x="888796" y="12649"/>
                  </a:lnTo>
                  <a:lnTo>
                    <a:pt x="888796" y="316598"/>
                  </a:lnTo>
                  <a:lnTo>
                    <a:pt x="52755" y="316598"/>
                  </a:lnTo>
                  <a:lnTo>
                    <a:pt x="52755" y="12649"/>
                  </a:lnTo>
                  <a:lnTo>
                    <a:pt x="186639" y="12649"/>
                  </a:lnTo>
                  <a:lnTo>
                    <a:pt x="189471" y="9804"/>
                  </a:lnTo>
                  <a:lnTo>
                    <a:pt x="189471" y="2832"/>
                  </a:lnTo>
                  <a:lnTo>
                    <a:pt x="186639" y="0"/>
                  </a:lnTo>
                  <a:lnTo>
                    <a:pt x="42951" y="0"/>
                  </a:lnTo>
                  <a:lnTo>
                    <a:pt x="40119" y="2832"/>
                  </a:lnTo>
                  <a:lnTo>
                    <a:pt x="40119" y="316598"/>
                  </a:lnTo>
                  <a:lnTo>
                    <a:pt x="2832" y="316598"/>
                  </a:lnTo>
                  <a:lnTo>
                    <a:pt x="0" y="319430"/>
                  </a:lnTo>
                  <a:lnTo>
                    <a:pt x="0" y="416420"/>
                  </a:lnTo>
                  <a:lnTo>
                    <a:pt x="2832" y="419239"/>
                  </a:lnTo>
                  <a:lnTo>
                    <a:pt x="726020" y="419239"/>
                  </a:lnTo>
                  <a:lnTo>
                    <a:pt x="728840" y="416420"/>
                  </a:lnTo>
                  <a:lnTo>
                    <a:pt x="728840" y="409435"/>
                  </a:lnTo>
                  <a:lnTo>
                    <a:pt x="726020" y="406603"/>
                  </a:lnTo>
                  <a:lnTo>
                    <a:pt x="12636" y="406603"/>
                  </a:lnTo>
                  <a:lnTo>
                    <a:pt x="12636" y="329222"/>
                  </a:lnTo>
                  <a:lnTo>
                    <a:pt x="42938" y="329222"/>
                  </a:lnTo>
                  <a:lnTo>
                    <a:pt x="895108" y="329234"/>
                  </a:lnTo>
                  <a:lnTo>
                    <a:pt x="898601" y="329234"/>
                  </a:lnTo>
                  <a:lnTo>
                    <a:pt x="928928" y="329222"/>
                  </a:lnTo>
                  <a:lnTo>
                    <a:pt x="928928" y="406603"/>
                  </a:lnTo>
                  <a:lnTo>
                    <a:pt x="865187" y="406603"/>
                  </a:lnTo>
                  <a:lnTo>
                    <a:pt x="862355" y="409435"/>
                  </a:lnTo>
                  <a:lnTo>
                    <a:pt x="862355" y="416420"/>
                  </a:lnTo>
                  <a:lnTo>
                    <a:pt x="865187" y="419239"/>
                  </a:lnTo>
                  <a:lnTo>
                    <a:pt x="935240" y="419239"/>
                  </a:lnTo>
                  <a:lnTo>
                    <a:pt x="938720" y="419239"/>
                  </a:lnTo>
                  <a:lnTo>
                    <a:pt x="941552" y="416420"/>
                  </a:lnTo>
                  <a:lnTo>
                    <a:pt x="941552" y="319430"/>
                  </a:lnTo>
                  <a:close/>
                </a:path>
              </a:pathLst>
            </a:custGeom>
            <a:solidFill>
              <a:srgbClr val="020302"/>
            </a:solidFill>
          </p:spPr>
          <p:txBody>
            <a:bodyPr wrap="square" lIns="0" tIns="0" rIns="0" bIns="0" rtlCol="0"/>
            <a:lstStyle/>
            <a:p>
              <a:endParaRPr/>
            </a:p>
          </p:txBody>
        </p:sp>
      </p:grpSp>
      <p:sp>
        <p:nvSpPr>
          <p:cNvPr id="21" name="object 21"/>
          <p:cNvSpPr/>
          <p:nvPr/>
        </p:nvSpPr>
        <p:spPr>
          <a:xfrm>
            <a:off x="16370279" y="2426540"/>
            <a:ext cx="924560" cy="974090"/>
          </a:xfrm>
          <a:custGeom>
            <a:avLst/>
            <a:gdLst/>
            <a:ahLst/>
            <a:cxnLst/>
            <a:rect l="l" t="t" r="r" b="b"/>
            <a:pathLst>
              <a:path w="924559" h="974089">
                <a:moveTo>
                  <a:pt x="6079" y="0"/>
                </a:moveTo>
                <a:lnTo>
                  <a:pt x="1141" y="40974"/>
                </a:lnTo>
                <a:lnTo>
                  <a:pt x="163" y="80457"/>
                </a:lnTo>
                <a:lnTo>
                  <a:pt x="0" y="131855"/>
                </a:lnTo>
                <a:lnTo>
                  <a:pt x="1338" y="193078"/>
                </a:lnTo>
                <a:lnTo>
                  <a:pt x="4863" y="262036"/>
                </a:lnTo>
                <a:lnTo>
                  <a:pt x="11262" y="336638"/>
                </a:lnTo>
                <a:lnTo>
                  <a:pt x="17438" y="388371"/>
                </a:lnTo>
                <a:lnTo>
                  <a:pt x="24890" y="438256"/>
                </a:lnTo>
                <a:lnTo>
                  <a:pt x="33602" y="486220"/>
                </a:lnTo>
                <a:lnTo>
                  <a:pt x="43560" y="532192"/>
                </a:lnTo>
                <a:lnTo>
                  <a:pt x="54749" y="576098"/>
                </a:lnTo>
                <a:lnTo>
                  <a:pt x="67155" y="617866"/>
                </a:lnTo>
                <a:lnTo>
                  <a:pt x="84436" y="667164"/>
                </a:lnTo>
                <a:lnTo>
                  <a:pt x="103608" y="712959"/>
                </a:lnTo>
                <a:lnTo>
                  <a:pt x="124635" y="755187"/>
                </a:lnTo>
                <a:lnTo>
                  <a:pt x="147485" y="793786"/>
                </a:lnTo>
                <a:lnTo>
                  <a:pt x="172122" y="828694"/>
                </a:lnTo>
                <a:lnTo>
                  <a:pt x="198513" y="859848"/>
                </a:lnTo>
                <a:lnTo>
                  <a:pt x="235290" y="894590"/>
                </a:lnTo>
                <a:lnTo>
                  <a:pt x="275024" y="923083"/>
                </a:lnTo>
                <a:lnTo>
                  <a:pt x="317645" y="945297"/>
                </a:lnTo>
                <a:lnTo>
                  <a:pt x="363087" y="961200"/>
                </a:lnTo>
                <a:lnTo>
                  <a:pt x="411281" y="970765"/>
                </a:lnTo>
                <a:lnTo>
                  <a:pt x="462159" y="973959"/>
                </a:lnTo>
                <a:lnTo>
                  <a:pt x="510215" y="970916"/>
                </a:lnTo>
                <a:lnTo>
                  <a:pt x="555912" y="961806"/>
                </a:lnTo>
                <a:lnTo>
                  <a:pt x="599186" y="946657"/>
                </a:lnTo>
                <a:lnTo>
                  <a:pt x="639972" y="925497"/>
                </a:lnTo>
                <a:lnTo>
                  <a:pt x="678204" y="898356"/>
                </a:lnTo>
                <a:lnTo>
                  <a:pt x="713816" y="865261"/>
                </a:lnTo>
                <a:lnTo>
                  <a:pt x="745868" y="827379"/>
                </a:lnTo>
                <a:lnTo>
                  <a:pt x="774453" y="785428"/>
                </a:lnTo>
                <a:lnTo>
                  <a:pt x="799769" y="740110"/>
                </a:lnTo>
                <a:lnTo>
                  <a:pt x="822015" y="692128"/>
                </a:lnTo>
                <a:lnTo>
                  <a:pt x="841388" y="642182"/>
                </a:lnTo>
                <a:lnTo>
                  <a:pt x="858087" y="590976"/>
                </a:lnTo>
                <a:lnTo>
                  <a:pt x="872310" y="539211"/>
                </a:lnTo>
                <a:lnTo>
                  <a:pt x="884256" y="487590"/>
                </a:lnTo>
                <a:lnTo>
                  <a:pt x="894122" y="436814"/>
                </a:lnTo>
                <a:lnTo>
                  <a:pt x="902106" y="387586"/>
                </a:lnTo>
                <a:lnTo>
                  <a:pt x="908407" y="340607"/>
                </a:lnTo>
                <a:lnTo>
                  <a:pt x="916106" y="265256"/>
                </a:lnTo>
                <a:lnTo>
                  <a:pt x="920862" y="195542"/>
                </a:lnTo>
                <a:lnTo>
                  <a:pt x="923314" y="133601"/>
                </a:lnTo>
                <a:lnTo>
                  <a:pt x="924101" y="81567"/>
                </a:lnTo>
                <a:lnTo>
                  <a:pt x="923863" y="41572"/>
                </a:lnTo>
                <a:lnTo>
                  <a:pt x="922690" y="2879"/>
                </a:lnTo>
                <a:lnTo>
                  <a:pt x="179194" y="240"/>
                </a:lnTo>
                <a:lnTo>
                  <a:pt x="910491" y="12879"/>
                </a:lnTo>
                <a:lnTo>
                  <a:pt x="911131" y="36334"/>
                </a:lnTo>
                <a:lnTo>
                  <a:pt x="911480" y="75310"/>
                </a:lnTo>
                <a:lnTo>
                  <a:pt x="910831" y="127448"/>
                </a:lnTo>
                <a:lnTo>
                  <a:pt x="908480" y="190395"/>
                </a:lnTo>
                <a:lnTo>
                  <a:pt x="903719" y="261793"/>
                </a:lnTo>
                <a:lnTo>
                  <a:pt x="895842" y="339288"/>
                </a:lnTo>
                <a:lnTo>
                  <a:pt x="889615" y="385711"/>
                </a:lnTo>
                <a:lnTo>
                  <a:pt x="881737" y="434343"/>
                </a:lnTo>
                <a:lnTo>
                  <a:pt x="872014" y="484490"/>
                </a:lnTo>
                <a:lnTo>
                  <a:pt x="860254" y="535453"/>
                </a:lnTo>
                <a:lnTo>
                  <a:pt x="846263" y="586537"/>
                </a:lnTo>
                <a:lnTo>
                  <a:pt x="829847" y="637044"/>
                </a:lnTo>
                <a:lnTo>
                  <a:pt x="810815" y="686279"/>
                </a:lnTo>
                <a:lnTo>
                  <a:pt x="788971" y="733545"/>
                </a:lnTo>
                <a:lnTo>
                  <a:pt x="764124" y="778144"/>
                </a:lnTo>
                <a:lnTo>
                  <a:pt x="736079" y="819382"/>
                </a:lnTo>
                <a:lnTo>
                  <a:pt x="704644" y="856560"/>
                </a:lnTo>
                <a:lnTo>
                  <a:pt x="670326" y="888457"/>
                </a:lnTo>
                <a:lnTo>
                  <a:pt x="633485" y="914616"/>
                </a:lnTo>
                <a:lnTo>
                  <a:pt x="594184" y="935009"/>
                </a:lnTo>
                <a:lnTo>
                  <a:pt x="552487" y="949609"/>
                </a:lnTo>
                <a:lnTo>
                  <a:pt x="508458" y="958388"/>
                </a:lnTo>
                <a:lnTo>
                  <a:pt x="462159" y="961321"/>
                </a:lnTo>
                <a:lnTo>
                  <a:pt x="413063" y="958240"/>
                </a:lnTo>
                <a:lnTo>
                  <a:pt x="366557" y="949014"/>
                </a:lnTo>
                <a:lnTo>
                  <a:pt x="322709" y="933674"/>
                </a:lnTo>
                <a:lnTo>
                  <a:pt x="281584" y="912247"/>
                </a:lnTo>
                <a:lnTo>
                  <a:pt x="243249" y="884764"/>
                </a:lnTo>
                <a:lnTo>
                  <a:pt x="207769" y="851251"/>
                </a:lnTo>
                <a:lnTo>
                  <a:pt x="176648" y="813710"/>
                </a:lnTo>
                <a:lnTo>
                  <a:pt x="149032" y="772253"/>
                </a:lnTo>
                <a:lnTo>
                  <a:pt x="124714" y="727563"/>
                </a:lnTo>
                <a:lnTo>
                  <a:pt x="103485" y="680323"/>
                </a:lnTo>
                <a:lnTo>
                  <a:pt x="85135" y="631214"/>
                </a:lnTo>
                <a:lnTo>
                  <a:pt x="69458" y="580919"/>
                </a:lnTo>
                <a:lnTo>
                  <a:pt x="56245" y="530121"/>
                </a:lnTo>
                <a:lnTo>
                  <a:pt x="45286" y="479502"/>
                </a:lnTo>
                <a:lnTo>
                  <a:pt x="36375" y="429743"/>
                </a:lnTo>
                <a:lnTo>
                  <a:pt x="29302" y="381528"/>
                </a:lnTo>
                <a:lnTo>
                  <a:pt x="23858" y="335539"/>
                </a:lnTo>
                <a:lnTo>
                  <a:pt x="16721" y="249510"/>
                </a:lnTo>
                <a:lnTo>
                  <a:pt x="13319" y="171594"/>
                </a:lnTo>
                <a:lnTo>
                  <a:pt x="12569" y="105089"/>
                </a:lnTo>
                <a:lnTo>
                  <a:pt x="13390" y="53291"/>
                </a:lnTo>
                <a:lnTo>
                  <a:pt x="14697" y="19497"/>
                </a:lnTo>
                <a:lnTo>
                  <a:pt x="15649" y="3518"/>
                </a:lnTo>
                <a:lnTo>
                  <a:pt x="13031" y="502"/>
                </a:lnTo>
                <a:lnTo>
                  <a:pt x="6079" y="0"/>
                </a:lnTo>
                <a:close/>
              </a:path>
            </a:pathLst>
          </a:custGeom>
          <a:solidFill>
            <a:srgbClr val="020302"/>
          </a:solidFill>
        </p:spPr>
        <p:txBody>
          <a:bodyPr wrap="square" lIns="0" tIns="0" rIns="0" bIns="0" rtlCol="0"/>
          <a:lstStyle/>
          <a:p>
            <a:endParaRPr/>
          </a:p>
        </p:txBody>
      </p:sp>
      <p:grpSp>
        <p:nvGrpSpPr>
          <p:cNvPr id="22" name="object 22"/>
          <p:cNvGrpSpPr/>
          <p:nvPr/>
        </p:nvGrpSpPr>
        <p:grpSpPr>
          <a:xfrm>
            <a:off x="15922198" y="854939"/>
            <a:ext cx="861060" cy="887730"/>
            <a:chOff x="15922198" y="854939"/>
            <a:chExt cx="861060" cy="887730"/>
          </a:xfrm>
        </p:grpSpPr>
        <p:sp>
          <p:nvSpPr>
            <p:cNvPr id="23" name="object 23"/>
            <p:cNvSpPr/>
            <p:nvPr/>
          </p:nvSpPr>
          <p:spPr>
            <a:xfrm>
              <a:off x="15932012" y="866051"/>
              <a:ext cx="841375" cy="866140"/>
            </a:xfrm>
            <a:custGeom>
              <a:avLst/>
              <a:gdLst/>
              <a:ahLst/>
              <a:cxnLst/>
              <a:rect l="l" t="t" r="r" b="b"/>
              <a:pathLst>
                <a:path w="841375" h="866139">
                  <a:moveTo>
                    <a:pt x="355609" y="0"/>
                  </a:moveTo>
                  <a:lnTo>
                    <a:pt x="334878" y="114"/>
                  </a:lnTo>
                  <a:lnTo>
                    <a:pt x="316939" y="10505"/>
                  </a:lnTo>
                  <a:lnTo>
                    <a:pt x="306452" y="29910"/>
                  </a:lnTo>
                  <a:lnTo>
                    <a:pt x="256129" y="257107"/>
                  </a:lnTo>
                  <a:lnTo>
                    <a:pt x="253128" y="265769"/>
                  </a:lnTo>
                  <a:lnTo>
                    <a:pt x="248294" y="273426"/>
                  </a:lnTo>
                  <a:lnTo>
                    <a:pt x="241855" y="279795"/>
                  </a:lnTo>
                  <a:lnTo>
                    <a:pt x="234036" y="284593"/>
                  </a:lnTo>
                  <a:lnTo>
                    <a:pt x="22995" y="382590"/>
                  </a:lnTo>
                  <a:lnTo>
                    <a:pt x="6295" y="397006"/>
                  </a:lnTo>
                  <a:lnTo>
                    <a:pt x="0" y="416761"/>
                  </a:lnTo>
                  <a:lnTo>
                    <a:pt x="4343" y="437032"/>
                  </a:lnTo>
                  <a:lnTo>
                    <a:pt x="19560" y="452996"/>
                  </a:lnTo>
                  <a:lnTo>
                    <a:pt x="220067" y="571056"/>
                  </a:lnTo>
                  <a:lnTo>
                    <a:pt x="227383" y="576591"/>
                  </a:lnTo>
                  <a:lnTo>
                    <a:pt x="233174" y="583555"/>
                  </a:lnTo>
                  <a:lnTo>
                    <a:pt x="237242" y="591647"/>
                  </a:lnTo>
                  <a:lnTo>
                    <a:pt x="239386" y="600563"/>
                  </a:lnTo>
                  <a:lnTo>
                    <a:pt x="267385" y="831571"/>
                  </a:lnTo>
                  <a:lnTo>
                    <a:pt x="275933" y="851904"/>
                  </a:lnTo>
                  <a:lnTo>
                    <a:pt x="292773" y="863996"/>
                  </a:lnTo>
                  <a:lnTo>
                    <a:pt x="313393" y="866132"/>
                  </a:lnTo>
                  <a:lnTo>
                    <a:pt x="333279" y="856597"/>
                  </a:lnTo>
                  <a:lnTo>
                    <a:pt x="507525" y="702381"/>
                  </a:lnTo>
                  <a:lnTo>
                    <a:pt x="515051" y="697132"/>
                  </a:lnTo>
                  <a:lnTo>
                    <a:pt x="523465" y="693776"/>
                  </a:lnTo>
                  <a:lnTo>
                    <a:pt x="532420" y="692408"/>
                  </a:lnTo>
                  <a:lnTo>
                    <a:pt x="541565" y="693125"/>
                  </a:lnTo>
                  <a:lnTo>
                    <a:pt x="769904" y="737878"/>
                  </a:lnTo>
                  <a:lnTo>
                    <a:pt x="791881" y="736033"/>
                  </a:lnTo>
                  <a:lnTo>
                    <a:pt x="808584" y="723755"/>
                  </a:lnTo>
                  <a:lnTo>
                    <a:pt x="816985" y="704806"/>
                  </a:lnTo>
                  <a:lnTo>
                    <a:pt x="814060" y="682947"/>
                  </a:lnTo>
                  <a:lnTo>
                    <a:pt x="721246" y="469572"/>
                  </a:lnTo>
                  <a:lnTo>
                    <a:pt x="718581" y="460795"/>
                  </a:lnTo>
                  <a:lnTo>
                    <a:pt x="717989" y="451758"/>
                  </a:lnTo>
                  <a:lnTo>
                    <a:pt x="719455" y="442820"/>
                  </a:lnTo>
                  <a:lnTo>
                    <a:pt x="722963" y="434337"/>
                  </a:lnTo>
                  <a:lnTo>
                    <a:pt x="836091" y="231003"/>
                  </a:lnTo>
                  <a:lnTo>
                    <a:pt x="841125" y="209529"/>
                  </a:lnTo>
                  <a:lnTo>
                    <a:pt x="834606" y="189847"/>
                  </a:lnTo>
                  <a:lnTo>
                    <a:pt x="819178" y="176001"/>
                  </a:lnTo>
                  <a:lnTo>
                    <a:pt x="797484" y="172031"/>
                  </a:lnTo>
                  <a:lnTo>
                    <a:pt x="565868" y="194365"/>
                  </a:lnTo>
                  <a:lnTo>
                    <a:pt x="556701" y="194191"/>
                  </a:lnTo>
                  <a:lnTo>
                    <a:pt x="547925" y="191961"/>
                  </a:lnTo>
                  <a:lnTo>
                    <a:pt x="539878" y="187806"/>
                  </a:lnTo>
                  <a:lnTo>
                    <a:pt x="532896" y="181853"/>
                  </a:lnTo>
                  <a:lnTo>
                    <a:pt x="374471" y="11429"/>
                  </a:lnTo>
                  <a:lnTo>
                    <a:pt x="355609" y="0"/>
                  </a:lnTo>
                  <a:close/>
                </a:path>
              </a:pathLst>
            </a:custGeom>
            <a:solidFill>
              <a:srgbClr val="FFFFFF"/>
            </a:solidFill>
          </p:spPr>
          <p:txBody>
            <a:bodyPr wrap="square" lIns="0" tIns="0" rIns="0" bIns="0" rtlCol="0"/>
            <a:lstStyle/>
            <a:p>
              <a:endParaRPr/>
            </a:p>
          </p:txBody>
        </p:sp>
        <p:sp>
          <p:nvSpPr>
            <p:cNvPr id="24" name="object 24"/>
            <p:cNvSpPr/>
            <p:nvPr/>
          </p:nvSpPr>
          <p:spPr>
            <a:xfrm>
              <a:off x="15922198" y="854939"/>
              <a:ext cx="861060" cy="887730"/>
            </a:xfrm>
            <a:custGeom>
              <a:avLst/>
              <a:gdLst/>
              <a:ahLst/>
              <a:cxnLst/>
              <a:rect l="l" t="t" r="r" b="b"/>
              <a:pathLst>
                <a:path w="861059" h="887730">
                  <a:moveTo>
                    <a:pt x="355585" y="0"/>
                  </a:moveTo>
                  <a:lnTo>
                    <a:pt x="319198" y="15370"/>
                  </a:lnTo>
                  <a:lnTo>
                    <a:pt x="256348" y="266094"/>
                  </a:lnTo>
                  <a:lnTo>
                    <a:pt x="254087" y="272596"/>
                  </a:lnTo>
                  <a:lnTo>
                    <a:pt x="250432" y="278373"/>
                  </a:lnTo>
                  <a:lnTo>
                    <a:pt x="245575" y="283185"/>
                  </a:lnTo>
                  <a:lnTo>
                    <a:pt x="239709" y="286795"/>
                  </a:lnTo>
                  <a:lnTo>
                    <a:pt x="28669" y="384803"/>
                  </a:lnTo>
                  <a:lnTo>
                    <a:pt x="17235" y="392148"/>
                  </a:lnTo>
                  <a:lnTo>
                    <a:pt x="8378" y="402097"/>
                  </a:lnTo>
                  <a:lnTo>
                    <a:pt x="2499" y="414050"/>
                  </a:lnTo>
                  <a:lnTo>
                    <a:pt x="0" y="427409"/>
                  </a:lnTo>
                  <a:lnTo>
                    <a:pt x="1170" y="440675"/>
                  </a:lnTo>
                  <a:lnTo>
                    <a:pt x="24386" y="472570"/>
                  </a:lnTo>
                  <a:lnTo>
                    <a:pt x="224893" y="590629"/>
                  </a:lnTo>
                  <a:lnTo>
                    <a:pt x="230386" y="594796"/>
                  </a:lnTo>
                  <a:lnTo>
                    <a:pt x="234754" y="600059"/>
                  </a:lnTo>
                  <a:lnTo>
                    <a:pt x="237830" y="606165"/>
                  </a:lnTo>
                  <a:lnTo>
                    <a:pt x="239448" y="612859"/>
                  </a:lnTo>
                  <a:lnTo>
                    <a:pt x="267436" y="843867"/>
                  </a:lnTo>
                  <a:lnTo>
                    <a:pt x="270898" y="857009"/>
                  </a:lnTo>
                  <a:lnTo>
                    <a:pt x="299328" y="884371"/>
                  </a:lnTo>
                  <a:lnTo>
                    <a:pt x="310838" y="887541"/>
                  </a:lnTo>
                  <a:lnTo>
                    <a:pt x="316765" y="887541"/>
                  </a:lnTo>
                  <a:lnTo>
                    <a:pt x="357808" y="867807"/>
                  </a:lnTo>
                  <a:lnTo>
                    <a:pt x="314115" y="867807"/>
                  </a:lnTo>
                  <a:lnTo>
                    <a:pt x="306074" y="865919"/>
                  </a:lnTo>
                  <a:lnTo>
                    <a:pt x="258955" y="610492"/>
                  </a:lnTo>
                  <a:lnTo>
                    <a:pt x="256270" y="599408"/>
                  </a:lnTo>
                  <a:lnTo>
                    <a:pt x="251178" y="589304"/>
                  </a:lnTo>
                  <a:lnTo>
                    <a:pt x="243953" y="580598"/>
                  </a:lnTo>
                  <a:lnTo>
                    <a:pt x="234872" y="573708"/>
                  </a:lnTo>
                  <a:lnTo>
                    <a:pt x="34354" y="455649"/>
                  </a:lnTo>
                  <a:lnTo>
                    <a:pt x="27855" y="450549"/>
                  </a:lnTo>
                  <a:lnTo>
                    <a:pt x="23121" y="444094"/>
                  </a:lnTo>
                  <a:lnTo>
                    <a:pt x="20320" y="436595"/>
                  </a:lnTo>
                  <a:lnTo>
                    <a:pt x="19622" y="428362"/>
                  </a:lnTo>
                  <a:lnTo>
                    <a:pt x="21115" y="420228"/>
                  </a:lnTo>
                  <a:lnTo>
                    <a:pt x="24630" y="413031"/>
                  </a:lnTo>
                  <a:lnTo>
                    <a:pt x="29970" y="407065"/>
                  </a:lnTo>
                  <a:lnTo>
                    <a:pt x="36941" y="402624"/>
                  </a:lnTo>
                  <a:lnTo>
                    <a:pt x="247971" y="304617"/>
                  </a:lnTo>
                  <a:lnTo>
                    <a:pt x="257690" y="298634"/>
                  </a:lnTo>
                  <a:lnTo>
                    <a:pt x="265732" y="290668"/>
                  </a:lnTo>
                  <a:lnTo>
                    <a:pt x="271784" y="281106"/>
                  </a:lnTo>
                  <a:lnTo>
                    <a:pt x="275530" y="270335"/>
                  </a:lnTo>
                  <a:lnTo>
                    <a:pt x="325864" y="43138"/>
                  </a:lnTo>
                  <a:lnTo>
                    <a:pt x="328702" y="35382"/>
                  </a:lnTo>
                  <a:lnTo>
                    <a:pt x="352680" y="19610"/>
                  </a:lnTo>
                  <a:lnTo>
                    <a:pt x="394969" y="19610"/>
                  </a:lnTo>
                  <a:lnTo>
                    <a:pt x="391474" y="15851"/>
                  </a:lnTo>
                  <a:lnTo>
                    <a:pt x="380963" y="7249"/>
                  </a:lnTo>
                  <a:lnTo>
                    <a:pt x="368768" y="1899"/>
                  </a:lnTo>
                  <a:lnTo>
                    <a:pt x="355585" y="0"/>
                  </a:lnTo>
                  <a:close/>
                </a:path>
                <a:path w="861059" h="887730">
                  <a:moveTo>
                    <a:pt x="541920" y="693728"/>
                  </a:moveTo>
                  <a:lnTo>
                    <a:pt x="530736" y="695444"/>
                  </a:lnTo>
                  <a:lnTo>
                    <a:pt x="520209" y="699620"/>
                  </a:lnTo>
                  <a:lnTo>
                    <a:pt x="510832" y="706133"/>
                  </a:lnTo>
                  <a:lnTo>
                    <a:pt x="336586" y="860348"/>
                  </a:lnTo>
                  <a:lnTo>
                    <a:pt x="329717" y="864957"/>
                  </a:lnTo>
                  <a:lnTo>
                    <a:pt x="322111" y="867465"/>
                  </a:lnTo>
                  <a:lnTo>
                    <a:pt x="314115" y="867807"/>
                  </a:lnTo>
                  <a:lnTo>
                    <a:pt x="357808" y="867807"/>
                  </a:lnTo>
                  <a:lnTo>
                    <a:pt x="523858" y="720855"/>
                  </a:lnTo>
                  <a:lnTo>
                    <a:pt x="529511" y="716909"/>
                  </a:lnTo>
                  <a:lnTo>
                    <a:pt x="535861" y="714376"/>
                  </a:lnTo>
                  <a:lnTo>
                    <a:pt x="542619" y="713340"/>
                  </a:lnTo>
                  <a:lnTo>
                    <a:pt x="648915" y="713340"/>
                  </a:lnTo>
                  <a:lnTo>
                    <a:pt x="553271" y="694594"/>
                  </a:lnTo>
                  <a:lnTo>
                    <a:pt x="541920" y="693728"/>
                  </a:lnTo>
                  <a:close/>
                </a:path>
                <a:path w="861059" h="887730">
                  <a:moveTo>
                    <a:pt x="648915" y="713340"/>
                  </a:moveTo>
                  <a:lnTo>
                    <a:pt x="542619" y="713340"/>
                  </a:lnTo>
                  <a:lnTo>
                    <a:pt x="550005" y="713922"/>
                  </a:lnTo>
                  <a:lnTo>
                    <a:pt x="549698" y="713922"/>
                  </a:lnTo>
                  <a:lnTo>
                    <a:pt x="777829" y="758624"/>
                  </a:lnTo>
                  <a:lnTo>
                    <a:pt x="791390" y="759385"/>
                  </a:lnTo>
                  <a:lnTo>
                    <a:pt x="804402" y="756548"/>
                  </a:lnTo>
                  <a:lnTo>
                    <a:pt x="816184" y="750346"/>
                  </a:lnTo>
                  <a:lnTo>
                    <a:pt x="826058" y="741012"/>
                  </a:lnTo>
                  <a:lnTo>
                    <a:pt x="826760" y="739843"/>
                  </a:lnTo>
                  <a:lnTo>
                    <a:pt x="789867" y="739843"/>
                  </a:lnTo>
                  <a:lnTo>
                    <a:pt x="781609" y="739347"/>
                  </a:lnTo>
                  <a:lnTo>
                    <a:pt x="648915" y="713340"/>
                  </a:lnTo>
                  <a:close/>
                </a:path>
                <a:path w="861059" h="887730">
                  <a:moveTo>
                    <a:pt x="850327" y="192913"/>
                  </a:moveTo>
                  <a:lnTo>
                    <a:pt x="808247" y="192913"/>
                  </a:lnTo>
                  <a:lnTo>
                    <a:pt x="816476" y="193204"/>
                  </a:lnTo>
                  <a:lnTo>
                    <a:pt x="824180" y="195699"/>
                  </a:lnTo>
                  <a:lnTo>
                    <a:pt x="830791" y="200080"/>
                  </a:lnTo>
                  <a:lnTo>
                    <a:pt x="836204" y="206337"/>
                  </a:lnTo>
                  <a:lnTo>
                    <a:pt x="839778" y="213794"/>
                  </a:lnTo>
                  <a:lnTo>
                    <a:pt x="841039" y="220977"/>
                  </a:lnTo>
                  <a:lnTo>
                    <a:pt x="841162" y="221682"/>
                  </a:lnTo>
                  <a:lnTo>
                    <a:pt x="840348" y="229649"/>
                  </a:lnTo>
                  <a:lnTo>
                    <a:pt x="837325" y="237341"/>
                  </a:lnTo>
                  <a:lnTo>
                    <a:pt x="724197" y="440675"/>
                  </a:lnTo>
                  <a:lnTo>
                    <a:pt x="719851" y="451215"/>
                  </a:lnTo>
                  <a:lnTo>
                    <a:pt x="718027" y="462383"/>
                  </a:lnTo>
                  <a:lnTo>
                    <a:pt x="718681" y="472570"/>
                  </a:lnTo>
                  <a:lnTo>
                    <a:pt x="718752" y="473678"/>
                  </a:lnTo>
                  <a:lnTo>
                    <a:pt x="722051" y="484601"/>
                  </a:lnTo>
                  <a:lnTo>
                    <a:pt x="814865" y="697966"/>
                  </a:lnTo>
                  <a:lnTo>
                    <a:pt x="817128" y="705916"/>
                  </a:lnTo>
                  <a:lnTo>
                    <a:pt x="789867" y="739843"/>
                  </a:lnTo>
                  <a:lnTo>
                    <a:pt x="826760" y="739843"/>
                  </a:lnTo>
                  <a:lnTo>
                    <a:pt x="833052" y="729365"/>
                  </a:lnTo>
                  <a:lnTo>
                    <a:pt x="836478" y="716909"/>
                  </a:lnTo>
                  <a:lnTo>
                    <a:pt x="836558" y="703212"/>
                  </a:lnTo>
                  <a:lnTo>
                    <a:pt x="832885" y="690134"/>
                  </a:lnTo>
                  <a:lnTo>
                    <a:pt x="740061" y="476769"/>
                  </a:lnTo>
                  <a:lnTo>
                    <a:pt x="738070" y="470169"/>
                  </a:lnTo>
                  <a:lnTo>
                    <a:pt x="737685" y="464153"/>
                  </a:lnTo>
                  <a:lnTo>
                    <a:pt x="737633" y="463344"/>
                  </a:lnTo>
                  <a:lnTo>
                    <a:pt x="738737" y="456594"/>
                  </a:lnTo>
                  <a:lnTo>
                    <a:pt x="741370" y="450225"/>
                  </a:lnTo>
                  <a:lnTo>
                    <a:pt x="854487" y="246891"/>
                  </a:lnTo>
                  <a:lnTo>
                    <a:pt x="859423" y="234230"/>
                  </a:lnTo>
                  <a:lnTo>
                    <a:pt x="860673" y="221682"/>
                  </a:lnTo>
                  <a:lnTo>
                    <a:pt x="860743" y="220977"/>
                  </a:lnTo>
                  <a:lnTo>
                    <a:pt x="858474" y="207851"/>
                  </a:lnTo>
                  <a:lnTo>
                    <a:pt x="852703" y="195699"/>
                  </a:lnTo>
                  <a:lnTo>
                    <a:pt x="851150" y="193858"/>
                  </a:lnTo>
                  <a:lnTo>
                    <a:pt x="850327" y="192913"/>
                  </a:lnTo>
                  <a:close/>
                </a:path>
                <a:path w="861059" h="887730">
                  <a:moveTo>
                    <a:pt x="394969" y="19610"/>
                  </a:moveTo>
                  <a:lnTo>
                    <a:pt x="363507" y="19610"/>
                  </a:lnTo>
                  <a:lnTo>
                    <a:pt x="371266" y="22960"/>
                  </a:lnTo>
                  <a:lnTo>
                    <a:pt x="535522" y="199657"/>
                  </a:lnTo>
                  <a:lnTo>
                    <a:pt x="544207" y="207034"/>
                  </a:lnTo>
                  <a:lnTo>
                    <a:pt x="554261" y="212203"/>
                  </a:lnTo>
                  <a:lnTo>
                    <a:pt x="565221" y="214997"/>
                  </a:lnTo>
                  <a:lnTo>
                    <a:pt x="576621" y="215248"/>
                  </a:lnTo>
                  <a:lnTo>
                    <a:pt x="779362" y="195699"/>
                  </a:lnTo>
                  <a:lnTo>
                    <a:pt x="568434" y="195699"/>
                  </a:lnTo>
                  <a:lnTo>
                    <a:pt x="561217" y="193858"/>
                  </a:lnTo>
                  <a:lnTo>
                    <a:pt x="555149" y="190736"/>
                  </a:lnTo>
                  <a:lnTo>
                    <a:pt x="549909" y="186285"/>
                  </a:lnTo>
                  <a:lnTo>
                    <a:pt x="394969" y="19610"/>
                  </a:lnTo>
                  <a:close/>
                </a:path>
                <a:path w="861059" h="887730">
                  <a:moveTo>
                    <a:pt x="806352" y="173364"/>
                  </a:moveTo>
                  <a:lnTo>
                    <a:pt x="574746" y="195699"/>
                  </a:lnTo>
                  <a:lnTo>
                    <a:pt x="779362" y="195699"/>
                  </a:lnTo>
                  <a:lnTo>
                    <a:pt x="808247" y="192913"/>
                  </a:lnTo>
                  <a:lnTo>
                    <a:pt x="850327" y="192913"/>
                  </a:lnTo>
                  <a:lnTo>
                    <a:pt x="843695" y="185301"/>
                  </a:lnTo>
                  <a:lnTo>
                    <a:pt x="832541" y="177939"/>
                  </a:lnTo>
                  <a:lnTo>
                    <a:pt x="819865" y="173841"/>
                  </a:lnTo>
                  <a:lnTo>
                    <a:pt x="806352" y="173364"/>
                  </a:lnTo>
                  <a:close/>
                </a:path>
              </a:pathLst>
            </a:custGeom>
            <a:solidFill>
              <a:srgbClr val="020302"/>
            </a:solidFill>
          </p:spPr>
          <p:txBody>
            <a:bodyPr wrap="square" lIns="0" tIns="0" rIns="0" bIns="0" rtlCol="0"/>
            <a:lstStyle/>
            <a:p>
              <a:endParaRPr/>
            </a:p>
          </p:txBody>
        </p:sp>
      </p:grpSp>
      <p:grpSp>
        <p:nvGrpSpPr>
          <p:cNvPr id="25" name="object 25"/>
          <p:cNvGrpSpPr/>
          <p:nvPr/>
        </p:nvGrpSpPr>
        <p:grpSpPr>
          <a:xfrm>
            <a:off x="16334251" y="832665"/>
            <a:ext cx="1410335" cy="954405"/>
            <a:chOff x="16334251" y="832665"/>
            <a:chExt cx="1410335" cy="954405"/>
          </a:xfrm>
        </p:grpSpPr>
        <p:sp>
          <p:nvSpPr>
            <p:cNvPr id="26" name="object 26"/>
            <p:cNvSpPr/>
            <p:nvPr/>
          </p:nvSpPr>
          <p:spPr>
            <a:xfrm>
              <a:off x="16893075" y="866051"/>
              <a:ext cx="841375" cy="866140"/>
            </a:xfrm>
            <a:custGeom>
              <a:avLst/>
              <a:gdLst/>
              <a:ahLst/>
              <a:cxnLst/>
              <a:rect l="l" t="t" r="r" b="b"/>
              <a:pathLst>
                <a:path w="841375" h="866139">
                  <a:moveTo>
                    <a:pt x="485520" y="0"/>
                  </a:moveTo>
                  <a:lnTo>
                    <a:pt x="466654" y="11429"/>
                  </a:lnTo>
                  <a:lnTo>
                    <a:pt x="308229" y="181853"/>
                  </a:lnTo>
                  <a:lnTo>
                    <a:pt x="301247" y="187806"/>
                  </a:lnTo>
                  <a:lnTo>
                    <a:pt x="293200" y="191961"/>
                  </a:lnTo>
                  <a:lnTo>
                    <a:pt x="284424" y="194191"/>
                  </a:lnTo>
                  <a:lnTo>
                    <a:pt x="275256" y="194365"/>
                  </a:lnTo>
                  <a:lnTo>
                    <a:pt x="43641" y="172031"/>
                  </a:lnTo>
                  <a:lnTo>
                    <a:pt x="21947" y="176001"/>
                  </a:lnTo>
                  <a:lnTo>
                    <a:pt x="6519" y="189847"/>
                  </a:lnTo>
                  <a:lnTo>
                    <a:pt x="0" y="209529"/>
                  </a:lnTo>
                  <a:lnTo>
                    <a:pt x="5034" y="231003"/>
                  </a:lnTo>
                  <a:lnTo>
                    <a:pt x="118162" y="434337"/>
                  </a:lnTo>
                  <a:lnTo>
                    <a:pt x="121671" y="442820"/>
                  </a:lnTo>
                  <a:lnTo>
                    <a:pt x="123141" y="451758"/>
                  </a:lnTo>
                  <a:lnTo>
                    <a:pt x="122553" y="460795"/>
                  </a:lnTo>
                  <a:lnTo>
                    <a:pt x="119890" y="469572"/>
                  </a:lnTo>
                  <a:lnTo>
                    <a:pt x="27065" y="682947"/>
                  </a:lnTo>
                  <a:lnTo>
                    <a:pt x="24140" y="704806"/>
                  </a:lnTo>
                  <a:lnTo>
                    <a:pt x="32541" y="723755"/>
                  </a:lnTo>
                  <a:lnTo>
                    <a:pt x="49243" y="736033"/>
                  </a:lnTo>
                  <a:lnTo>
                    <a:pt x="71221" y="737878"/>
                  </a:lnTo>
                  <a:lnTo>
                    <a:pt x="299559" y="693125"/>
                  </a:lnTo>
                  <a:lnTo>
                    <a:pt x="308705" y="692408"/>
                  </a:lnTo>
                  <a:lnTo>
                    <a:pt x="317660" y="693776"/>
                  </a:lnTo>
                  <a:lnTo>
                    <a:pt x="326074" y="697132"/>
                  </a:lnTo>
                  <a:lnTo>
                    <a:pt x="333600" y="702381"/>
                  </a:lnTo>
                  <a:lnTo>
                    <a:pt x="507846" y="856597"/>
                  </a:lnTo>
                  <a:lnTo>
                    <a:pt x="527732" y="866132"/>
                  </a:lnTo>
                  <a:lnTo>
                    <a:pt x="548352" y="863996"/>
                  </a:lnTo>
                  <a:lnTo>
                    <a:pt x="565192" y="851904"/>
                  </a:lnTo>
                  <a:lnTo>
                    <a:pt x="573740" y="831571"/>
                  </a:lnTo>
                  <a:lnTo>
                    <a:pt x="601739" y="600563"/>
                  </a:lnTo>
                  <a:lnTo>
                    <a:pt x="603883" y="591647"/>
                  </a:lnTo>
                  <a:lnTo>
                    <a:pt x="607951" y="583555"/>
                  </a:lnTo>
                  <a:lnTo>
                    <a:pt x="613742" y="576591"/>
                  </a:lnTo>
                  <a:lnTo>
                    <a:pt x="621057" y="571056"/>
                  </a:lnTo>
                  <a:lnTo>
                    <a:pt x="821564" y="452996"/>
                  </a:lnTo>
                  <a:lnTo>
                    <a:pt x="836782" y="437032"/>
                  </a:lnTo>
                  <a:lnTo>
                    <a:pt x="841125" y="416761"/>
                  </a:lnTo>
                  <a:lnTo>
                    <a:pt x="834830" y="397006"/>
                  </a:lnTo>
                  <a:lnTo>
                    <a:pt x="818130" y="382590"/>
                  </a:lnTo>
                  <a:lnTo>
                    <a:pt x="607089" y="284593"/>
                  </a:lnTo>
                  <a:lnTo>
                    <a:pt x="599270" y="279795"/>
                  </a:lnTo>
                  <a:lnTo>
                    <a:pt x="592831" y="273426"/>
                  </a:lnTo>
                  <a:lnTo>
                    <a:pt x="587997" y="265769"/>
                  </a:lnTo>
                  <a:lnTo>
                    <a:pt x="584996" y="257107"/>
                  </a:lnTo>
                  <a:lnTo>
                    <a:pt x="534673" y="29910"/>
                  </a:lnTo>
                  <a:lnTo>
                    <a:pt x="524188" y="10505"/>
                  </a:lnTo>
                  <a:lnTo>
                    <a:pt x="506251" y="114"/>
                  </a:lnTo>
                  <a:lnTo>
                    <a:pt x="485520" y="0"/>
                  </a:lnTo>
                  <a:close/>
                </a:path>
              </a:pathLst>
            </a:custGeom>
            <a:solidFill>
              <a:srgbClr val="F2F1ED"/>
            </a:solidFill>
          </p:spPr>
          <p:txBody>
            <a:bodyPr wrap="square" lIns="0" tIns="0" rIns="0" bIns="0" rtlCol="0"/>
            <a:lstStyle/>
            <a:p>
              <a:endParaRPr/>
            </a:p>
          </p:txBody>
        </p:sp>
        <p:sp>
          <p:nvSpPr>
            <p:cNvPr id="27" name="object 27"/>
            <p:cNvSpPr/>
            <p:nvPr/>
          </p:nvSpPr>
          <p:spPr>
            <a:xfrm>
              <a:off x="16883275" y="854939"/>
              <a:ext cx="861060" cy="887730"/>
            </a:xfrm>
            <a:custGeom>
              <a:avLst/>
              <a:gdLst/>
              <a:ahLst/>
              <a:cxnLst/>
              <a:rect l="l" t="t" r="r" b="b"/>
              <a:pathLst>
                <a:path w="861059" h="887730">
                  <a:moveTo>
                    <a:pt x="358055" y="713341"/>
                  </a:moveTo>
                  <a:lnTo>
                    <a:pt x="318141" y="713341"/>
                  </a:lnTo>
                  <a:lnTo>
                    <a:pt x="324897" y="714380"/>
                  </a:lnTo>
                  <a:lnTo>
                    <a:pt x="331238" y="716914"/>
                  </a:lnTo>
                  <a:lnTo>
                    <a:pt x="336885" y="720855"/>
                  </a:lnTo>
                  <a:lnTo>
                    <a:pt x="511131" y="875060"/>
                  </a:lnTo>
                  <a:lnTo>
                    <a:pt x="518491" y="880465"/>
                  </a:lnTo>
                  <a:lnTo>
                    <a:pt x="526561" y="884371"/>
                  </a:lnTo>
                  <a:lnTo>
                    <a:pt x="535127" y="886743"/>
                  </a:lnTo>
                  <a:lnTo>
                    <a:pt x="543978" y="887541"/>
                  </a:lnTo>
                  <a:lnTo>
                    <a:pt x="549904" y="887541"/>
                  </a:lnTo>
                  <a:lnTo>
                    <a:pt x="583117" y="868505"/>
                  </a:lnTo>
                  <a:lnTo>
                    <a:pt x="583519" y="867817"/>
                  </a:lnTo>
                  <a:lnTo>
                    <a:pt x="546613" y="867817"/>
                  </a:lnTo>
                  <a:lnTo>
                    <a:pt x="538615" y="867477"/>
                  </a:lnTo>
                  <a:lnTo>
                    <a:pt x="531016" y="864965"/>
                  </a:lnTo>
                  <a:lnTo>
                    <a:pt x="524156" y="860348"/>
                  </a:lnTo>
                  <a:lnTo>
                    <a:pt x="358055" y="713341"/>
                  </a:lnTo>
                  <a:close/>
                </a:path>
                <a:path w="861059" h="887730">
                  <a:moveTo>
                    <a:pt x="544604" y="19598"/>
                  </a:moveTo>
                  <a:lnTo>
                    <a:pt x="505291" y="19598"/>
                  </a:lnTo>
                  <a:lnTo>
                    <a:pt x="513495" y="20717"/>
                  </a:lnTo>
                  <a:lnTo>
                    <a:pt x="521157" y="23960"/>
                  </a:lnTo>
                  <a:lnTo>
                    <a:pt x="527366" y="28888"/>
                  </a:lnTo>
                  <a:lnTo>
                    <a:pt x="532041" y="35382"/>
                  </a:lnTo>
                  <a:lnTo>
                    <a:pt x="534879" y="43138"/>
                  </a:lnTo>
                  <a:lnTo>
                    <a:pt x="585202" y="270345"/>
                  </a:lnTo>
                  <a:lnTo>
                    <a:pt x="588954" y="281110"/>
                  </a:lnTo>
                  <a:lnTo>
                    <a:pt x="595008" y="290669"/>
                  </a:lnTo>
                  <a:lnTo>
                    <a:pt x="603048" y="298635"/>
                  </a:lnTo>
                  <a:lnTo>
                    <a:pt x="612761" y="304617"/>
                  </a:lnTo>
                  <a:lnTo>
                    <a:pt x="823802" y="402624"/>
                  </a:lnTo>
                  <a:lnTo>
                    <a:pt x="830772" y="407065"/>
                  </a:lnTo>
                  <a:lnTo>
                    <a:pt x="836113" y="413031"/>
                  </a:lnTo>
                  <a:lnTo>
                    <a:pt x="839628" y="420228"/>
                  </a:lnTo>
                  <a:lnTo>
                    <a:pt x="841120" y="428362"/>
                  </a:lnTo>
                  <a:lnTo>
                    <a:pt x="840422" y="436595"/>
                  </a:lnTo>
                  <a:lnTo>
                    <a:pt x="837619" y="444094"/>
                  </a:lnTo>
                  <a:lnTo>
                    <a:pt x="832879" y="450549"/>
                  </a:lnTo>
                  <a:lnTo>
                    <a:pt x="826367" y="455649"/>
                  </a:lnTo>
                  <a:lnTo>
                    <a:pt x="625870" y="573708"/>
                  </a:lnTo>
                  <a:lnTo>
                    <a:pt x="616785" y="580598"/>
                  </a:lnTo>
                  <a:lnTo>
                    <a:pt x="609561" y="589306"/>
                  </a:lnTo>
                  <a:lnTo>
                    <a:pt x="604471" y="599413"/>
                  </a:lnTo>
                  <a:lnTo>
                    <a:pt x="601787" y="610503"/>
                  </a:lnTo>
                  <a:lnTo>
                    <a:pt x="573788" y="841511"/>
                  </a:lnTo>
                  <a:lnTo>
                    <a:pt x="571718" y="849508"/>
                  </a:lnTo>
                  <a:lnTo>
                    <a:pt x="567696" y="856428"/>
                  </a:lnTo>
                  <a:lnTo>
                    <a:pt x="561939" y="861992"/>
                  </a:lnTo>
                  <a:lnTo>
                    <a:pt x="554668" y="865919"/>
                  </a:lnTo>
                  <a:lnTo>
                    <a:pt x="546613" y="867817"/>
                  </a:lnTo>
                  <a:lnTo>
                    <a:pt x="583519" y="867817"/>
                  </a:lnTo>
                  <a:lnTo>
                    <a:pt x="589844" y="857009"/>
                  </a:lnTo>
                  <a:lnTo>
                    <a:pt x="593306" y="843867"/>
                  </a:lnTo>
                  <a:lnTo>
                    <a:pt x="621295" y="612869"/>
                  </a:lnTo>
                  <a:lnTo>
                    <a:pt x="622912" y="606169"/>
                  </a:lnTo>
                  <a:lnTo>
                    <a:pt x="625988" y="600061"/>
                  </a:lnTo>
                  <a:lnTo>
                    <a:pt x="630356" y="594796"/>
                  </a:lnTo>
                  <a:lnTo>
                    <a:pt x="635849" y="590629"/>
                  </a:lnTo>
                  <a:lnTo>
                    <a:pt x="836335" y="472580"/>
                  </a:lnTo>
                  <a:lnTo>
                    <a:pt x="847006" y="464157"/>
                  </a:lnTo>
                  <a:lnTo>
                    <a:pt x="854856" y="453399"/>
                  </a:lnTo>
                  <a:lnTo>
                    <a:pt x="859544" y="440938"/>
                  </a:lnTo>
                  <a:lnTo>
                    <a:pt x="860649" y="428362"/>
                  </a:lnTo>
                  <a:lnTo>
                    <a:pt x="860732" y="427409"/>
                  </a:lnTo>
                  <a:lnTo>
                    <a:pt x="843508" y="392148"/>
                  </a:lnTo>
                  <a:lnTo>
                    <a:pt x="621033" y="286795"/>
                  </a:lnTo>
                  <a:lnTo>
                    <a:pt x="615167" y="283185"/>
                  </a:lnTo>
                  <a:lnTo>
                    <a:pt x="610311" y="278374"/>
                  </a:lnTo>
                  <a:lnTo>
                    <a:pt x="606656" y="272601"/>
                  </a:lnTo>
                  <a:lnTo>
                    <a:pt x="604395" y="266105"/>
                  </a:lnTo>
                  <a:lnTo>
                    <a:pt x="554061" y="38897"/>
                  </a:lnTo>
                  <a:lnTo>
                    <a:pt x="549349" y="26155"/>
                  </a:lnTo>
                  <a:lnTo>
                    <a:pt x="544604" y="19598"/>
                  </a:lnTo>
                  <a:close/>
                </a:path>
                <a:path w="861059" h="887730">
                  <a:moveTo>
                    <a:pt x="54391" y="173364"/>
                  </a:moveTo>
                  <a:lnTo>
                    <a:pt x="17002" y="185303"/>
                  </a:lnTo>
                  <a:lnTo>
                    <a:pt x="0" y="220977"/>
                  </a:lnTo>
                  <a:lnTo>
                    <a:pt x="1319" y="234230"/>
                  </a:lnTo>
                  <a:lnTo>
                    <a:pt x="6256" y="246891"/>
                  </a:lnTo>
                  <a:lnTo>
                    <a:pt x="119373" y="450225"/>
                  </a:lnTo>
                  <a:lnTo>
                    <a:pt x="122005" y="456594"/>
                  </a:lnTo>
                  <a:lnTo>
                    <a:pt x="122953" y="462383"/>
                  </a:lnTo>
                  <a:lnTo>
                    <a:pt x="123057" y="464157"/>
                  </a:lnTo>
                  <a:lnTo>
                    <a:pt x="122673" y="470165"/>
                  </a:lnTo>
                  <a:lnTo>
                    <a:pt x="120682" y="476758"/>
                  </a:lnTo>
                  <a:lnTo>
                    <a:pt x="27847" y="690134"/>
                  </a:lnTo>
                  <a:lnTo>
                    <a:pt x="24175" y="703216"/>
                  </a:lnTo>
                  <a:lnTo>
                    <a:pt x="34684" y="741012"/>
                  </a:lnTo>
                  <a:lnTo>
                    <a:pt x="69342" y="759385"/>
                  </a:lnTo>
                  <a:lnTo>
                    <a:pt x="82913" y="758624"/>
                  </a:lnTo>
                  <a:lnTo>
                    <a:pt x="178758" y="739843"/>
                  </a:lnTo>
                  <a:lnTo>
                    <a:pt x="70871" y="739843"/>
                  </a:lnTo>
                  <a:lnTo>
                    <a:pt x="63045" y="738158"/>
                  </a:lnTo>
                  <a:lnTo>
                    <a:pt x="55980" y="734408"/>
                  </a:lnTo>
                  <a:lnTo>
                    <a:pt x="50003" y="728708"/>
                  </a:lnTo>
                  <a:lnTo>
                    <a:pt x="45717" y="721636"/>
                  </a:lnTo>
                  <a:lnTo>
                    <a:pt x="43569" y="713924"/>
                  </a:lnTo>
                  <a:lnTo>
                    <a:pt x="43604" y="705921"/>
                  </a:lnTo>
                  <a:lnTo>
                    <a:pt x="45867" y="697976"/>
                  </a:lnTo>
                  <a:lnTo>
                    <a:pt x="138692" y="484601"/>
                  </a:lnTo>
                  <a:lnTo>
                    <a:pt x="141990" y="473678"/>
                  </a:lnTo>
                  <a:lnTo>
                    <a:pt x="142601" y="464157"/>
                  </a:lnTo>
                  <a:lnTo>
                    <a:pt x="142715" y="462383"/>
                  </a:lnTo>
                  <a:lnTo>
                    <a:pt x="140891" y="451215"/>
                  </a:lnTo>
                  <a:lnTo>
                    <a:pt x="136653" y="440938"/>
                  </a:lnTo>
                  <a:lnTo>
                    <a:pt x="136545" y="440675"/>
                  </a:lnTo>
                  <a:lnTo>
                    <a:pt x="23418" y="237341"/>
                  </a:lnTo>
                  <a:lnTo>
                    <a:pt x="20390" y="229649"/>
                  </a:lnTo>
                  <a:lnTo>
                    <a:pt x="19576" y="221682"/>
                  </a:lnTo>
                  <a:lnTo>
                    <a:pt x="20963" y="213794"/>
                  </a:lnTo>
                  <a:lnTo>
                    <a:pt x="52495" y="192913"/>
                  </a:lnTo>
                  <a:lnTo>
                    <a:pt x="257113" y="192913"/>
                  </a:lnTo>
                  <a:lnTo>
                    <a:pt x="54391" y="173364"/>
                  </a:lnTo>
                  <a:close/>
                </a:path>
                <a:path w="861059" h="887730">
                  <a:moveTo>
                    <a:pt x="316917" y="693683"/>
                  </a:moveTo>
                  <a:lnTo>
                    <a:pt x="313765" y="693683"/>
                  </a:lnTo>
                  <a:lnTo>
                    <a:pt x="310603" y="693987"/>
                  </a:lnTo>
                  <a:lnTo>
                    <a:pt x="79133" y="739347"/>
                  </a:lnTo>
                  <a:lnTo>
                    <a:pt x="70871" y="739843"/>
                  </a:lnTo>
                  <a:lnTo>
                    <a:pt x="178758" y="739843"/>
                  </a:lnTo>
                  <a:lnTo>
                    <a:pt x="311038" y="713924"/>
                  </a:lnTo>
                  <a:lnTo>
                    <a:pt x="310718" y="713924"/>
                  </a:lnTo>
                  <a:lnTo>
                    <a:pt x="318141" y="713341"/>
                  </a:lnTo>
                  <a:lnTo>
                    <a:pt x="358055" y="713341"/>
                  </a:lnTo>
                  <a:lnTo>
                    <a:pt x="349910" y="706133"/>
                  </a:lnTo>
                  <a:lnTo>
                    <a:pt x="342599" y="700787"/>
                  </a:lnTo>
                  <a:lnTo>
                    <a:pt x="334505" y="696885"/>
                  </a:lnTo>
                  <a:lnTo>
                    <a:pt x="325865" y="694495"/>
                  </a:lnTo>
                  <a:lnTo>
                    <a:pt x="316917" y="693683"/>
                  </a:lnTo>
                  <a:close/>
                </a:path>
                <a:path w="861059" h="887730">
                  <a:moveTo>
                    <a:pt x="257113" y="192913"/>
                  </a:moveTo>
                  <a:lnTo>
                    <a:pt x="52495" y="192913"/>
                  </a:lnTo>
                  <a:lnTo>
                    <a:pt x="284111" y="215248"/>
                  </a:lnTo>
                  <a:lnTo>
                    <a:pt x="325220" y="199657"/>
                  </a:lnTo>
                  <a:lnTo>
                    <a:pt x="328899" y="195699"/>
                  </a:lnTo>
                  <a:lnTo>
                    <a:pt x="285996" y="195699"/>
                  </a:lnTo>
                  <a:lnTo>
                    <a:pt x="257113" y="192913"/>
                  </a:lnTo>
                  <a:close/>
                </a:path>
                <a:path w="861059" h="887730">
                  <a:moveTo>
                    <a:pt x="505156" y="0"/>
                  </a:moveTo>
                  <a:lnTo>
                    <a:pt x="491970" y="1899"/>
                  </a:lnTo>
                  <a:lnTo>
                    <a:pt x="479775" y="7249"/>
                  </a:lnTo>
                  <a:lnTo>
                    <a:pt x="469268" y="15851"/>
                  </a:lnTo>
                  <a:lnTo>
                    <a:pt x="310833" y="186285"/>
                  </a:lnTo>
                  <a:lnTo>
                    <a:pt x="305596" y="190735"/>
                  </a:lnTo>
                  <a:lnTo>
                    <a:pt x="299534" y="193854"/>
                  </a:lnTo>
                  <a:lnTo>
                    <a:pt x="292300" y="195699"/>
                  </a:lnTo>
                  <a:lnTo>
                    <a:pt x="328899" y="195699"/>
                  </a:lnTo>
                  <a:lnTo>
                    <a:pt x="483655" y="29222"/>
                  </a:lnTo>
                  <a:lnTo>
                    <a:pt x="490037" y="23960"/>
                  </a:lnTo>
                  <a:lnTo>
                    <a:pt x="497364" y="20717"/>
                  </a:lnTo>
                  <a:lnTo>
                    <a:pt x="505291" y="19598"/>
                  </a:lnTo>
                  <a:lnTo>
                    <a:pt x="544604" y="19598"/>
                  </a:lnTo>
                  <a:lnTo>
                    <a:pt x="541545" y="15370"/>
                  </a:lnTo>
                  <a:lnTo>
                    <a:pt x="531142" y="7061"/>
                  </a:lnTo>
                  <a:lnTo>
                    <a:pt x="518638" y="1746"/>
                  </a:lnTo>
                  <a:lnTo>
                    <a:pt x="505156" y="0"/>
                  </a:lnTo>
                  <a:close/>
                </a:path>
              </a:pathLst>
            </a:custGeom>
            <a:solidFill>
              <a:srgbClr val="020302"/>
            </a:solidFill>
          </p:spPr>
          <p:txBody>
            <a:bodyPr wrap="square" lIns="0" tIns="0" rIns="0" bIns="0" rtlCol="0"/>
            <a:lstStyle/>
            <a:p>
              <a:endParaRPr/>
            </a:p>
          </p:txBody>
        </p:sp>
        <p:sp>
          <p:nvSpPr>
            <p:cNvPr id="28" name="object 28"/>
            <p:cNvSpPr/>
            <p:nvPr/>
          </p:nvSpPr>
          <p:spPr>
            <a:xfrm>
              <a:off x="16344980" y="842488"/>
              <a:ext cx="976630" cy="934719"/>
            </a:xfrm>
            <a:custGeom>
              <a:avLst/>
              <a:gdLst/>
              <a:ahLst/>
              <a:cxnLst/>
              <a:rect l="l" t="t" r="r" b="b"/>
              <a:pathLst>
                <a:path w="976630" h="934719">
                  <a:moveTo>
                    <a:pt x="488126" y="0"/>
                  </a:moveTo>
                  <a:lnTo>
                    <a:pt x="465571" y="5995"/>
                  </a:lnTo>
                  <a:lnTo>
                    <a:pt x="448452" y="23983"/>
                  </a:lnTo>
                  <a:lnTo>
                    <a:pt x="326675" y="255924"/>
                  </a:lnTo>
                  <a:lnTo>
                    <a:pt x="320852" y="264452"/>
                  </a:lnTo>
                  <a:lnTo>
                    <a:pt x="313338" y="271343"/>
                  </a:lnTo>
                  <a:lnTo>
                    <a:pt x="304462" y="276360"/>
                  </a:lnTo>
                  <a:lnTo>
                    <a:pt x="294551" y="279263"/>
                  </a:lnTo>
                  <a:lnTo>
                    <a:pt x="36328" y="323398"/>
                  </a:lnTo>
                  <a:lnTo>
                    <a:pt x="13936" y="334128"/>
                  </a:lnTo>
                  <a:lnTo>
                    <a:pt x="1266" y="353730"/>
                  </a:lnTo>
                  <a:lnTo>
                    <a:pt x="0" y="377034"/>
                  </a:lnTo>
                  <a:lnTo>
                    <a:pt x="11816" y="398872"/>
                  </a:lnTo>
                  <a:lnTo>
                    <a:pt x="194774" y="586353"/>
                  </a:lnTo>
                  <a:lnTo>
                    <a:pt x="201086" y="594531"/>
                  </a:lnTo>
                  <a:lnTo>
                    <a:pt x="205319" y="603808"/>
                  </a:lnTo>
                  <a:lnTo>
                    <a:pt x="207347" y="613800"/>
                  </a:lnTo>
                  <a:lnTo>
                    <a:pt x="207046" y="624122"/>
                  </a:lnTo>
                  <a:lnTo>
                    <a:pt x="169225" y="883339"/>
                  </a:lnTo>
                  <a:lnTo>
                    <a:pt x="172503" y="907954"/>
                  </a:lnTo>
                  <a:lnTo>
                    <a:pt x="187227" y="926064"/>
                  </a:lnTo>
                  <a:lnTo>
                    <a:pt x="208999" y="934474"/>
                  </a:lnTo>
                  <a:lnTo>
                    <a:pt x="233422" y="929987"/>
                  </a:lnTo>
                  <a:lnTo>
                    <a:pt x="468273" y="813917"/>
                  </a:lnTo>
                  <a:lnTo>
                    <a:pt x="477996" y="810442"/>
                  </a:lnTo>
                  <a:lnTo>
                    <a:pt x="488126" y="809284"/>
                  </a:lnTo>
                  <a:lnTo>
                    <a:pt x="498256" y="810442"/>
                  </a:lnTo>
                  <a:lnTo>
                    <a:pt x="507979" y="813917"/>
                  </a:lnTo>
                  <a:lnTo>
                    <a:pt x="742830" y="929987"/>
                  </a:lnTo>
                  <a:lnTo>
                    <a:pt x="767253" y="934474"/>
                  </a:lnTo>
                  <a:lnTo>
                    <a:pt x="789025" y="926064"/>
                  </a:lnTo>
                  <a:lnTo>
                    <a:pt x="803749" y="907954"/>
                  </a:lnTo>
                  <a:lnTo>
                    <a:pt x="807027" y="883339"/>
                  </a:lnTo>
                  <a:lnTo>
                    <a:pt x="769206" y="624122"/>
                  </a:lnTo>
                  <a:lnTo>
                    <a:pt x="768905" y="613800"/>
                  </a:lnTo>
                  <a:lnTo>
                    <a:pt x="770933" y="603808"/>
                  </a:lnTo>
                  <a:lnTo>
                    <a:pt x="775166" y="594531"/>
                  </a:lnTo>
                  <a:lnTo>
                    <a:pt x="781478" y="586353"/>
                  </a:lnTo>
                  <a:lnTo>
                    <a:pt x="964447" y="398872"/>
                  </a:lnTo>
                  <a:lnTo>
                    <a:pt x="976257" y="377034"/>
                  </a:lnTo>
                  <a:lnTo>
                    <a:pt x="974987" y="353730"/>
                  </a:lnTo>
                  <a:lnTo>
                    <a:pt x="962316" y="334128"/>
                  </a:lnTo>
                  <a:lnTo>
                    <a:pt x="939924" y="323398"/>
                  </a:lnTo>
                  <a:lnTo>
                    <a:pt x="681701" y="279263"/>
                  </a:lnTo>
                  <a:lnTo>
                    <a:pt x="671790" y="276360"/>
                  </a:lnTo>
                  <a:lnTo>
                    <a:pt x="662914" y="271343"/>
                  </a:lnTo>
                  <a:lnTo>
                    <a:pt x="655400" y="264452"/>
                  </a:lnTo>
                  <a:lnTo>
                    <a:pt x="649577" y="255924"/>
                  </a:lnTo>
                  <a:lnTo>
                    <a:pt x="527800" y="23983"/>
                  </a:lnTo>
                  <a:lnTo>
                    <a:pt x="510681" y="5995"/>
                  </a:lnTo>
                  <a:lnTo>
                    <a:pt x="488126" y="0"/>
                  </a:lnTo>
                  <a:close/>
                </a:path>
              </a:pathLst>
            </a:custGeom>
            <a:solidFill>
              <a:srgbClr val="1D78BE"/>
            </a:solidFill>
          </p:spPr>
          <p:txBody>
            <a:bodyPr wrap="square" lIns="0" tIns="0" rIns="0" bIns="0" rtlCol="0"/>
            <a:lstStyle/>
            <a:p>
              <a:endParaRPr/>
            </a:p>
          </p:txBody>
        </p:sp>
        <p:sp>
          <p:nvSpPr>
            <p:cNvPr id="29" name="object 29"/>
            <p:cNvSpPr/>
            <p:nvPr/>
          </p:nvSpPr>
          <p:spPr>
            <a:xfrm>
              <a:off x="16334251" y="832665"/>
              <a:ext cx="998219" cy="954405"/>
            </a:xfrm>
            <a:custGeom>
              <a:avLst/>
              <a:gdLst/>
              <a:ahLst/>
              <a:cxnLst/>
              <a:rect l="l" t="t" r="r" b="b"/>
              <a:pathLst>
                <a:path w="998219" h="954405">
                  <a:moveTo>
                    <a:pt x="498849" y="0"/>
                  </a:moveTo>
                  <a:lnTo>
                    <a:pt x="459162" y="17064"/>
                  </a:lnTo>
                  <a:lnTo>
                    <a:pt x="328719" y="261175"/>
                  </a:lnTo>
                  <a:lnTo>
                    <a:pt x="324168" y="267813"/>
                  </a:lnTo>
                  <a:lnTo>
                    <a:pt x="318279" y="273203"/>
                  </a:lnTo>
                  <a:lnTo>
                    <a:pt x="311338" y="277136"/>
                  </a:lnTo>
                  <a:lnTo>
                    <a:pt x="303630" y="279405"/>
                  </a:lnTo>
                  <a:lnTo>
                    <a:pt x="298280" y="280316"/>
                  </a:lnTo>
                  <a:lnTo>
                    <a:pt x="294688" y="285394"/>
                  </a:lnTo>
                  <a:lnTo>
                    <a:pt x="296521" y="296085"/>
                  </a:lnTo>
                  <a:lnTo>
                    <a:pt x="301630" y="299687"/>
                  </a:lnTo>
                  <a:lnTo>
                    <a:pt x="306939" y="298765"/>
                  </a:lnTo>
                  <a:lnTo>
                    <a:pt x="346111" y="270316"/>
                  </a:lnTo>
                  <a:lnTo>
                    <a:pt x="467877" y="38375"/>
                  </a:lnTo>
                  <a:lnTo>
                    <a:pt x="473448" y="30498"/>
                  </a:lnTo>
                  <a:lnTo>
                    <a:pt x="480705" y="24613"/>
                  </a:lnTo>
                  <a:lnTo>
                    <a:pt x="489291" y="20928"/>
                  </a:lnTo>
                  <a:lnTo>
                    <a:pt x="498849" y="19653"/>
                  </a:lnTo>
                  <a:lnTo>
                    <a:pt x="508414" y="20928"/>
                  </a:lnTo>
                  <a:lnTo>
                    <a:pt x="517003" y="24613"/>
                  </a:lnTo>
                  <a:lnTo>
                    <a:pt x="524261" y="30498"/>
                  </a:lnTo>
                  <a:lnTo>
                    <a:pt x="529833" y="38375"/>
                  </a:lnTo>
                  <a:lnTo>
                    <a:pt x="651609" y="270316"/>
                  </a:lnTo>
                  <a:lnTo>
                    <a:pt x="658704" y="280675"/>
                  </a:lnTo>
                  <a:lnTo>
                    <a:pt x="667895" y="289088"/>
                  </a:lnTo>
                  <a:lnTo>
                    <a:pt x="678734" y="295227"/>
                  </a:lnTo>
                  <a:lnTo>
                    <a:pt x="690770" y="298765"/>
                  </a:lnTo>
                  <a:lnTo>
                    <a:pt x="949003" y="342911"/>
                  </a:lnTo>
                  <a:lnTo>
                    <a:pt x="958210" y="345781"/>
                  </a:lnTo>
                  <a:lnTo>
                    <a:pt x="966050" y="350866"/>
                  </a:lnTo>
                  <a:lnTo>
                    <a:pt x="972209" y="357894"/>
                  </a:lnTo>
                  <a:lnTo>
                    <a:pt x="976374" y="366596"/>
                  </a:lnTo>
                  <a:lnTo>
                    <a:pt x="978115" y="376078"/>
                  </a:lnTo>
                  <a:lnTo>
                    <a:pt x="977260" y="385379"/>
                  </a:lnTo>
                  <a:lnTo>
                    <a:pt x="973902" y="394097"/>
                  </a:lnTo>
                  <a:lnTo>
                    <a:pt x="968134" y="401830"/>
                  </a:lnTo>
                  <a:lnTo>
                    <a:pt x="785176" y="589322"/>
                  </a:lnTo>
                  <a:lnTo>
                    <a:pt x="777517" y="599269"/>
                  </a:lnTo>
                  <a:lnTo>
                    <a:pt x="772356" y="610607"/>
                  </a:lnTo>
                  <a:lnTo>
                    <a:pt x="769867" y="622812"/>
                  </a:lnTo>
                  <a:lnTo>
                    <a:pt x="770223" y="635362"/>
                  </a:lnTo>
                  <a:lnTo>
                    <a:pt x="808034" y="894580"/>
                  </a:lnTo>
                  <a:lnTo>
                    <a:pt x="808153" y="904229"/>
                  </a:lnTo>
                  <a:lnTo>
                    <a:pt x="776367" y="934588"/>
                  </a:lnTo>
                  <a:lnTo>
                    <a:pt x="767042" y="934095"/>
                  </a:lnTo>
                  <a:lnTo>
                    <a:pt x="757920" y="931008"/>
                  </a:lnTo>
                  <a:lnTo>
                    <a:pt x="523069" y="814938"/>
                  </a:lnTo>
                  <a:lnTo>
                    <a:pt x="511249" y="810721"/>
                  </a:lnTo>
                  <a:lnTo>
                    <a:pt x="498872" y="809315"/>
                  </a:lnTo>
                  <a:lnTo>
                    <a:pt x="486488" y="810721"/>
                  </a:lnTo>
                  <a:lnTo>
                    <a:pt x="474651" y="814938"/>
                  </a:lnTo>
                  <a:lnTo>
                    <a:pt x="239800" y="931008"/>
                  </a:lnTo>
                  <a:lnTo>
                    <a:pt x="230669" y="934111"/>
                  </a:lnTo>
                  <a:lnTo>
                    <a:pt x="191970" y="913260"/>
                  </a:lnTo>
                  <a:lnTo>
                    <a:pt x="189561" y="904229"/>
                  </a:lnTo>
                  <a:lnTo>
                    <a:pt x="189676" y="894580"/>
                  </a:lnTo>
                  <a:lnTo>
                    <a:pt x="227486" y="635362"/>
                  </a:lnTo>
                  <a:lnTo>
                    <a:pt x="227844" y="622812"/>
                  </a:lnTo>
                  <a:lnTo>
                    <a:pt x="225358" y="610607"/>
                  </a:lnTo>
                  <a:lnTo>
                    <a:pt x="220197" y="599269"/>
                  </a:lnTo>
                  <a:lnTo>
                    <a:pt x="212534" y="589322"/>
                  </a:lnTo>
                  <a:lnTo>
                    <a:pt x="29576" y="401830"/>
                  </a:lnTo>
                  <a:lnTo>
                    <a:pt x="23808" y="394097"/>
                  </a:lnTo>
                  <a:lnTo>
                    <a:pt x="20449" y="385379"/>
                  </a:lnTo>
                  <a:lnTo>
                    <a:pt x="19594" y="376078"/>
                  </a:lnTo>
                  <a:lnTo>
                    <a:pt x="21335" y="366596"/>
                  </a:lnTo>
                  <a:lnTo>
                    <a:pt x="83365" y="336984"/>
                  </a:lnTo>
                  <a:lnTo>
                    <a:pt x="86956" y="331916"/>
                  </a:lnTo>
                  <a:lnTo>
                    <a:pt x="85134" y="321215"/>
                  </a:lnTo>
                  <a:lnTo>
                    <a:pt x="80140" y="317634"/>
                  </a:lnTo>
                  <a:lnTo>
                    <a:pt x="45418" y="323550"/>
                  </a:lnTo>
                  <a:lnTo>
                    <a:pt x="9157" y="347050"/>
                  </a:lnTo>
                  <a:lnTo>
                    <a:pt x="0" y="375240"/>
                  </a:lnTo>
                  <a:lnTo>
                    <a:pt x="1383" y="389833"/>
                  </a:lnTo>
                  <a:lnTo>
                    <a:pt x="6614" y="403527"/>
                  </a:lnTo>
                  <a:lnTo>
                    <a:pt x="15513" y="415547"/>
                  </a:lnTo>
                  <a:lnTo>
                    <a:pt x="198471" y="603039"/>
                  </a:lnTo>
                  <a:lnTo>
                    <a:pt x="203378" y="609410"/>
                  </a:lnTo>
                  <a:lnTo>
                    <a:pt x="206686" y="616674"/>
                  </a:lnTo>
                  <a:lnTo>
                    <a:pt x="208281" y="624493"/>
                  </a:lnTo>
                  <a:lnTo>
                    <a:pt x="208052" y="632525"/>
                  </a:lnTo>
                  <a:lnTo>
                    <a:pt x="170242" y="891742"/>
                  </a:lnTo>
                  <a:lnTo>
                    <a:pt x="170112" y="906701"/>
                  </a:lnTo>
                  <a:lnTo>
                    <a:pt x="192178" y="943845"/>
                  </a:lnTo>
                  <a:lnTo>
                    <a:pt x="219670" y="954113"/>
                  </a:lnTo>
                  <a:lnTo>
                    <a:pt x="234311" y="953373"/>
                  </a:lnTo>
                  <a:lnTo>
                    <a:pt x="248512" y="948620"/>
                  </a:lnTo>
                  <a:lnTo>
                    <a:pt x="483363" y="832550"/>
                  </a:lnTo>
                  <a:lnTo>
                    <a:pt x="490940" y="829850"/>
                  </a:lnTo>
                  <a:lnTo>
                    <a:pt x="498864" y="828953"/>
                  </a:lnTo>
                  <a:lnTo>
                    <a:pt x="506786" y="829855"/>
                  </a:lnTo>
                  <a:lnTo>
                    <a:pt x="514357" y="832550"/>
                  </a:lnTo>
                  <a:lnTo>
                    <a:pt x="756915" y="952421"/>
                  </a:lnTo>
                  <a:lnTo>
                    <a:pt x="765187" y="954295"/>
                  </a:lnTo>
                  <a:lnTo>
                    <a:pt x="773438" y="954295"/>
                  </a:lnTo>
                  <a:lnTo>
                    <a:pt x="781888" y="953636"/>
                  </a:lnTo>
                  <a:lnTo>
                    <a:pt x="816323" y="933481"/>
                  </a:lnTo>
                  <a:lnTo>
                    <a:pt x="827606" y="906701"/>
                  </a:lnTo>
                  <a:lnTo>
                    <a:pt x="827478" y="891742"/>
                  </a:lnTo>
                  <a:lnTo>
                    <a:pt x="789657" y="632525"/>
                  </a:lnTo>
                  <a:lnTo>
                    <a:pt x="789433" y="624493"/>
                  </a:lnTo>
                  <a:lnTo>
                    <a:pt x="791028" y="616674"/>
                  </a:lnTo>
                  <a:lnTo>
                    <a:pt x="794332" y="609410"/>
                  </a:lnTo>
                  <a:lnTo>
                    <a:pt x="799238" y="603039"/>
                  </a:lnTo>
                  <a:lnTo>
                    <a:pt x="982196" y="415547"/>
                  </a:lnTo>
                  <a:lnTo>
                    <a:pt x="991095" y="403527"/>
                  </a:lnTo>
                  <a:lnTo>
                    <a:pt x="996326" y="389833"/>
                  </a:lnTo>
                  <a:lnTo>
                    <a:pt x="997710" y="375240"/>
                  </a:lnTo>
                  <a:lnTo>
                    <a:pt x="995065" y="360523"/>
                  </a:lnTo>
                  <a:lnTo>
                    <a:pt x="966575" y="328046"/>
                  </a:lnTo>
                  <a:lnTo>
                    <a:pt x="694079" y="279405"/>
                  </a:lnTo>
                  <a:lnTo>
                    <a:pt x="686372" y="277136"/>
                  </a:lnTo>
                  <a:lnTo>
                    <a:pt x="679432" y="273203"/>
                  </a:lnTo>
                  <a:lnTo>
                    <a:pt x="673546" y="267813"/>
                  </a:lnTo>
                  <a:lnTo>
                    <a:pt x="669001" y="261175"/>
                  </a:lnTo>
                  <a:lnTo>
                    <a:pt x="547235" y="29245"/>
                  </a:lnTo>
                  <a:lnTo>
                    <a:pt x="538547" y="17064"/>
                  </a:lnTo>
                  <a:lnTo>
                    <a:pt x="527134" y="7857"/>
                  </a:lnTo>
                  <a:lnTo>
                    <a:pt x="513675" y="2032"/>
                  </a:lnTo>
                  <a:lnTo>
                    <a:pt x="498849" y="0"/>
                  </a:lnTo>
                  <a:close/>
                </a:path>
              </a:pathLst>
            </a:custGeom>
            <a:solidFill>
              <a:srgbClr val="020302"/>
            </a:solidFill>
          </p:spPr>
          <p:txBody>
            <a:bodyPr wrap="square" lIns="0" tIns="0" rIns="0" bIns="0" rtlCol="0"/>
            <a:lstStyle/>
            <a:p>
              <a:endParaRPr/>
            </a:p>
          </p:txBody>
        </p:sp>
      </p:grpSp>
      <p:sp>
        <p:nvSpPr>
          <p:cNvPr id="30" name="object 30"/>
          <p:cNvSpPr/>
          <p:nvPr/>
        </p:nvSpPr>
        <p:spPr>
          <a:xfrm>
            <a:off x="16823280" y="254044"/>
            <a:ext cx="19685" cy="426720"/>
          </a:xfrm>
          <a:custGeom>
            <a:avLst/>
            <a:gdLst/>
            <a:ahLst/>
            <a:cxnLst/>
            <a:rect l="l" t="t" r="r" b="b"/>
            <a:pathLst>
              <a:path w="19684" h="426720">
                <a:moveTo>
                  <a:pt x="15256" y="0"/>
                </a:moveTo>
                <a:lnTo>
                  <a:pt x="4397" y="0"/>
                </a:lnTo>
                <a:lnTo>
                  <a:pt x="0" y="4387"/>
                </a:lnTo>
                <a:lnTo>
                  <a:pt x="0" y="421725"/>
                </a:lnTo>
                <a:lnTo>
                  <a:pt x="4397" y="426123"/>
                </a:lnTo>
                <a:lnTo>
                  <a:pt x="9821" y="426123"/>
                </a:lnTo>
                <a:lnTo>
                  <a:pt x="15256" y="426123"/>
                </a:lnTo>
                <a:lnTo>
                  <a:pt x="19643" y="421725"/>
                </a:lnTo>
                <a:lnTo>
                  <a:pt x="19643" y="4387"/>
                </a:lnTo>
                <a:lnTo>
                  <a:pt x="15256" y="0"/>
                </a:lnTo>
                <a:close/>
              </a:path>
            </a:pathLst>
          </a:custGeom>
          <a:solidFill>
            <a:srgbClr val="FFFFFF"/>
          </a:solidFill>
        </p:spPr>
        <p:txBody>
          <a:bodyPr wrap="square" lIns="0" tIns="0" rIns="0" bIns="0" rtlCol="0"/>
          <a:lstStyle/>
          <a:p>
            <a:endParaRPr/>
          </a:p>
        </p:txBody>
      </p:sp>
      <p:sp>
        <p:nvSpPr>
          <p:cNvPr id="31" name="object 31"/>
          <p:cNvSpPr/>
          <p:nvPr/>
        </p:nvSpPr>
        <p:spPr>
          <a:xfrm>
            <a:off x="16191577" y="480122"/>
            <a:ext cx="283845" cy="332105"/>
          </a:xfrm>
          <a:custGeom>
            <a:avLst/>
            <a:gdLst/>
            <a:ahLst/>
            <a:cxnLst/>
            <a:rect l="l" t="t" r="r" b="b"/>
            <a:pathLst>
              <a:path w="283844" h="332105">
                <a:moveTo>
                  <a:pt x="8847" y="0"/>
                </a:moveTo>
                <a:lnTo>
                  <a:pt x="534" y="6994"/>
                </a:lnTo>
                <a:lnTo>
                  <a:pt x="0" y="13193"/>
                </a:lnTo>
                <a:lnTo>
                  <a:pt x="267007" y="330796"/>
                </a:lnTo>
                <a:lnTo>
                  <a:pt x="269782" y="331989"/>
                </a:lnTo>
                <a:lnTo>
                  <a:pt x="272588" y="331989"/>
                </a:lnTo>
                <a:lnTo>
                  <a:pt x="274808" y="331989"/>
                </a:lnTo>
                <a:lnTo>
                  <a:pt x="277059" y="331235"/>
                </a:lnTo>
                <a:lnTo>
                  <a:pt x="283059" y="326199"/>
                </a:lnTo>
                <a:lnTo>
                  <a:pt x="283593" y="320000"/>
                </a:lnTo>
                <a:lnTo>
                  <a:pt x="15025" y="544"/>
                </a:lnTo>
                <a:lnTo>
                  <a:pt x="8847" y="0"/>
                </a:lnTo>
                <a:close/>
              </a:path>
            </a:pathLst>
          </a:custGeom>
          <a:solidFill>
            <a:srgbClr val="FFFFFF"/>
          </a:solidFill>
        </p:spPr>
        <p:txBody>
          <a:bodyPr wrap="square" lIns="0" tIns="0" rIns="0" bIns="0" rtlCol="0"/>
          <a:lstStyle/>
          <a:p>
            <a:endParaRPr/>
          </a:p>
        </p:txBody>
      </p:sp>
      <p:sp>
        <p:nvSpPr>
          <p:cNvPr id="32" name="object 32"/>
          <p:cNvSpPr/>
          <p:nvPr/>
        </p:nvSpPr>
        <p:spPr>
          <a:xfrm>
            <a:off x="17191045" y="480143"/>
            <a:ext cx="283845" cy="332105"/>
          </a:xfrm>
          <a:custGeom>
            <a:avLst/>
            <a:gdLst/>
            <a:ahLst/>
            <a:cxnLst/>
            <a:rect l="l" t="t" r="r" b="b"/>
            <a:pathLst>
              <a:path w="283844" h="332105">
                <a:moveTo>
                  <a:pt x="274745" y="0"/>
                </a:moveTo>
                <a:lnTo>
                  <a:pt x="268567" y="544"/>
                </a:lnTo>
                <a:lnTo>
                  <a:pt x="0" y="319979"/>
                </a:lnTo>
                <a:lnTo>
                  <a:pt x="544" y="326178"/>
                </a:lnTo>
                <a:lnTo>
                  <a:pt x="6533" y="331215"/>
                </a:lnTo>
                <a:lnTo>
                  <a:pt x="8774" y="331968"/>
                </a:lnTo>
                <a:lnTo>
                  <a:pt x="11004" y="331968"/>
                </a:lnTo>
                <a:lnTo>
                  <a:pt x="13800" y="331968"/>
                </a:lnTo>
                <a:lnTo>
                  <a:pt x="16585" y="330775"/>
                </a:lnTo>
                <a:lnTo>
                  <a:pt x="283593" y="13172"/>
                </a:lnTo>
                <a:lnTo>
                  <a:pt x="283059" y="6973"/>
                </a:lnTo>
                <a:lnTo>
                  <a:pt x="274745" y="0"/>
                </a:lnTo>
                <a:close/>
              </a:path>
            </a:pathLst>
          </a:custGeom>
          <a:solidFill>
            <a:srgbClr val="FFFFFF"/>
          </a:solidFill>
        </p:spPr>
        <p:txBody>
          <a:bodyPr wrap="square" lIns="0" tIns="0" rIns="0" bIns="0" rtlCol="0"/>
          <a:lstStyle/>
          <a:p>
            <a:endParaRPr/>
          </a:p>
        </p:txBody>
      </p:sp>
      <p:sp>
        <p:nvSpPr>
          <p:cNvPr id="33" name="object 33"/>
          <p:cNvSpPr/>
          <p:nvPr/>
        </p:nvSpPr>
        <p:spPr>
          <a:xfrm>
            <a:off x="18000634" y="0"/>
            <a:ext cx="2091689" cy="2178050"/>
          </a:xfrm>
          <a:custGeom>
            <a:avLst/>
            <a:gdLst/>
            <a:ahLst/>
            <a:cxnLst/>
            <a:rect l="l" t="t" r="r" b="b"/>
            <a:pathLst>
              <a:path w="2091690" h="2178050">
                <a:moveTo>
                  <a:pt x="2091601" y="0"/>
                </a:moveTo>
                <a:lnTo>
                  <a:pt x="0" y="0"/>
                </a:lnTo>
                <a:lnTo>
                  <a:pt x="0" y="2177609"/>
                </a:lnTo>
                <a:lnTo>
                  <a:pt x="2091601" y="2177609"/>
                </a:lnTo>
                <a:lnTo>
                  <a:pt x="2091601" y="0"/>
                </a:lnTo>
                <a:close/>
              </a:path>
            </a:pathLst>
          </a:custGeom>
          <a:solidFill>
            <a:srgbClr val="A3CFEA"/>
          </a:solidFill>
        </p:spPr>
        <p:txBody>
          <a:bodyPr wrap="square" lIns="0" tIns="0" rIns="0" bIns="0" rtlCol="0"/>
          <a:lstStyle/>
          <a:p>
            <a:endParaRPr/>
          </a:p>
        </p:txBody>
      </p:sp>
      <p:sp>
        <p:nvSpPr>
          <p:cNvPr id="34" name="object 34"/>
          <p:cNvSpPr/>
          <p:nvPr/>
        </p:nvSpPr>
        <p:spPr>
          <a:xfrm>
            <a:off x="18000645" y="2248371"/>
            <a:ext cx="2091689" cy="2181225"/>
          </a:xfrm>
          <a:custGeom>
            <a:avLst/>
            <a:gdLst/>
            <a:ahLst/>
            <a:cxnLst/>
            <a:rect l="l" t="t" r="r" b="b"/>
            <a:pathLst>
              <a:path w="2091690" h="2181225">
                <a:moveTo>
                  <a:pt x="2091590" y="0"/>
                </a:moveTo>
                <a:lnTo>
                  <a:pt x="0" y="0"/>
                </a:lnTo>
                <a:lnTo>
                  <a:pt x="0" y="2180645"/>
                </a:lnTo>
                <a:lnTo>
                  <a:pt x="2091590" y="2180645"/>
                </a:lnTo>
                <a:lnTo>
                  <a:pt x="2091590" y="0"/>
                </a:lnTo>
                <a:close/>
              </a:path>
            </a:pathLst>
          </a:custGeom>
          <a:solidFill>
            <a:srgbClr val="1D78BE"/>
          </a:solidFill>
        </p:spPr>
        <p:txBody>
          <a:bodyPr wrap="square" lIns="0" tIns="0" rIns="0" bIns="0" rtlCol="0"/>
          <a:lstStyle/>
          <a:p>
            <a:endParaRPr/>
          </a:p>
        </p:txBody>
      </p:sp>
      <p:grpSp>
        <p:nvGrpSpPr>
          <p:cNvPr id="35" name="object 35"/>
          <p:cNvGrpSpPr/>
          <p:nvPr/>
        </p:nvGrpSpPr>
        <p:grpSpPr>
          <a:xfrm>
            <a:off x="18280440" y="307029"/>
            <a:ext cx="1583055" cy="1544955"/>
            <a:chOff x="18280440" y="307029"/>
            <a:chExt cx="1583055" cy="1544955"/>
          </a:xfrm>
        </p:grpSpPr>
        <p:sp>
          <p:nvSpPr>
            <p:cNvPr id="36" name="object 36"/>
            <p:cNvSpPr/>
            <p:nvPr/>
          </p:nvSpPr>
          <p:spPr>
            <a:xfrm>
              <a:off x="18290275" y="316851"/>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37" name="object 37"/>
            <p:cNvSpPr/>
            <p:nvPr/>
          </p:nvSpPr>
          <p:spPr>
            <a:xfrm>
              <a:off x="18280431" y="307041"/>
              <a:ext cx="1583055" cy="1544955"/>
            </a:xfrm>
            <a:custGeom>
              <a:avLst/>
              <a:gdLst/>
              <a:ahLst/>
              <a:cxnLst/>
              <a:rect l="l" t="t" r="r" b="b"/>
              <a:pathLst>
                <a:path w="1583055" h="1544955">
                  <a:moveTo>
                    <a:pt x="1068247" y="1529613"/>
                  </a:moveTo>
                  <a:lnTo>
                    <a:pt x="1063853" y="1525219"/>
                  </a:lnTo>
                  <a:lnTo>
                    <a:pt x="789990" y="1525219"/>
                  </a:lnTo>
                  <a:lnTo>
                    <a:pt x="742137" y="1522818"/>
                  </a:lnTo>
                  <a:lnTo>
                    <a:pt x="695185" y="1515681"/>
                  </a:lnTo>
                  <a:lnTo>
                    <a:pt x="649401" y="1503870"/>
                  </a:lnTo>
                  <a:lnTo>
                    <a:pt x="605066" y="1487487"/>
                  </a:lnTo>
                  <a:lnTo>
                    <a:pt x="562457" y="1466621"/>
                  </a:lnTo>
                  <a:lnTo>
                    <a:pt x="521855" y="1441361"/>
                  </a:lnTo>
                  <a:lnTo>
                    <a:pt x="499122" y="1428165"/>
                  </a:lnTo>
                  <a:lnTo>
                    <a:pt x="474370" y="1418602"/>
                  </a:lnTo>
                  <a:lnTo>
                    <a:pt x="447954" y="1412786"/>
                  </a:lnTo>
                  <a:lnTo>
                    <a:pt x="420217" y="1410817"/>
                  </a:lnTo>
                  <a:lnTo>
                    <a:pt x="19646" y="1410817"/>
                  </a:lnTo>
                  <a:lnTo>
                    <a:pt x="19646" y="950036"/>
                  </a:lnTo>
                  <a:lnTo>
                    <a:pt x="15265" y="945642"/>
                  </a:lnTo>
                  <a:lnTo>
                    <a:pt x="4394" y="945642"/>
                  </a:lnTo>
                  <a:lnTo>
                    <a:pt x="0" y="950036"/>
                  </a:lnTo>
                  <a:lnTo>
                    <a:pt x="0" y="1426070"/>
                  </a:lnTo>
                  <a:lnTo>
                    <a:pt x="4394" y="1430464"/>
                  </a:lnTo>
                  <a:lnTo>
                    <a:pt x="420217" y="1430464"/>
                  </a:lnTo>
                  <a:lnTo>
                    <a:pt x="444982" y="1432204"/>
                  </a:lnTo>
                  <a:lnTo>
                    <a:pt x="468515" y="1437347"/>
                  </a:lnTo>
                  <a:lnTo>
                    <a:pt x="490512" y="1445818"/>
                  </a:lnTo>
                  <a:lnTo>
                    <a:pt x="510654" y="1457515"/>
                  </a:lnTo>
                  <a:lnTo>
                    <a:pt x="552958" y="1483829"/>
                  </a:lnTo>
                  <a:lnTo>
                    <a:pt x="597344" y="1505559"/>
                  </a:lnTo>
                  <a:lnTo>
                    <a:pt x="643534" y="1522615"/>
                  </a:lnTo>
                  <a:lnTo>
                    <a:pt x="691235" y="1534922"/>
                  </a:lnTo>
                  <a:lnTo>
                    <a:pt x="740156" y="1542364"/>
                  </a:lnTo>
                  <a:lnTo>
                    <a:pt x="789990" y="1544866"/>
                  </a:lnTo>
                  <a:lnTo>
                    <a:pt x="1058430" y="1544866"/>
                  </a:lnTo>
                  <a:lnTo>
                    <a:pt x="1063853" y="1544866"/>
                  </a:lnTo>
                  <a:lnTo>
                    <a:pt x="1068247" y="1540471"/>
                  </a:lnTo>
                  <a:lnTo>
                    <a:pt x="1068247" y="1529613"/>
                  </a:lnTo>
                  <a:close/>
                </a:path>
                <a:path w="1583055" h="1544955">
                  <a:moveTo>
                    <a:pt x="1582966" y="663473"/>
                  </a:moveTo>
                  <a:lnTo>
                    <a:pt x="1574838" y="622528"/>
                  </a:lnTo>
                  <a:lnTo>
                    <a:pt x="1554581" y="586943"/>
                  </a:lnTo>
                  <a:lnTo>
                    <a:pt x="1524508" y="558863"/>
                  </a:lnTo>
                  <a:lnTo>
                    <a:pt x="1486903" y="540435"/>
                  </a:lnTo>
                  <a:lnTo>
                    <a:pt x="1444078" y="533819"/>
                  </a:lnTo>
                  <a:lnTo>
                    <a:pt x="971130" y="533819"/>
                  </a:lnTo>
                  <a:lnTo>
                    <a:pt x="982611" y="512445"/>
                  </a:lnTo>
                  <a:lnTo>
                    <a:pt x="1011389" y="444449"/>
                  </a:lnTo>
                  <a:lnTo>
                    <a:pt x="1025626" y="398678"/>
                  </a:lnTo>
                  <a:lnTo>
                    <a:pt x="1037691" y="345655"/>
                  </a:lnTo>
                  <a:lnTo>
                    <a:pt x="1046060" y="285800"/>
                  </a:lnTo>
                  <a:lnTo>
                    <a:pt x="1049197" y="219532"/>
                  </a:lnTo>
                  <a:lnTo>
                    <a:pt x="1044676" y="157683"/>
                  </a:lnTo>
                  <a:lnTo>
                    <a:pt x="1031633" y="104254"/>
                  </a:lnTo>
                  <a:lnTo>
                    <a:pt x="1010869" y="60528"/>
                  </a:lnTo>
                  <a:lnTo>
                    <a:pt x="983183" y="27736"/>
                  </a:lnTo>
                  <a:lnTo>
                    <a:pt x="949363" y="7137"/>
                  </a:lnTo>
                  <a:lnTo>
                    <a:pt x="910196" y="0"/>
                  </a:lnTo>
                  <a:lnTo>
                    <a:pt x="873163" y="10502"/>
                  </a:lnTo>
                  <a:lnTo>
                    <a:pt x="847344" y="39293"/>
                  </a:lnTo>
                  <a:lnTo>
                    <a:pt x="828446" y="82257"/>
                  </a:lnTo>
                  <a:lnTo>
                    <a:pt x="812126" y="135280"/>
                  </a:lnTo>
                  <a:lnTo>
                    <a:pt x="802601" y="167589"/>
                  </a:lnTo>
                  <a:lnTo>
                    <a:pt x="791768" y="201561"/>
                  </a:lnTo>
                  <a:lnTo>
                    <a:pt x="763346" y="272808"/>
                  </a:lnTo>
                  <a:lnTo>
                    <a:pt x="735063" y="326440"/>
                  </a:lnTo>
                  <a:lnTo>
                    <a:pt x="705789" y="370522"/>
                  </a:lnTo>
                  <a:lnTo>
                    <a:pt x="673976" y="409130"/>
                  </a:lnTo>
                  <a:lnTo>
                    <a:pt x="638124" y="446341"/>
                  </a:lnTo>
                  <a:lnTo>
                    <a:pt x="565746" y="515848"/>
                  </a:lnTo>
                  <a:lnTo>
                    <a:pt x="531368" y="549452"/>
                  </a:lnTo>
                  <a:lnTo>
                    <a:pt x="514819" y="566394"/>
                  </a:lnTo>
                  <a:lnTo>
                    <a:pt x="498563" y="584047"/>
                  </a:lnTo>
                  <a:lnTo>
                    <a:pt x="482663" y="602348"/>
                  </a:lnTo>
                  <a:lnTo>
                    <a:pt x="467182" y="621220"/>
                  </a:lnTo>
                  <a:lnTo>
                    <a:pt x="447840" y="640765"/>
                  </a:lnTo>
                  <a:lnTo>
                    <a:pt x="425297" y="655231"/>
                  </a:lnTo>
                  <a:lnTo>
                    <a:pt x="400380" y="664197"/>
                  </a:lnTo>
                  <a:lnTo>
                    <a:pt x="373900" y="667283"/>
                  </a:lnTo>
                  <a:lnTo>
                    <a:pt x="4406" y="667283"/>
                  </a:lnTo>
                  <a:lnTo>
                    <a:pt x="0" y="671677"/>
                  </a:lnTo>
                  <a:lnTo>
                    <a:pt x="0" y="754824"/>
                  </a:lnTo>
                  <a:lnTo>
                    <a:pt x="4406" y="759218"/>
                  </a:lnTo>
                  <a:lnTo>
                    <a:pt x="15265" y="759218"/>
                  </a:lnTo>
                  <a:lnTo>
                    <a:pt x="19646" y="754824"/>
                  </a:lnTo>
                  <a:lnTo>
                    <a:pt x="19646" y="686930"/>
                  </a:lnTo>
                  <a:lnTo>
                    <a:pt x="373900" y="686930"/>
                  </a:lnTo>
                  <a:lnTo>
                    <a:pt x="433844" y="672934"/>
                  </a:lnTo>
                  <a:lnTo>
                    <a:pt x="482561" y="633463"/>
                  </a:lnTo>
                  <a:lnTo>
                    <a:pt x="497662" y="615022"/>
                  </a:lnTo>
                  <a:lnTo>
                    <a:pt x="513181" y="597154"/>
                  </a:lnTo>
                  <a:lnTo>
                    <a:pt x="529056" y="579920"/>
                  </a:lnTo>
                  <a:lnTo>
                    <a:pt x="545223" y="563384"/>
                  </a:lnTo>
                  <a:lnTo>
                    <a:pt x="579437" y="529945"/>
                  </a:lnTo>
                  <a:lnTo>
                    <a:pt x="645972" y="466178"/>
                  </a:lnTo>
                  <a:lnTo>
                    <a:pt x="677583" y="434251"/>
                  </a:lnTo>
                  <a:lnTo>
                    <a:pt x="705980" y="402221"/>
                  </a:lnTo>
                  <a:lnTo>
                    <a:pt x="732091" y="367665"/>
                  </a:lnTo>
                  <a:lnTo>
                    <a:pt x="756831" y="328142"/>
                  </a:lnTo>
                  <a:lnTo>
                    <a:pt x="781100" y="281216"/>
                  </a:lnTo>
                  <a:lnTo>
                    <a:pt x="797102" y="244233"/>
                  </a:lnTo>
                  <a:lnTo>
                    <a:pt x="810247" y="208241"/>
                  </a:lnTo>
                  <a:lnTo>
                    <a:pt x="830986" y="140754"/>
                  </a:lnTo>
                  <a:lnTo>
                    <a:pt x="847204" y="88252"/>
                  </a:lnTo>
                  <a:lnTo>
                    <a:pt x="863485" y="50355"/>
                  </a:lnTo>
                  <a:lnTo>
                    <a:pt x="883323" y="27368"/>
                  </a:lnTo>
                  <a:lnTo>
                    <a:pt x="910196" y="19634"/>
                  </a:lnTo>
                  <a:lnTo>
                    <a:pt x="943825" y="26136"/>
                  </a:lnTo>
                  <a:lnTo>
                    <a:pt x="996645" y="74752"/>
                  </a:lnTo>
                  <a:lnTo>
                    <a:pt x="1014476" y="114579"/>
                  </a:lnTo>
                  <a:lnTo>
                    <a:pt x="1025664" y="163220"/>
                  </a:lnTo>
                  <a:lnTo>
                    <a:pt x="1029550" y="219532"/>
                  </a:lnTo>
                  <a:lnTo>
                    <a:pt x="1024940" y="297815"/>
                  </a:lnTo>
                  <a:lnTo>
                    <a:pt x="1013028" y="366776"/>
                  </a:lnTo>
                  <a:lnTo>
                    <a:pt x="996721" y="425462"/>
                  </a:lnTo>
                  <a:lnTo>
                    <a:pt x="978916" y="472897"/>
                  </a:lnTo>
                  <a:lnTo>
                    <a:pt x="962507" y="508127"/>
                  </a:lnTo>
                  <a:lnTo>
                    <a:pt x="943406" y="541108"/>
                  </a:lnTo>
                  <a:lnTo>
                    <a:pt x="943203" y="545020"/>
                  </a:lnTo>
                  <a:lnTo>
                    <a:pt x="946594" y="551446"/>
                  </a:lnTo>
                  <a:lnTo>
                    <a:pt x="949934" y="553466"/>
                  </a:lnTo>
                  <a:lnTo>
                    <a:pt x="1444078" y="553466"/>
                  </a:lnTo>
                  <a:lnTo>
                    <a:pt x="1489417" y="562165"/>
                  </a:lnTo>
                  <a:lnTo>
                    <a:pt x="1526984" y="585889"/>
                  </a:lnTo>
                  <a:lnTo>
                    <a:pt x="1552905" y="621042"/>
                  </a:lnTo>
                  <a:lnTo>
                    <a:pt x="1563319" y="664044"/>
                  </a:lnTo>
                  <a:lnTo>
                    <a:pt x="1561744" y="687019"/>
                  </a:lnTo>
                  <a:lnTo>
                    <a:pt x="1545463" y="729018"/>
                  </a:lnTo>
                  <a:lnTo>
                    <a:pt x="1513598" y="761860"/>
                  </a:lnTo>
                  <a:lnTo>
                    <a:pt x="1472145" y="779399"/>
                  </a:lnTo>
                  <a:lnTo>
                    <a:pt x="1449260" y="781672"/>
                  </a:lnTo>
                  <a:lnTo>
                    <a:pt x="1129258" y="781672"/>
                  </a:lnTo>
                  <a:lnTo>
                    <a:pt x="1124864" y="786066"/>
                  </a:lnTo>
                  <a:lnTo>
                    <a:pt x="1124864" y="796925"/>
                  </a:lnTo>
                  <a:lnTo>
                    <a:pt x="1129258" y="801306"/>
                  </a:lnTo>
                  <a:lnTo>
                    <a:pt x="1413103" y="801306"/>
                  </a:lnTo>
                  <a:lnTo>
                    <a:pt x="1458442" y="810018"/>
                  </a:lnTo>
                  <a:lnTo>
                    <a:pt x="1496009" y="833742"/>
                  </a:lnTo>
                  <a:lnTo>
                    <a:pt x="1521929" y="868895"/>
                  </a:lnTo>
                  <a:lnTo>
                    <a:pt x="1532331" y="911898"/>
                  </a:lnTo>
                  <a:lnTo>
                    <a:pt x="1530756" y="934872"/>
                  </a:lnTo>
                  <a:lnTo>
                    <a:pt x="1514475" y="976871"/>
                  </a:lnTo>
                  <a:lnTo>
                    <a:pt x="1482610" y="1009713"/>
                  </a:lnTo>
                  <a:lnTo>
                    <a:pt x="1441170" y="1027252"/>
                  </a:lnTo>
                  <a:lnTo>
                    <a:pt x="1418297" y="1029525"/>
                  </a:lnTo>
                  <a:lnTo>
                    <a:pt x="1110195" y="1029525"/>
                  </a:lnTo>
                  <a:lnTo>
                    <a:pt x="1105814" y="1033907"/>
                  </a:lnTo>
                  <a:lnTo>
                    <a:pt x="1105814" y="1044765"/>
                  </a:lnTo>
                  <a:lnTo>
                    <a:pt x="1110195" y="1049172"/>
                  </a:lnTo>
                  <a:lnTo>
                    <a:pt x="1382115" y="1049172"/>
                  </a:lnTo>
                  <a:lnTo>
                    <a:pt x="1427454" y="1057871"/>
                  </a:lnTo>
                  <a:lnTo>
                    <a:pt x="1465021" y="1081595"/>
                  </a:lnTo>
                  <a:lnTo>
                    <a:pt x="1490941" y="1116749"/>
                  </a:lnTo>
                  <a:lnTo>
                    <a:pt x="1501355" y="1159751"/>
                  </a:lnTo>
                  <a:lnTo>
                    <a:pt x="1499768" y="1182725"/>
                  </a:lnTo>
                  <a:lnTo>
                    <a:pt x="1483499" y="1224724"/>
                  </a:lnTo>
                  <a:lnTo>
                    <a:pt x="1451622" y="1257566"/>
                  </a:lnTo>
                  <a:lnTo>
                    <a:pt x="1410182" y="1275092"/>
                  </a:lnTo>
                  <a:lnTo>
                    <a:pt x="1387309" y="1277366"/>
                  </a:lnTo>
                  <a:lnTo>
                    <a:pt x="1091133" y="1277366"/>
                  </a:lnTo>
                  <a:lnTo>
                    <a:pt x="1086751" y="1281772"/>
                  </a:lnTo>
                  <a:lnTo>
                    <a:pt x="1086751" y="1292618"/>
                  </a:lnTo>
                  <a:lnTo>
                    <a:pt x="1091133" y="1297012"/>
                  </a:lnTo>
                  <a:lnTo>
                    <a:pt x="1320139" y="1297012"/>
                  </a:lnTo>
                  <a:lnTo>
                    <a:pt x="1365491" y="1305712"/>
                  </a:lnTo>
                  <a:lnTo>
                    <a:pt x="1403057" y="1329448"/>
                  </a:lnTo>
                  <a:lnTo>
                    <a:pt x="1428978" y="1364602"/>
                  </a:lnTo>
                  <a:lnTo>
                    <a:pt x="1439379" y="1407591"/>
                  </a:lnTo>
                  <a:lnTo>
                    <a:pt x="1437805" y="1430578"/>
                  </a:lnTo>
                  <a:lnTo>
                    <a:pt x="1421523" y="1472577"/>
                  </a:lnTo>
                  <a:lnTo>
                    <a:pt x="1389659" y="1505419"/>
                  </a:lnTo>
                  <a:lnTo>
                    <a:pt x="1348219" y="1522958"/>
                  </a:lnTo>
                  <a:lnTo>
                    <a:pt x="1325346" y="1525219"/>
                  </a:lnTo>
                  <a:lnTo>
                    <a:pt x="1243647" y="1525219"/>
                  </a:lnTo>
                  <a:lnTo>
                    <a:pt x="1239266" y="1529613"/>
                  </a:lnTo>
                  <a:lnTo>
                    <a:pt x="1239266" y="1540471"/>
                  </a:lnTo>
                  <a:lnTo>
                    <a:pt x="1243647" y="1544866"/>
                  </a:lnTo>
                  <a:lnTo>
                    <a:pt x="1325346" y="1544866"/>
                  </a:lnTo>
                  <a:lnTo>
                    <a:pt x="1352169" y="1542199"/>
                  </a:lnTo>
                  <a:lnTo>
                    <a:pt x="1400746" y="1521650"/>
                  </a:lnTo>
                  <a:lnTo>
                    <a:pt x="1438084" y="1483156"/>
                  </a:lnTo>
                  <a:lnTo>
                    <a:pt x="1457172" y="1433931"/>
                  </a:lnTo>
                  <a:lnTo>
                    <a:pt x="1459026" y="1407020"/>
                  </a:lnTo>
                  <a:lnTo>
                    <a:pt x="1453438" y="1373466"/>
                  </a:lnTo>
                  <a:lnTo>
                    <a:pt x="1439583" y="1343177"/>
                  </a:lnTo>
                  <a:lnTo>
                    <a:pt x="1418678" y="1317282"/>
                  </a:lnTo>
                  <a:lnTo>
                    <a:pt x="1391970" y="1296936"/>
                  </a:lnTo>
                  <a:lnTo>
                    <a:pt x="1417472" y="1293634"/>
                  </a:lnTo>
                  <a:lnTo>
                    <a:pt x="1463649" y="1273149"/>
                  </a:lnTo>
                  <a:lnTo>
                    <a:pt x="1500060" y="1235303"/>
                  </a:lnTo>
                  <a:lnTo>
                    <a:pt x="1519135" y="1186091"/>
                  </a:lnTo>
                  <a:lnTo>
                    <a:pt x="1520990" y="1159179"/>
                  </a:lnTo>
                  <a:lnTo>
                    <a:pt x="1514906" y="1124051"/>
                  </a:lnTo>
                  <a:lnTo>
                    <a:pt x="1499793" y="1092581"/>
                  </a:lnTo>
                  <a:lnTo>
                    <a:pt x="1477060" y="1066063"/>
                  </a:lnTo>
                  <a:lnTo>
                    <a:pt x="1448142" y="1045845"/>
                  </a:lnTo>
                  <a:lnTo>
                    <a:pt x="1466443" y="1040295"/>
                  </a:lnTo>
                  <a:lnTo>
                    <a:pt x="1499730" y="1021549"/>
                  </a:lnTo>
                  <a:lnTo>
                    <a:pt x="1531035" y="987450"/>
                  </a:lnTo>
                  <a:lnTo>
                    <a:pt x="1550123" y="938237"/>
                  </a:lnTo>
                  <a:lnTo>
                    <a:pt x="1551978" y="911313"/>
                  </a:lnTo>
                  <a:lnTo>
                    <a:pt x="1545894" y="876198"/>
                  </a:lnTo>
                  <a:lnTo>
                    <a:pt x="1530781" y="844715"/>
                  </a:lnTo>
                  <a:lnTo>
                    <a:pt x="1508048" y="818210"/>
                  </a:lnTo>
                  <a:lnTo>
                    <a:pt x="1479130" y="797991"/>
                  </a:lnTo>
                  <a:lnTo>
                    <a:pt x="1497431" y="792429"/>
                  </a:lnTo>
                  <a:lnTo>
                    <a:pt x="1530718" y="773696"/>
                  </a:lnTo>
                  <a:lnTo>
                    <a:pt x="1562023" y="739597"/>
                  </a:lnTo>
                  <a:lnTo>
                    <a:pt x="1581099" y="690384"/>
                  </a:lnTo>
                  <a:lnTo>
                    <a:pt x="1582966" y="663473"/>
                  </a:lnTo>
                  <a:close/>
                </a:path>
              </a:pathLst>
            </a:custGeom>
            <a:solidFill>
              <a:srgbClr val="020302"/>
            </a:solidFill>
          </p:spPr>
          <p:txBody>
            <a:bodyPr wrap="square" lIns="0" tIns="0" rIns="0" bIns="0" rtlCol="0"/>
            <a:lstStyle/>
            <a:p>
              <a:endParaRPr/>
            </a:p>
          </p:txBody>
        </p:sp>
      </p:grpSp>
      <p:sp>
        <p:nvSpPr>
          <p:cNvPr id="38" name="object 38"/>
          <p:cNvSpPr/>
          <p:nvPr/>
        </p:nvSpPr>
        <p:spPr>
          <a:xfrm>
            <a:off x="15744378" y="4498145"/>
            <a:ext cx="2181225" cy="2206625"/>
          </a:xfrm>
          <a:custGeom>
            <a:avLst/>
            <a:gdLst/>
            <a:ahLst/>
            <a:cxnLst/>
            <a:rect l="l" t="t" r="r" b="b"/>
            <a:pathLst>
              <a:path w="2181225" h="2206625">
                <a:moveTo>
                  <a:pt x="2180645" y="0"/>
                </a:moveTo>
                <a:lnTo>
                  <a:pt x="0" y="0"/>
                </a:lnTo>
                <a:lnTo>
                  <a:pt x="0" y="2206048"/>
                </a:lnTo>
                <a:lnTo>
                  <a:pt x="2180645" y="2206048"/>
                </a:lnTo>
                <a:lnTo>
                  <a:pt x="2180645" y="0"/>
                </a:lnTo>
                <a:close/>
              </a:path>
            </a:pathLst>
          </a:custGeom>
          <a:solidFill>
            <a:srgbClr val="151945"/>
          </a:solidFill>
        </p:spPr>
        <p:txBody>
          <a:bodyPr wrap="square" lIns="0" tIns="0" rIns="0" bIns="0" rtlCol="0"/>
          <a:lstStyle/>
          <a:p>
            <a:endParaRPr/>
          </a:p>
        </p:txBody>
      </p:sp>
      <p:sp>
        <p:nvSpPr>
          <p:cNvPr id="39" name="object 39"/>
          <p:cNvSpPr/>
          <p:nvPr/>
        </p:nvSpPr>
        <p:spPr>
          <a:xfrm>
            <a:off x="15744378" y="6762077"/>
            <a:ext cx="2181225" cy="2214880"/>
          </a:xfrm>
          <a:custGeom>
            <a:avLst/>
            <a:gdLst/>
            <a:ahLst/>
            <a:cxnLst/>
            <a:rect l="l" t="t" r="r" b="b"/>
            <a:pathLst>
              <a:path w="2181225" h="2214879">
                <a:moveTo>
                  <a:pt x="2180645" y="0"/>
                </a:moveTo>
                <a:lnTo>
                  <a:pt x="0" y="0"/>
                </a:lnTo>
                <a:lnTo>
                  <a:pt x="0" y="2214717"/>
                </a:lnTo>
                <a:lnTo>
                  <a:pt x="2180645" y="2214717"/>
                </a:lnTo>
                <a:lnTo>
                  <a:pt x="2180645" y="0"/>
                </a:lnTo>
                <a:close/>
              </a:path>
            </a:pathLst>
          </a:custGeom>
          <a:solidFill>
            <a:srgbClr val="1D78BE"/>
          </a:solidFill>
        </p:spPr>
        <p:txBody>
          <a:bodyPr wrap="square" lIns="0" tIns="0" rIns="0" bIns="0" rtlCol="0"/>
          <a:lstStyle/>
          <a:p>
            <a:endParaRPr/>
          </a:p>
        </p:txBody>
      </p:sp>
      <p:sp>
        <p:nvSpPr>
          <p:cNvPr id="40" name="object 40"/>
          <p:cNvSpPr/>
          <p:nvPr/>
        </p:nvSpPr>
        <p:spPr>
          <a:xfrm>
            <a:off x="18000645" y="4498145"/>
            <a:ext cx="2091689" cy="2206625"/>
          </a:xfrm>
          <a:custGeom>
            <a:avLst/>
            <a:gdLst/>
            <a:ahLst/>
            <a:cxnLst/>
            <a:rect l="l" t="t" r="r" b="b"/>
            <a:pathLst>
              <a:path w="2091690" h="2206625">
                <a:moveTo>
                  <a:pt x="2091590" y="0"/>
                </a:moveTo>
                <a:lnTo>
                  <a:pt x="0" y="0"/>
                </a:lnTo>
                <a:lnTo>
                  <a:pt x="0" y="2206048"/>
                </a:lnTo>
                <a:lnTo>
                  <a:pt x="2091590" y="2206048"/>
                </a:lnTo>
                <a:lnTo>
                  <a:pt x="2091590" y="0"/>
                </a:lnTo>
                <a:close/>
              </a:path>
            </a:pathLst>
          </a:custGeom>
          <a:solidFill>
            <a:srgbClr val="A3CFEA"/>
          </a:solidFill>
        </p:spPr>
        <p:txBody>
          <a:bodyPr wrap="square" lIns="0" tIns="0" rIns="0" bIns="0" rtlCol="0"/>
          <a:lstStyle/>
          <a:p>
            <a:endParaRPr/>
          </a:p>
        </p:txBody>
      </p:sp>
      <p:grpSp>
        <p:nvGrpSpPr>
          <p:cNvPr id="41" name="object 41"/>
          <p:cNvGrpSpPr/>
          <p:nvPr/>
        </p:nvGrpSpPr>
        <p:grpSpPr>
          <a:xfrm>
            <a:off x="16247000" y="7007611"/>
            <a:ext cx="1112520" cy="1807210"/>
            <a:chOff x="16247000" y="7007611"/>
            <a:chExt cx="1112520" cy="1807210"/>
          </a:xfrm>
        </p:grpSpPr>
        <p:sp>
          <p:nvSpPr>
            <p:cNvPr id="42" name="object 42"/>
            <p:cNvSpPr/>
            <p:nvPr/>
          </p:nvSpPr>
          <p:spPr>
            <a:xfrm>
              <a:off x="16631721" y="7830648"/>
              <a:ext cx="716280" cy="973455"/>
            </a:xfrm>
            <a:custGeom>
              <a:avLst/>
              <a:gdLst/>
              <a:ahLst/>
              <a:cxnLst/>
              <a:rect l="l" t="t" r="r" b="b"/>
              <a:pathLst>
                <a:path w="716280" h="973454">
                  <a:moveTo>
                    <a:pt x="406458" y="0"/>
                  </a:moveTo>
                  <a:lnTo>
                    <a:pt x="0" y="153555"/>
                  </a:lnTo>
                  <a:lnTo>
                    <a:pt x="309760" y="973457"/>
                  </a:lnTo>
                  <a:lnTo>
                    <a:pt x="454572" y="742071"/>
                  </a:lnTo>
                  <a:lnTo>
                    <a:pt x="716219" y="819901"/>
                  </a:lnTo>
                  <a:lnTo>
                    <a:pt x="406458" y="0"/>
                  </a:lnTo>
                  <a:close/>
                </a:path>
              </a:pathLst>
            </a:custGeom>
            <a:solidFill>
              <a:srgbClr val="F2F1ED"/>
            </a:solidFill>
          </p:spPr>
          <p:txBody>
            <a:bodyPr wrap="square" lIns="0" tIns="0" rIns="0" bIns="0" rtlCol="0"/>
            <a:lstStyle/>
            <a:p>
              <a:endParaRPr/>
            </a:p>
          </p:txBody>
        </p:sp>
        <p:sp>
          <p:nvSpPr>
            <p:cNvPr id="43" name="object 43"/>
            <p:cNvSpPr/>
            <p:nvPr/>
          </p:nvSpPr>
          <p:spPr>
            <a:xfrm>
              <a:off x="16602748" y="7818748"/>
              <a:ext cx="756920" cy="996315"/>
            </a:xfrm>
            <a:custGeom>
              <a:avLst/>
              <a:gdLst/>
              <a:ahLst/>
              <a:cxnLst/>
              <a:rect l="l" t="t" r="r" b="b"/>
              <a:pathLst>
                <a:path w="756919" h="996315">
                  <a:moveTo>
                    <a:pt x="350621" y="987018"/>
                  </a:moveTo>
                  <a:lnTo>
                    <a:pt x="19621" y="123837"/>
                  </a:lnTo>
                  <a:lnTo>
                    <a:pt x="13538" y="121145"/>
                  </a:lnTo>
                  <a:lnTo>
                    <a:pt x="2717" y="125285"/>
                  </a:lnTo>
                  <a:lnTo>
                    <a:pt x="0" y="131368"/>
                  </a:lnTo>
                  <a:lnTo>
                    <a:pt x="330530" y="993317"/>
                  </a:lnTo>
                  <a:lnTo>
                    <a:pt x="334505" y="995883"/>
                  </a:lnTo>
                  <a:lnTo>
                    <a:pt x="338734" y="995883"/>
                  </a:lnTo>
                  <a:lnTo>
                    <a:pt x="339991" y="995883"/>
                  </a:lnTo>
                  <a:lnTo>
                    <a:pt x="341261" y="995654"/>
                  </a:lnTo>
                  <a:lnTo>
                    <a:pt x="347916" y="993101"/>
                  </a:lnTo>
                  <a:lnTo>
                    <a:pt x="350621" y="987018"/>
                  </a:lnTo>
                  <a:close/>
                </a:path>
                <a:path w="756919" h="996315">
                  <a:moveTo>
                    <a:pt x="756424" y="831824"/>
                  </a:moveTo>
                  <a:lnTo>
                    <a:pt x="443230" y="2755"/>
                  </a:lnTo>
                  <a:lnTo>
                    <a:pt x="437172" y="0"/>
                  </a:lnTo>
                  <a:lnTo>
                    <a:pt x="426288" y="4127"/>
                  </a:lnTo>
                  <a:lnTo>
                    <a:pt x="423545" y="10185"/>
                  </a:lnTo>
                  <a:lnTo>
                    <a:pt x="727862" y="815695"/>
                  </a:lnTo>
                  <a:lnTo>
                    <a:pt x="482282" y="742645"/>
                  </a:lnTo>
                  <a:lnTo>
                    <a:pt x="477545" y="744245"/>
                  </a:lnTo>
                  <a:lnTo>
                    <a:pt x="436702" y="802665"/>
                  </a:lnTo>
                  <a:lnTo>
                    <a:pt x="437870" y="809218"/>
                  </a:lnTo>
                  <a:lnTo>
                    <a:pt x="447357" y="815848"/>
                  </a:lnTo>
                  <a:lnTo>
                    <a:pt x="453923" y="814743"/>
                  </a:lnTo>
                  <a:lnTo>
                    <a:pt x="487807" y="766216"/>
                  </a:lnTo>
                  <a:lnTo>
                    <a:pt x="743165" y="842175"/>
                  </a:lnTo>
                  <a:lnTo>
                    <a:pt x="745185" y="842314"/>
                  </a:lnTo>
                  <a:lnTo>
                    <a:pt x="748042" y="842314"/>
                  </a:lnTo>
                  <a:lnTo>
                    <a:pt x="750862" y="841133"/>
                  </a:lnTo>
                  <a:lnTo>
                    <a:pt x="755586" y="836041"/>
                  </a:lnTo>
                  <a:lnTo>
                    <a:pt x="756424" y="831824"/>
                  </a:lnTo>
                  <a:close/>
                </a:path>
              </a:pathLst>
            </a:custGeom>
            <a:solidFill>
              <a:srgbClr val="020302"/>
            </a:solidFill>
          </p:spPr>
          <p:txBody>
            <a:bodyPr wrap="square" lIns="0" tIns="0" rIns="0" bIns="0" rtlCol="0"/>
            <a:lstStyle/>
            <a:p>
              <a:endParaRPr/>
            </a:p>
          </p:txBody>
        </p:sp>
        <p:sp>
          <p:nvSpPr>
            <p:cNvPr id="44" name="object 44"/>
            <p:cNvSpPr/>
            <p:nvPr/>
          </p:nvSpPr>
          <p:spPr>
            <a:xfrm>
              <a:off x="16258229" y="7691380"/>
              <a:ext cx="684530" cy="968375"/>
            </a:xfrm>
            <a:custGeom>
              <a:avLst/>
              <a:gdLst/>
              <a:ahLst/>
              <a:cxnLst/>
              <a:rect l="l" t="t" r="r" b="b"/>
              <a:pathLst>
                <a:path w="684530" h="968375">
                  <a:moveTo>
                    <a:pt x="271352" y="0"/>
                  </a:moveTo>
                  <a:lnTo>
                    <a:pt x="79327" y="589762"/>
                  </a:lnTo>
                  <a:lnTo>
                    <a:pt x="0" y="833409"/>
                  </a:lnTo>
                  <a:lnTo>
                    <a:pt x="257740" y="743516"/>
                  </a:lnTo>
                  <a:lnTo>
                    <a:pt x="413149" y="967928"/>
                  </a:lnTo>
                  <a:lnTo>
                    <a:pt x="684502" y="134519"/>
                  </a:lnTo>
                  <a:lnTo>
                    <a:pt x="271352" y="0"/>
                  </a:lnTo>
                  <a:close/>
                </a:path>
              </a:pathLst>
            </a:custGeom>
            <a:solidFill>
              <a:srgbClr val="FFFFFF"/>
            </a:solidFill>
          </p:spPr>
          <p:txBody>
            <a:bodyPr wrap="square" lIns="0" tIns="0" rIns="0" bIns="0" rtlCol="0"/>
            <a:lstStyle/>
            <a:p>
              <a:endParaRPr/>
            </a:p>
          </p:txBody>
        </p:sp>
        <p:sp>
          <p:nvSpPr>
            <p:cNvPr id="45" name="object 45"/>
            <p:cNvSpPr/>
            <p:nvPr/>
          </p:nvSpPr>
          <p:spPr>
            <a:xfrm>
              <a:off x="16246996" y="7679632"/>
              <a:ext cx="708025" cy="990600"/>
            </a:xfrm>
            <a:custGeom>
              <a:avLst/>
              <a:gdLst/>
              <a:ahLst/>
              <a:cxnLst/>
              <a:rect l="l" t="t" r="r" b="b"/>
              <a:pathLst>
                <a:path w="708025" h="990600">
                  <a:moveTo>
                    <a:pt x="707504" y="144005"/>
                  </a:moveTo>
                  <a:lnTo>
                    <a:pt x="704481" y="138074"/>
                  </a:lnTo>
                  <a:lnTo>
                    <a:pt x="701636" y="137160"/>
                  </a:lnTo>
                  <a:lnTo>
                    <a:pt x="280212" y="0"/>
                  </a:lnTo>
                  <a:lnTo>
                    <a:pt x="278726" y="774"/>
                  </a:lnTo>
                  <a:lnTo>
                    <a:pt x="274396" y="2997"/>
                  </a:lnTo>
                  <a:lnTo>
                    <a:pt x="272618" y="8445"/>
                  </a:lnTo>
                  <a:lnTo>
                    <a:pt x="270789" y="14020"/>
                  </a:lnTo>
                  <a:lnTo>
                    <a:pt x="78765" y="603796"/>
                  </a:lnTo>
                  <a:lnTo>
                    <a:pt x="81788" y="609714"/>
                  </a:lnTo>
                  <a:lnTo>
                    <a:pt x="92887" y="613346"/>
                  </a:lnTo>
                  <a:lnTo>
                    <a:pt x="98742" y="610273"/>
                  </a:lnTo>
                  <a:lnTo>
                    <a:pt x="289293" y="25006"/>
                  </a:lnTo>
                  <a:lnTo>
                    <a:pt x="682485" y="153022"/>
                  </a:lnTo>
                  <a:lnTo>
                    <a:pt x="420954" y="956271"/>
                  </a:lnTo>
                  <a:lnTo>
                    <a:pt x="274916" y="745413"/>
                  </a:lnTo>
                  <a:lnTo>
                    <a:pt x="270014" y="743800"/>
                  </a:lnTo>
                  <a:lnTo>
                    <a:pt x="27787" y="828268"/>
                  </a:lnTo>
                  <a:lnTo>
                    <a:pt x="53187" y="750201"/>
                  </a:lnTo>
                  <a:lnTo>
                    <a:pt x="50177" y="744283"/>
                  </a:lnTo>
                  <a:lnTo>
                    <a:pt x="39090" y="740702"/>
                  </a:lnTo>
                  <a:lnTo>
                    <a:pt x="33223" y="743712"/>
                  </a:lnTo>
                  <a:lnTo>
                    <a:pt x="0" y="845705"/>
                  </a:lnTo>
                  <a:lnTo>
                    <a:pt x="1028" y="849871"/>
                  </a:lnTo>
                  <a:lnTo>
                    <a:pt x="6731" y="855459"/>
                  </a:lnTo>
                  <a:lnTo>
                    <a:pt x="10947" y="856348"/>
                  </a:lnTo>
                  <a:lnTo>
                    <a:pt x="264883" y="767816"/>
                  </a:lnTo>
                  <a:lnTo>
                    <a:pt x="417728" y="988517"/>
                  </a:lnTo>
                  <a:lnTo>
                    <a:pt x="420966" y="990180"/>
                  </a:lnTo>
                  <a:lnTo>
                    <a:pt x="424370" y="990180"/>
                  </a:lnTo>
                  <a:lnTo>
                    <a:pt x="429844" y="989495"/>
                  </a:lnTo>
                  <a:lnTo>
                    <a:pt x="433133" y="986726"/>
                  </a:lnTo>
                  <a:lnTo>
                    <a:pt x="706577" y="146888"/>
                  </a:lnTo>
                  <a:lnTo>
                    <a:pt x="707504" y="144005"/>
                  </a:lnTo>
                  <a:close/>
                </a:path>
              </a:pathLst>
            </a:custGeom>
            <a:solidFill>
              <a:srgbClr val="020302"/>
            </a:solidFill>
          </p:spPr>
          <p:txBody>
            <a:bodyPr wrap="square" lIns="0" tIns="0" rIns="0" bIns="0" rtlCol="0"/>
            <a:lstStyle/>
            <a:p>
              <a:endParaRPr/>
            </a:p>
          </p:txBody>
        </p:sp>
        <p:sp>
          <p:nvSpPr>
            <p:cNvPr id="46" name="object 46"/>
            <p:cNvSpPr/>
            <p:nvPr/>
          </p:nvSpPr>
          <p:spPr>
            <a:xfrm>
              <a:off x="16276535" y="7018125"/>
              <a:ext cx="1053465" cy="1053465"/>
            </a:xfrm>
            <a:custGeom>
              <a:avLst/>
              <a:gdLst/>
              <a:ahLst/>
              <a:cxnLst/>
              <a:rect l="l" t="t" r="r" b="b"/>
              <a:pathLst>
                <a:path w="1053465" h="1053465">
                  <a:moveTo>
                    <a:pt x="526549" y="0"/>
                  </a:moveTo>
                  <a:lnTo>
                    <a:pt x="483116" y="6036"/>
                  </a:lnTo>
                  <a:lnTo>
                    <a:pt x="442433" y="24145"/>
                  </a:lnTo>
                  <a:lnTo>
                    <a:pt x="407249" y="54328"/>
                  </a:lnTo>
                  <a:lnTo>
                    <a:pt x="380121" y="79023"/>
                  </a:lnTo>
                  <a:lnTo>
                    <a:pt x="348471" y="96620"/>
                  </a:lnTo>
                  <a:lnTo>
                    <a:pt x="313647" y="106559"/>
                  </a:lnTo>
                  <a:lnTo>
                    <a:pt x="277002" y="108284"/>
                  </a:lnTo>
                  <a:lnTo>
                    <a:pt x="230779" y="111817"/>
                  </a:lnTo>
                  <a:lnTo>
                    <a:pt x="189205" y="127777"/>
                  </a:lnTo>
                  <a:lnTo>
                    <a:pt x="154225" y="154220"/>
                  </a:lnTo>
                  <a:lnTo>
                    <a:pt x="127782" y="189200"/>
                  </a:lnTo>
                  <a:lnTo>
                    <a:pt x="111820" y="230772"/>
                  </a:lnTo>
                  <a:lnTo>
                    <a:pt x="108284" y="276991"/>
                  </a:lnTo>
                  <a:lnTo>
                    <a:pt x="106564" y="313637"/>
                  </a:lnTo>
                  <a:lnTo>
                    <a:pt x="96624" y="348461"/>
                  </a:lnTo>
                  <a:lnTo>
                    <a:pt x="79025" y="380115"/>
                  </a:lnTo>
                  <a:lnTo>
                    <a:pt x="54328" y="407249"/>
                  </a:lnTo>
                  <a:lnTo>
                    <a:pt x="24145" y="442432"/>
                  </a:lnTo>
                  <a:lnTo>
                    <a:pt x="6036" y="483114"/>
                  </a:lnTo>
                  <a:lnTo>
                    <a:pt x="0" y="526545"/>
                  </a:lnTo>
                  <a:lnTo>
                    <a:pt x="6036" y="569977"/>
                  </a:lnTo>
                  <a:lnTo>
                    <a:pt x="24145" y="610662"/>
                  </a:lnTo>
                  <a:lnTo>
                    <a:pt x="54328" y="645849"/>
                  </a:lnTo>
                  <a:lnTo>
                    <a:pt x="79025" y="672976"/>
                  </a:lnTo>
                  <a:lnTo>
                    <a:pt x="96624" y="704627"/>
                  </a:lnTo>
                  <a:lnTo>
                    <a:pt x="106564" y="739451"/>
                  </a:lnTo>
                  <a:lnTo>
                    <a:pt x="108284" y="776096"/>
                  </a:lnTo>
                  <a:lnTo>
                    <a:pt x="111820" y="822319"/>
                  </a:lnTo>
                  <a:lnTo>
                    <a:pt x="127782" y="863892"/>
                  </a:lnTo>
                  <a:lnTo>
                    <a:pt x="154225" y="898873"/>
                  </a:lnTo>
                  <a:lnTo>
                    <a:pt x="189205" y="925316"/>
                  </a:lnTo>
                  <a:lnTo>
                    <a:pt x="230779" y="941277"/>
                  </a:lnTo>
                  <a:lnTo>
                    <a:pt x="277002" y="944814"/>
                  </a:lnTo>
                  <a:lnTo>
                    <a:pt x="313647" y="946533"/>
                  </a:lnTo>
                  <a:lnTo>
                    <a:pt x="348471" y="956469"/>
                  </a:lnTo>
                  <a:lnTo>
                    <a:pt x="380121" y="974064"/>
                  </a:lnTo>
                  <a:lnTo>
                    <a:pt x="407249" y="998760"/>
                  </a:lnTo>
                  <a:lnTo>
                    <a:pt x="442433" y="1028946"/>
                  </a:lnTo>
                  <a:lnTo>
                    <a:pt x="483116" y="1047058"/>
                  </a:lnTo>
                  <a:lnTo>
                    <a:pt x="526549" y="1053096"/>
                  </a:lnTo>
                  <a:lnTo>
                    <a:pt x="569982" y="1047058"/>
                  </a:lnTo>
                  <a:lnTo>
                    <a:pt x="610665" y="1028946"/>
                  </a:lnTo>
                  <a:lnTo>
                    <a:pt x="645849" y="998760"/>
                  </a:lnTo>
                  <a:lnTo>
                    <a:pt x="672976" y="974064"/>
                  </a:lnTo>
                  <a:lnTo>
                    <a:pt x="704627" y="956469"/>
                  </a:lnTo>
                  <a:lnTo>
                    <a:pt x="739451" y="946533"/>
                  </a:lnTo>
                  <a:lnTo>
                    <a:pt x="776096" y="944814"/>
                  </a:lnTo>
                  <a:lnTo>
                    <a:pt x="822319" y="941277"/>
                  </a:lnTo>
                  <a:lnTo>
                    <a:pt x="863892" y="925316"/>
                  </a:lnTo>
                  <a:lnTo>
                    <a:pt x="898873" y="898873"/>
                  </a:lnTo>
                  <a:lnTo>
                    <a:pt x="925316" y="863892"/>
                  </a:lnTo>
                  <a:lnTo>
                    <a:pt x="941277" y="822319"/>
                  </a:lnTo>
                  <a:lnTo>
                    <a:pt x="944814" y="776096"/>
                  </a:lnTo>
                  <a:lnTo>
                    <a:pt x="946534" y="739451"/>
                  </a:lnTo>
                  <a:lnTo>
                    <a:pt x="956474" y="704627"/>
                  </a:lnTo>
                  <a:lnTo>
                    <a:pt x="974073" y="672976"/>
                  </a:lnTo>
                  <a:lnTo>
                    <a:pt x="998770" y="645849"/>
                  </a:lnTo>
                  <a:lnTo>
                    <a:pt x="1028952" y="610662"/>
                  </a:lnTo>
                  <a:lnTo>
                    <a:pt x="1047062" y="569977"/>
                  </a:lnTo>
                  <a:lnTo>
                    <a:pt x="1053098" y="526545"/>
                  </a:lnTo>
                  <a:lnTo>
                    <a:pt x="1047062" y="483114"/>
                  </a:lnTo>
                  <a:lnTo>
                    <a:pt x="1028952" y="442432"/>
                  </a:lnTo>
                  <a:lnTo>
                    <a:pt x="998770" y="407249"/>
                  </a:lnTo>
                  <a:lnTo>
                    <a:pt x="974073" y="380115"/>
                  </a:lnTo>
                  <a:lnTo>
                    <a:pt x="956474" y="348461"/>
                  </a:lnTo>
                  <a:lnTo>
                    <a:pt x="946534" y="313637"/>
                  </a:lnTo>
                  <a:lnTo>
                    <a:pt x="944814" y="276991"/>
                  </a:lnTo>
                  <a:lnTo>
                    <a:pt x="941277" y="230772"/>
                  </a:lnTo>
                  <a:lnTo>
                    <a:pt x="925316" y="189200"/>
                  </a:lnTo>
                  <a:lnTo>
                    <a:pt x="898873" y="154220"/>
                  </a:lnTo>
                  <a:lnTo>
                    <a:pt x="863892" y="127777"/>
                  </a:lnTo>
                  <a:lnTo>
                    <a:pt x="822319" y="111817"/>
                  </a:lnTo>
                  <a:lnTo>
                    <a:pt x="776096" y="108284"/>
                  </a:lnTo>
                  <a:lnTo>
                    <a:pt x="739451" y="106559"/>
                  </a:lnTo>
                  <a:lnTo>
                    <a:pt x="704627" y="96620"/>
                  </a:lnTo>
                  <a:lnTo>
                    <a:pt x="672976" y="79023"/>
                  </a:lnTo>
                  <a:lnTo>
                    <a:pt x="645849" y="54328"/>
                  </a:lnTo>
                  <a:lnTo>
                    <a:pt x="610665" y="24145"/>
                  </a:lnTo>
                  <a:lnTo>
                    <a:pt x="569982" y="6036"/>
                  </a:lnTo>
                  <a:lnTo>
                    <a:pt x="526549" y="0"/>
                  </a:lnTo>
                  <a:close/>
                </a:path>
              </a:pathLst>
            </a:custGeom>
            <a:solidFill>
              <a:srgbClr val="1D78BE"/>
            </a:solidFill>
          </p:spPr>
          <p:txBody>
            <a:bodyPr wrap="square" lIns="0" tIns="0" rIns="0" bIns="0" rtlCol="0"/>
            <a:lstStyle/>
            <a:p>
              <a:endParaRPr/>
            </a:p>
          </p:txBody>
        </p:sp>
        <p:sp>
          <p:nvSpPr>
            <p:cNvPr id="47" name="object 47"/>
            <p:cNvSpPr/>
            <p:nvPr/>
          </p:nvSpPr>
          <p:spPr>
            <a:xfrm>
              <a:off x="16266026" y="7007611"/>
              <a:ext cx="1074420" cy="1074420"/>
            </a:xfrm>
            <a:custGeom>
              <a:avLst/>
              <a:gdLst/>
              <a:ahLst/>
              <a:cxnLst/>
              <a:rect l="l" t="t" r="r" b="b"/>
              <a:pathLst>
                <a:path w="1074419" h="1074420">
                  <a:moveTo>
                    <a:pt x="537051" y="0"/>
                  </a:moveTo>
                  <a:lnTo>
                    <a:pt x="501091" y="3875"/>
                  </a:lnTo>
                  <a:lnTo>
                    <a:pt x="467159" y="15163"/>
                  </a:lnTo>
                  <a:lnTo>
                    <a:pt x="436371" y="33355"/>
                  </a:lnTo>
                  <a:lnTo>
                    <a:pt x="409840" y="57945"/>
                  </a:lnTo>
                  <a:lnTo>
                    <a:pt x="384566" y="80922"/>
                  </a:lnTo>
                  <a:lnTo>
                    <a:pt x="354981" y="97381"/>
                  </a:lnTo>
                  <a:lnTo>
                    <a:pt x="322423" y="106714"/>
                  </a:lnTo>
                  <a:lnTo>
                    <a:pt x="288232" y="108310"/>
                  </a:lnTo>
                  <a:lnTo>
                    <a:pt x="252186" y="109675"/>
                  </a:lnTo>
                  <a:lnTo>
                    <a:pt x="217544" y="118586"/>
                  </a:lnTo>
                  <a:lnTo>
                    <a:pt x="157293" y="157314"/>
                  </a:lnTo>
                  <a:lnTo>
                    <a:pt x="118598" y="217461"/>
                  </a:lnTo>
                  <a:lnTo>
                    <a:pt x="108300" y="288242"/>
                  </a:lnTo>
                  <a:lnTo>
                    <a:pt x="108708" y="294032"/>
                  </a:lnTo>
                  <a:lnTo>
                    <a:pt x="113682" y="298179"/>
                  </a:lnTo>
                  <a:lnTo>
                    <a:pt x="119504" y="298001"/>
                  </a:lnTo>
                  <a:lnTo>
                    <a:pt x="125315" y="297593"/>
                  </a:lnTo>
                  <a:lnTo>
                    <a:pt x="129671" y="292577"/>
                  </a:lnTo>
                  <a:lnTo>
                    <a:pt x="129273" y="286787"/>
                  </a:lnTo>
                  <a:lnTo>
                    <a:pt x="130479" y="255143"/>
                  </a:lnTo>
                  <a:lnTo>
                    <a:pt x="152292" y="196831"/>
                  </a:lnTo>
                  <a:lnTo>
                    <a:pt x="196809" y="152297"/>
                  </a:lnTo>
                  <a:lnTo>
                    <a:pt x="255131" y="130459"/>
                  </a:lnTo>
                  <a:lnTo>
                    <a:pt x="286797" y="129284"/>
                  </a:lnTo>
                  <a:lnTo>
                    <a:pt x="325657" y="127339"/>
                  </a:lnTo>
                  <a:lnTo>
                    <a:pt x="362864" y="116687"/>
                  </a:lnTo>
                  <a:lnTo>
                    <a:pt x="396760" y="97946"/>
                  </a:lnTo>
                  <a:lnTo>
                    <a:pt x="425683" y="71736"/>
                  </a:lnTo>
                  <a:lnTo>
                    <a:pt x="448917" y="50214"/>
                  </a:lnTo>
                  <a:lnTo>
                    <a:pt x="475874" y="34289"/>
                  </a:lnTo>
                  <a:lnTo>
                    <a:pt x="505578" y="24407"/>
                  </a:lnTo>
                  <a:lnTo>
                    <a:pt x="537051" y="21015"/>
                  </a:lnTo>
                  <a:lnTo>
                    <a:pt x="568537" y="24407"/>
                  </a:lnTo>
                  <a:lnTo>
                    <a:pt x="598247" y="34289"/>
                  </a:lnTo>
                  <a:lnTo>
                    <a:pt x="625206" y="50214"/>
                  </a:lnTo>
                  <a:lnTo>
                    <a:pt x="648440" y="71736"/>
                  </a:lnTo>
                  <a:lnTo>
                    <a:pt x="677334" y="97949"/>
                  </a:lnTo>
                  <a:lnTo>
                    <a:pt x="711196" y="116695"/>
                  </a:lnTo>
                  <a:lnTo>
                    <a:pt x="748402" y="127348"/>
                  </a:lnTo>
                  <a:lnTo>
                    <a:pt x="787326" y="129284"/>
                  </a:lnTo>
                  <a:lnTo>
                    <a:pt x="818991" y="130459"/>
                  </a:lnTo>
                  <a:lnTo>
                    <a:pt x="849318" y="138261"/>
                  </a:lnTo>
                  <a:lnTo>
                    <a:pt x="901972" y="172172"/>
                  </a:lnTo>
                  <a:lnTo>
                    <a:pt x="935845" y="224822"/>
                  </a:lnTo>
                  <a:lnTo>
                    <a:pt x="944840" y="286787"/>
                  </a:lnTo>
                  <a:lnTo>
                    <a:pt x="946714" y="325761"/>
                  </a:lnTo>
                  <a:lnTo>
                    <a:pt x="957364" y="362958"/>
                  </a:lnTo>
                  <a:lnTo>
                    <a:pt x="976137" y="396796"/>
                  </a:lnTo>
                  <a:lnTo>
                    <a:pt x="1002377" y="425693"/>
                  </a:lnTo>
                  <a:lnTo>
                    <a:pt x="1023902" y="448921"/>
                  </a:lnTo>
                  <a:lnTo>
                    <a:pt x="1039823" y="475876"/>
                  </a:lnTo>
                  <a:lnTo>
                    <a:pt x="1049698" y="505582"/>
                  </a:lnTo>
                  <a:lnTo>
                    <a:pt x="1053088" y="537062"/>
                  </a:lnTo>
                  <a:lnTo>
                    <a:pt x="1049698" y="568547"/>
                  </a:lnTo>
                  <a:lnTo>
                    <a:pt x="1039823" y="598255"/>
                  </a:lnTo>
                  <a:lnTo>
                    <a:pt x="1023902" y="625208"/>
                  </a:lnTo>
                  <a:lnTo>
                    <a:pt x="1002377" y="648430"/>
                  </a:lnTo>
                  <a:lnTo>
                    <a:pt x="976137" y="677321"/>
                  </a:lnTo>
                  <a:lnTo>
                    <a:pt x="957364" y="711157"/>
                  </a:lnTo>
                  <a:lnTo>
                    <a:pt x="946714" y="748356"/>
                  </a:lnTo>
                  <a:lnTo>
                    <a:pt x="944840" y="787337"/>
                  </a:lnTo>
                  <a:lnTo>
                    <a:pt x="943640" y="818979"/>
                  </a:lnTo>
                  <a:lnTo>
                    <a:pt x="935845" y="849298"/>
                  </a:lnTo>
                  <a:lnTo>
                    <a:pt x="901972" y="901962"/>
                  </a:lnTo>
                  <a:lnTo>
                    <a:pt x="849314" y="935875"/>
                  </a:lnTo>
                  <a:lnTo>
                    <a:pt x="787326" y="944840"/>
                  </a:lnTo>
                  <a:lnTo>
                    <a:pt x="748274" y="946676"/>
                  </a:lnTo>
                  <a:lnTo>
                    <a:pt x="711083" y="957334"/>
                  </a:lnTo>
                  <a:lnTo>
                    <a:pt x="677292" y="976133"/>
                  </a:lnTo>
                  <a:lnTo>
                    <a:pt x="648440" y="1002388"/>
                  </a:lnTo>
                  <a:lnTo>
                    <a:pt x="625206" y="1023908"/>
                  </a:lnTo>
                  <a:lnTo>
                    <a:pt x="598247" y="1039829"/>
                  </a:lnTo>
                  <a:lnTo>
                    <a:pt x="568537" y="1049707"/>
                  </a:lnTo>
                  <a:lnTo>
                    <a:pt x="537051" y="1053098"/>
                  </a:lnTo>
                  <a:lnTo>
                    <a:pt x="505578" y="1049707"/>
                  </a:lnTo>
                  <a:lnTo>
                    <a:pt x="475874" y="1039829"/>
                  </a:lnTo>
                  <a:lnTo>
                    <a:pt x="448917" y="1023908"/>
                  </a:lnTo>
                  <a:lnTo>
                    <a:pt x="425683" y="1002388"/>
                  </a:lnTo>
                  <a:lnTo>
                    <a:pt x="396811" y="976146"/>
                  </a:lnTo>
                  <a:lnTo>
                    <a:pt x="363002" y="957370"/>
                  </a:lnTo>
                  <a:lnTo>
                    <a:pt x="325811" y="946715"/>
                  </a:lnTo>
                  <a:lnTo>
                    <a:pt x="286797" y="944840"/>
                  </a:lnTo>
                  <a:lnTo>
                    <a:pt x="255131" y="943675"/>
                  </a:lnTo>
                  <a:lnTo>
                    <a:pt x="224802" y="935875"/>
                  </a:lnTo>
                  <a:lnTo>
                    <a:pt x="172151" y="901962"/>
                  </a:lnTo>
                  <a:lnTo>
                    <a:pt x="138277" y="849298"/>
                  </a:lnTo>
                  <a:lnTo>
                    <a:pt x="129273" y="787337"/>
                  </a:lnTo>
                  <a:lnTo>
                    <a:pt x="127394" y="748356"/>
                  </a:lnTo>
                  <a:lnTo>
                    <a:pt x="116742" y="711157"/>
                  </a:lnTo>
                  <a:lnTo>
                    <a:pt x="97974" y="677321"/>
                  </a:lnTo>
                  <a:lnTo>
                    <a:pt x="71746" y="648430"/>
                  </a:lnTo>
                  <a:lnTo>
                    <a:pt x="50218" y="625208"/>
                  </a:lnTo>
                  <a:lnTo>
                    <a:pt x="34290" y="598255"/>
                  </a:lnTo>
                  <a:lnTo>
                    <a:pt x="24408" y="568547"/>
                  </a:lnTo>
                  <a:lnTo>
                    <a:pt x="21015" y="537062"/>
                  </a:lnTo>
                  <a:lnTo>
                    <a:pt x="24408" y="505582"/>
                  </a:lnTo>
                  <a:lnTo>
                    <a:pt x="34290" y="475876"/>
                  </a:lnTo>
                  <a:lnTo>
                    <a:pt x="50218" y="448921"/>
                  </a:lnTo>
                  <a:lnTo>
                    <a:pt x="71746" y="425693"/>
                  </a:lnTo>
                  <a:lnTo>
                    <a:pt x="76123" y="421871"/>
                  </a:lnTo>
                  <a:lnTo>
                    <a:pt x="76594" y="415233"/>
                  </a:lnTo>
                  <a:lnTo>
                    <a:pt x="68982" y="406479"/>
                  </a:lnTo>
                  <a:lnTo>
                    <a:pt x="62354" y="406039"/>
                  </a:lnTo>
                  <a:lnTo>
                    <a:pt x="57956" y="409830"/>
                  </a:lnTo>
                  <a:lnTo>
                    <a:pt x="33364" y="436368"/>
                  </a:lnTo>
                  <a:lnTo>
                    <a:pt x="15168" y="467163"/>
                  </a:lnTo>
                  <a:lnTo>
                    <a:pt x="3877" y="501099"/>
                  </a:lnTo>
                  <a:lnTo>
                    <a:pt x="0" y="537062"/>
                  </a:lnTo>
                  <a:lnTo>
                    <a:pt x="3877" y="573030"/>
                  </a:lnTo>
                  <a:lnTo>
                    <a:pt x="15168" y="606967"/>
                  </a:lnTo>
                  <a:lnTo>
                    <a:pt x="33364" y="637756"/>
                  </a:lnTo>
                  <a:lnTo>
                    <a:pt x="57956" y="664283"/>
                  </a:lnTo>
                  <a:lnTo>
                    <a:pt x="80909" y="689577"/>
                  </a:lnTo>
                  <a:lnTo>
                    <a:pt x="97334" y="719196"/>
                  </a:lnTo>
                  <a:lnTo>
                    <a:pt x="106656" y="751758"/>
                  </a:lnTo>
                  <a:lnTo>
                    <a:pt x="108300" y="785881"/>
                  </a:lnTo>
                  <a:lnTo>
                    <a:pt x="109685" y="822031"/>
                  </a:lnTo>
                  <a:lnTo>
                    <a:pt x="118598" y="856667"/>
                  </a:lnTo>
                  <a:lnTo>
                    <a:pt x="157293" y="916820"/>
                  </a:lnTo>
                  <a:lnTo>
                    <a:pt x="217524" y="955487"/>
                  </a:lnTo>
                  <a:lnTo>
                    <a:pt x="288232" y="965813"/>
                  </a:lnTo>
                  <a:lnTo>
                    <a:pt x="322405" y="967470"/>
                  </a:lnTo>
                  <a:lnTo>
                    <a:pt x="354965" y="976793"/>
                  </a:lnTo>
                  <a:lnTo>
                    <a:pt x="384560" y="993217"/>
                  </a:lnTo>
                  <a:lnTo>
                    <a:pt x="409840" y="1016178"/>
                  </a:lnTo>
                  <a:lnTo>
                    <a:pt x="436371" y="1040762"/>
                  </a:lnTo>
                  <a:lnTo>
                    <a:pt x="467159" y="1058952"/>
                  </a:lnTo>
                  <a:lnTo>
                    <a:pt x="501091" y="1070238"/>
                  </a:lnTo>
                  <a:lnTo>
                    <a:pt x="537051" y="1074113"/>
                  </a:lnTo>
                  <a:lnTo>
                    <a:pt x="573024" y="1070238"/>
                  </a:lnTo>
                  <a:lnTo>
                    <a:pt x="606961" y="1058952"/>
                  </a:lnTo>
                  <a:lnTo>
                    <a:pt x="637752" y="1040762"/>
                  </a:lnTo>
                  <a:lnTo>
                    <a:pt x="664283" y="1016178"/>
                  </a:lnTo>
                  <a:lnTo>
                    <a:pt x="689554" y="993214"/>
                  </a:lnTo>
                  <a:lnTo>
                    <a:pt x="719133" y="976785"/>
                  </a:lnTo>
                  <a:lnTo>
                    <a:pt x="751687" y="967461"/>
                  </a:lnTo>
                  <a:lnTo>
                    <a:pt x="785881" y="965813"/>
                  </a:lnTo>
                  <a:lnTo>
                    <a:pt x="821896" y="964407"/>
                  </a:lnTo>
                  <a:lnTo>
                    <a:pt x="856551" y="955499"/>
                  </a:lnTo>
                  <a:lnTo>
                    <a:pt x="916830" y="916820"/>
                  </a:lnTo>
                  <a:lnTo>
                    <a:pt x="955525" y="856667"/>
                  </a:lnTo>
                  <a:lnTo>
                    <a:pt x="965823" y="785881"/>
                  </a:lnTo>
                  <a:lnTo>
                    <a:pt x="967454" y="751758"/>
                  </a:lnTo>
                  <a:lnTo>
                    <a:pt x="976769" y="719197"/>
                  </a:lnTo>
                  <a:lnTo>
                    <a:pt x="993198" y="689582"/>
                  </a:lnTo>
                  <a:lnTo>
                    <a:pt x="1016168" y="664293"/>
                  </a:lnTo>
                  <a:lnTo>
                    <a:pt x="1040752" y="637761"/>
                  </a:lnTo>
                  <a:lnTo>
                    <a:pt x="1058941" y="606968"/>
                  </a:lnTo>
                  <a:lnTo>
                    <a:pt x="1070228" y="573030"/>
                  </a:lnTo>
                  <a:lnTo>
                    <a:pt x="1074103" y="537062"/>
                  </a:lnTo>
                  <a:lnTo>
                    <a:pt x="1070228" y="501100"/>
                  </a:lnTo>
                  <a:lnTo>
                    <a:pt x="1058941" y="467165"/>
                  </a:lnTo>
                  <a:lnTo>
                    <a:pt x="1040752" y="436373"/>
                  </a:lnTo>
                  <a:lnTo>
                    <a:pt x="1016168" y="409840"/>
                  </a:lnTo>
                  <a:lnTo>
                    <a:pt x="993198" y="384544"/>
                  </a:lnTo>
                  <a:lnTo>
                    <a:pt x="976769" y="354923"/>
                  </a:lnTo>
                  <a:lnTo>
                    <a:pt x="967454" y="322361"/>
                  </a:lnTo>
                  <a:lnTo>
                    <a:pt x="965823" y="288242"/>
                  </a:lnTo>
                  <a:lnTo>
                    <a:pt x="964438" y="252097"/>
                  </a:lnTo>
                  <a:lnTo>
                    <a:pt x="955525" y="217461"/>
                  </a:lnTo>
                  <a:lnTo>
                    <a:pt x="916830" y="157314"/>
                  </a:lnTo>
                  <a:lnTo>
                    <a:pt x="856590" y="118578"/>
                  </a:lnTo>
                  <a:lnTo>
                    <a:pt x="785881" y="108310"/>
                  </a:lnTo>
                  <a:lnTo>
                    <a:pt x="751678" y="106700"/>
                  </a:lnTo>
                  <a:lnTo>
                    <a:pt x="719126" y="97370"/>
                  </a:lnTo>
                  <a:lnTo>
                    <a:pt x="689551" y="80918"/>
                  </a:lnTo>
                  <a:lnTo>
                    <a:pt x="664283" y="57945"/>
                  </a:lnTo>
                  <a:lnTo>
                    <a:pt x="637752" y="33355"/>
                  </a:lnTo>
                  <a:lnTo>
                    <a:pt x="606961" y="15163"/>
                  </a:lnTo>
                  <a:lnTo>
                    <a:pt x="573024" y="3875"/>
                  </a:lnTo>
                  <a:lnTo>
                    <a:pt x="537051" y="0"/>
                  </a:lnTo>
                  <a:close/>
                </a:path>
              </a:pathLst>
            </a:custGeom>
            <a:solidFill>
              <a:srgbClr val="020302"/>
            </a:solidFill>
          </p:spPr>
          <p:txBody>
            <a:bodyPr wrap="square" lIns="0" tIns="0" rIns="0" bIns="0" rtlCol="0"/>
            <a:lstStyle/>
            <a:p>
              <a:endParaRPr/>
            </a:p>
          </p:txBody>
        </p:sp>
        <p:sp>
          <p:nvSpPr>
            <p:cNvPr id="48" name="object 48"/>
            <p:cNvSpPr/>
            <p:nvPr/>
          </p:nvSpPr>
          <p:spPr>
            <a:xfrm>
              <a:off x="16512904" y="7252326"/>
              <a:ext cx="582930" cy="584835"/>
            </a:xfrm>
            <a:custGeom>
              <a:avLst/>
              <a:gdLst/>
              <a:ahLst/>
              <a:cxnLst/>
              <a:rect l="l" t="t" r="r" b="b"/>
              <a:pathLst>
                <a:path w="582930" h="584834">
                  <a:moveTo>
                    <a:pt x="299615" y="0"/>
                  </a:moveTo>
                  <a:lnTo>
                    <a:pt x="255466" y="2109"/>
                  </a:lnTo>
                  <a:lnTo>
                    <a:pt x="211643" y="11066"/>
                  </a:lnTo>
                  <a:lnTo>
                    <a:pt x="168909" y="27007"/>
                  </a:lnTo>
                  <a:lnTo>
                    <a:pt x="128027" y="50074"/>
                  </a:lnTo>
                  <a:lnTo>
                    <a:pt x="121933" y="59843"/>
                  </a:lnTo>
                  <a:lnTo>
                    <a:pt x="128446" y="69487"/>
                  </a:lnTo>
                  <a:lnTo>
                    <a:pt x="134969" y="70743"/>
                  </a:lnTo>
                  <a:lnTo>
                    <a:pt x="139775" y="67518"/>
                  </a:lnTo>
                  <a:lnTo>
                    <a:pt x="182031" y="44130"/>
                  </a:lnTo>
                  <a:lnTo>
                    <a:pt x="226316" y="28895"/>
                  </a:lnTo>
                  <a:lnTo>
                    <a:pt x="271660" y="21634"/>
                  </a:lnTo>
                  <a:lnTo>
                    <a:pt x="317090" y="22167"/>
                  </a:lnTo>
                  <a:lnTo>
                    <a:pt x="361635" y="30314"/>
                  </a:lnTo>
                  <a:lnTo>
                    <a:pt x="404322" y="45897"/>
                  </a:lnTo>
                  <a:lnTo>
                    <a:pt x="444180" y="68736"/>
                  </a:lnTo>
                  <a:lnTo>
                    <a:pt x="480238" y="98651"/>
                  </a:lnTo>
                  <a:lnTo>
                    <a:pt x="511523" y="135464"/>
                  </a:lnTo>
                  <a:lnTo>
                    <a:pt x="538132" y="181884"/>
                  </a:lnTo>
                  <a:lnTo>
                    <a:pt x="554901" y="231859"/>
                  </a:lnTo>
                  <a:lnTo>
                    <a:pt x="561552" y="284151"/>
                  </a:lnTo>
                  <a:lnTo>
                    <a:pt x="557805" y="337521"/>
                  </a:lnTo>
                  <a:lnTo>
                    <a:pt x="543797" y="389156"/>
                  </a:lnTo>
                  <a:lnTo>
                    <a:pt x="520316" y="436351"/>
                  </a:lnTo>
                  <a:lnTo>
                    <a:pt x="488036" y="478028"/>
                  </a:lnTo>
                  <a:lnTo>
                    <a:pt x="447630" y="513107"/>
                  </a:lnTo>
                  <a:lnTo>
                    <a:pt x="401228" y="539733"/>
                  </a:lnTo>
                  <a:lnTo>
                    <a:pt x="351261" y="556515"/>
                  </a:lnTo>
                  <a:lnTo>
                    <a:pt x="298969" y="563160"/>
                  </a:lnTo>
                  <a:lnTo>
                    <a:pt x="245594" y="559378"/>
                  </a:lnTo>
                  <a:lnTo>
                    <a:pt x="193950" y="545370"/>
                  </a:lnTo>
                  <a:lnTo>
                    <a:pt x="146753" y="521892"/>
                  </a:lnTo>
                  <a:lnTo>
                    <a:pt x="105075" y="489618"/>
                  </a:lnTo>
                  <a:lnTo>
                    <a:pt x="69987" y="449224"/>
                  </a:lnTo>
                  <a:lnTo>
                    <a:pt x="37633" y="388709"/>
                  </a:lnTo>
                  <a:lnTo>
                    <a:pt x="21528" y="322202"/>
                  </a:lnTo>
                  <a:lnTo>
                    <a:pt x="20899" y="316432"/>
                  </a:lnTo>
                  <a:lnTo>
                    <a:pt x="15559" y="312286"/>
                  </a:lnTo>
                  <a:lnTo>
                    <a:pt x="4167" y="313542"/>
                  </a:lnTo>
                  <a:lnTo>
                    <a:pt x="0" y="318736"/>
                  </a:lnTo>
                  <a:lnTo>
                    <a:pt x="638" y="324505"/>
                  </a:lnTo>
                  <a:lnTo>
                    <a:pt x="17986" y="396185"/>
                  </a:lnTo>
                  <a:lnTo>
                    <a:pt x="52877" y="461402"/>
                  </a:lnTo>
                  <a:lnTo>
                    <a:pt x="82514" y="496896"/>
                  </a:lnTo>
                  <a:lnTo>
                    <a:pt x="116846" y="526887"/>
                  </a:lnTo>
                  <a:lnTo>
                    <a:pt x="155282" y="551001"/>
                  </a:lnTo>
                  <a:lnTo>
                    <a:pt x="197226" y="568866"/>
                  </a:lnTo>
                  <a:lnTo>
                    <a:pt x="242086" y="580110"/>
                  </a:lnTo>
                  <a:lnTo>
                    <a:pt x="291383" y="584267"/>
                  </a:lnTo>
                  <a:lnTo>
                    <a:pt x="336014" y="580817"/>
                  </a:lnTo>
                  <a:lnTo>
                    <a:pt x="379399" y="570564"/>
                  </a:lnTo>
                  <a:lnTo>
                    <a:pt x="420887" y="553659"/>
                  </a:lnTo>
                  <a:lnTo>
                    <a:pt x="459828" y="530248"/>
                  </a:lnTo>
                  <a:lnTo>
                    <a:pt x="495323" y="500605"/>
                  </a:lnTo>
                  <a:lnTo>
                    <a:pt x="525312" y="466268"/>
                  </a:lnTo>
                  <a:lnTo>
                    <a:pt x="549423" y="427829"/>
                  </a:lnTo>
                  <a:lnTo>
                    <a:pt x="567282" y="385884"/>
                  </a:lnTo>
                  <a:lnTo>
                    <a:pt x="578516" y="341028"/>
                  </a:lnTo>
                  <a:lnTo>
                    <a:pt x="582663" y="294967"/>
                  </a:lnTo>
                  <a:lnTo>
                    <a:pt x="579593" y="249479"/>
                  </a:lnTo>
                  <a:lnTo>
                    <a:pt x="569461" y="205249"/>
                  </a:lnTo>
                  <a:lnTo>
                    <a:pt x="552425" y="162960"/>
                  </a:lnTo>
                  <a:lnTo>
                    <a:pt x="528643" y="123297"/>
                  </a:lnTo>
                  <a:lnTo>
                    <a:pt x="498555" y="87259"/>
                  </a:lnTo>
                  <a:lnTo>
                    <a:pt x="464216" y="57231"/>
                  </a:lnTo>
                  <a:lnTo>
                    <a:pt x="426390" y="33351"/>
                  </a:lnTo>
                  <a:lnTo>
                    <a:pt x="385839" y="15760"/>
                  </a:lnTo>
                  <a:lnTo>
                    <a:pt x="343327" y="4596"/>
                  </a:lnTo>
                  <a:lnTo>
                    <a:pt x="299615" y="0"/>
                  </a:lnTo>
                  <a:close/>
                </a:path>
              </a:pathLst>
            </a:custGeom>
            <a:solidFill>
              <a:srgbClr val="FFFFFF"/>
            </a:solidFill>
          </p:spPr>
          <p:txBody>
            <a:bodyPr wrap="square" lIns="0" tIns="0" rIns="0" bIns="0" rtlCol="0"/>
            <a:lstStyle/>
            <a:p>
              <a:endParaRPr/>
            </a:p>
          </p:txBody>
        </p:sp>
      </p:grpSp>
      <p:sp>
        <p:nvSpPr>
          <p:cNvPr id="49" name="object 49"/>
          <p:cNvSpPr/>
          <p:nvPr/>
        </p:nvSpPr>
        <p:spPr>
          <a:xfrm>
            <a:off x="18000645" y="6762077"/>
            <a:ext cx="2091689" cy="2214880"/>
          </a:xfrm>
          <a:custGeom>
            <a:avLst/>
            <a:gdLst/>
            <a:ahLst/>
            <a:cxnLst/>
            <a:rect l="l" t="t" r="r" b="b"/>
            <a:pathLst>
              <a:path w="2091690" h="2214879">
                <a:moveTo>
                  <a:pt x="2091590" y="0"/>
                </a:moveTo>
                <a:lnTo>
                  <a:pt x="0" y="0"/>
                </a:lnTo>
                <a:lnTo>
                  <a:pt x="0" y="2214717"/>
                </a:lnTo>
                <a:lnTo>
                  <a:pt x="2091590" y="2214717"/>
                </a:lnTo>
                <a:lnTo>
                  <a:pt x="2091590" y="0"/>
                </a:lnTo>
                <a:close/>
              </a:path>
            </a:pathLst>
          </a:custGeom>
          <a:solidFill>
            <a:srgbClr val="ECEDF1"/>
          </a:solidFill>
        </p:spPr>
        <p:txBody>
          <a:bodyPr wrap="square" lIns="0" tIns="0" rIns="0" bIns="0" rtlCol="0"/>
          <a:lstStyle/>
          <a:p>
            <a:endParaRPr/>
          </a:p>
        </p:txBody>
      </p:sp>
      <p:grpSp>
        <p:nvGrpSpPr>
          <p:cNvPr id="50" name="object 50"/>
          <p:cNvGrpSpPr/>
          <p:nvPr/>
        </p:nvGrpSpPr>
        <p:grpSpPr>
          <a:xfrm>
            <a:off x="16052361" y="4801816"/>
            <a:ext cx="1583055" cy="1544955"/>
            <a:chOff x="16052361" y="4801816"/>
            <a:chExt cx="1583055" cy="1544955"/>
          </a:xfrm>
        </p:grpSpPr>
        <p:sp>
          <p:nvSpPr>
            <p:cNvPr id="51" name="object 51"/>
            <p:cNvSpPr/>
            <p:nvPr/>
          </p:nvSpPr>
          <p:spPr>
            <a:xfrm>
              <a:off x="16062195" y="4811637"/>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52" name="object 52"/>
            <p:cNvSpPr/>
            <p:nvPr/>
          </p:nvSpPr>
          <p:spPr>
            <a:xfrm>
              <a:off x="16052355" y="4801825"/>
              <a:ext cx="1583055" cy="1544955"/>
            </a:xfrm>
            <a:custGeom>
              <a:avLst/>
              <a:gdLst/>
              <a:ahLst/>
              <a:cxnLst/>
              <a:rect l="l" t="t" r="r" b="b"/>
              <a:pathLst>
                <a:path w="1583055" h="1544954">
                  <a:moveTo>
                    <a:pt x="1068247" y="1529613"/>
                  </a:moveTo>
                  <a:lnTo>
                    <a:pt x="1063840" y="1525231"/>
                  </a:lnTo>
                  <a:lnTo>
                    <a:pt x="789990" y="1525231"/>
                  </a:lnTo>
                  <a:lnTo>
                    <a:pt x="742137" y="1522831"/>
                  </a:lnTo>
                  <a:lnTo>
                    <a:pt x="695185" y="1515681"/>
                  </a:lnTo>
                  <a:lnTo>
                    <a:pt x="649401" y="1503870"/>
                  </a:lnTo>
                  <a:lnTo>
                    <a:pt x="605066" y="1487500"/>
                  </a:lnTo>
                  <a:lnTo>
                    <a:pt x="562457" y="1466634"/>
                  </a:lnTo>
                  <a:lnTo>
                    <a:pt x="521855" y="1441361"/>
                  </a:lnTo>
                  <a:lnTo>
                    <a:pt x="499122" y="1428165"/>
                  </a:lnTo>
                  <a:lnTo>
                    <a:pt x="474370" y="1418602"/>
                  </a:lnTo>
                  <a:lnTo>
                    <a:pt x="447941" y="1412786"/>
                  </a:lnTo>
                  <a:lnTo>
                    <a:pt x="420204" y="1410817"/>
                  </a:lnTo>
                  <a:lnTo>
                    <a:pt x="19646" y="1410817"/>
                  </a:lnTo>
                  <a:lnTo>
                    <a:pt x="19646" y="950036"/>
                  </a:lnTo>
                  <a:lnTo>
                    <a:pt x="15252" y="945642"/>
                  </a:lnTo>
                  <a:lnTo>
                    <a:pt x="4394" y="945642"/>
                  </a:lnTo>
                  <a:lnTo>
                    <a:pt x="0" y="950036"/>
                  </a:lnTo>
                  <a:lnTo>
                    <a:pt x="0" y="1426083"/>
                  </a:lnTo>
                  <a:lnTo>
                    <a:pt x="4394" y="1430464"/>
                  </a:lnTo>
                  <a:lnTo>
                    <a:pt x="420204" y="1430464"/>
                  </a:lnTo>
                  <a:lnTo>
                    <a:pt x="444969" y="1432204"/>
                  </a:lnTo>
                  <a:lnTo>
                    <a:pt x="468515" y="1437360"/>
                  </a:lnTo>
                  <a:lnTo>
                    <a:pt x="490512" y="1445831"/>
                  </a:lnTo>
                  <a:lnTo>
                    <a:pt x="510641" y="1457528"/>
                  </a:lnTo>
                  <a:lnTo>
                    <a:pt x="552945" y="1483829"/>
                  </a:lnTo>
                  <a:lnTo>
                    <a:pt x="597344" y="1505559"/>
                  </a:lnTo>
                  <a:lnTo>
                    <a:pt x="643534" y="1522615"/>
                  </a:lnTo>
                  <a:lnTo>
                    <a:pt x="691235" y="1534922"/>
                  </a:lnTo>
                  <a:lnTo>
                    <a:pt x="740143" y="1542364"/>
                  </a:lnTo>
                  <a:lnTo>
                    <a:pt x="789990" y="1544866"/>
                  </a:lnTo>
                  <a:lnTo>
                    <a:pt x="1058418" y="1544866"/>
                  </a:lnTo>
                  <a:lnTo>
                    <a:pt x="1063840" y="1544866"/>
                  </a:lnTo>
                  <a:lnTo>
                    <a:pt x="1068247" y="1540471"/>
                  </a:lnTo>
                  <a:lnTo>
                    <a:pt x="1068247" y="1529613"/>
                  </a:lnTo>
                  <a:close/>
                </a:path>
                <a:path w="1583055" h="1544954">
                  <a:moveTo>
                    <a:pt x="1582953" y="663473"/>
                  </a:moveTo>
                  <a:lnTo>
                    <a:pt x="1574838" y="622528"/>
                  </a:lnTo>
                  <a:lnTo>
                    <a:pt x="1554581" y="586943"/>
                  </a:lnTo>
                  <a:lnTo>
                    <a:pt x="1524508" y="558863"/>
                  </a:lnTo>
                  <a:lnTo>
                    <a:pt x="1486903" y="540448"/>
                  </a:lnTo>
                  <a:lnTo>
                    <a:pt x="1444066" y="533819"/>
                  </a:lnTo>
                  <a:lnTo>
                    <a:pt x="971130" y="533819"/>
                  </a:lnTo>
                  <a:lnTo>
                    <a:pt x="982611" y="512445"/>
                  </a:lnTo>
                  <a:lnTo>
                    <a:pt x="1011389" y="444449"/>
                  </a:lnTo>
                  <a:lnTo>
                    <a:pt x="1025626" y="398691"/>
                  </a:lnTo>
                  <a:lnTo>
                    <a:pt x="1037691" y="345655"/>
                  </a:lnTo>
                  <a:lnTo>
                    <a:pt x="1046060" y="285800"/>
                  </a:lnTo>
                  <a:lnTo>
                    <a:pt x="1049197" y="219544"/>
                  </a:lnTo>
                  <a:lnTo>
                    <a:pt x="1044663" y="157683"/>
                  </a:lnTo>
                  <a:lnTo>
                    <a:pt x="1031633" y="104254"/>
                  </a:lnTo>
                  <a:lnTo>
                    <a:pt x="1010869" y="60528"/>
                  </a:lnTo>
                  <a:lnTo>
                    <a:pt x="983170" y="27736"/>
                  </a:lnTo>
                  <a:lnTo>
                    <a:pt x="949350" y="7137"/>
                  </a:lnTo>
                  <a:lnTo>
                    <a:pt x="910196" y="0"/>
                  </a:lnTo>
                  <a:lnTo>
                    <a:pt x="873150" y="10502"/>
                  </a:lnTo>
                  <a:lnTo>
                    <a:pt x="847344" y="39293"/>
                  </a:lnTo>
                  <a:lnTo>
                    <a:pt x="828433" y="82257"/>
                  </a:lnTo>
                  <a:lnTo>
                    <a:pt x="812126" y="135280"/>
                  </a:lnTo>
                  <a:lnTo>
                    <a:pt x="802589" y="167589"/>
                  </a:lnTo>
                  <a:lnTo>
                    <a:pt x="791756" y="201574"/>
                  </a:lnTo>
                  <a:lnTo>
                    <a:pt x="763333" y="272808"/>
                  </a:lnTo>
                  <a:lnTo>
                    <a:pt x="735063" y="326440"/>
                  </a:lnTo>
                  <a:lnTo>
                    <a:pt x="705777" y="370522"/>
                  </a:lnTo>
                  <a:lnTo>
                    <a:pt x="673976" y="409130"/>
                  </a:lnTo>
                  <a:lnTo>
                    <a:pt x="638124" y="446341"/>
                  </a:lnTo>
                  <a:lnTo>
                    <a:pt x="565746" y="515861"/>
                  </a:lnTo>
                  <a:lnTo>
                    <a:pt x="531368" y="549452"/>
                  </a:lnTo>
                  <a:lnTo>
                    <a:pt x="514807" y="566394"/>
                  </a:lnTo>
                  <a:lnTo>
                    <a:pt x="498551" y="584047"/>
                  </a:lnTo>
                  <a:lnTo>
                    <a:pt x="482663" y="602348"/>
                  </a:lnTo>
                  <a:lnTo>
                    <a:pt x="467182" y="621220"/>
                  </a:lnTo>
                  <a:lnTo>
                    <a:pt x="447840" y="640778"/>
                  </a:lnTo>
                  <a:lnTo>
                    <a:pt x="425297" y="655231"/>
                  </a:lnTo>
                  <a:lnTo>
                    <a:pt x="400380" y="664210"/>
                  </a:lnTo>
                  <a:lnTo>
                    <a:pt x="373888" y="667283"/>
                  </a:lnTo>
                  <a:lnTo>
                    <a:pt x="4394" y="667283"/>
                  </a:lnTo>
                  <a:lnTo>
                    <a:pt x="0" y="671677"/>
                  </a:lnTo>
                  <a:lnTo>
                    <a:pt x="0" y="754837"/>
                  </a:lnTo>
                  <a:lnTo>
                    <a:pt x="4394" y="759218"/>
                  </a:lnTo>
                  <a:lnTo>
                    <a:pt x="15252" y="759218"/>
                  </a:lnTo>
                  <a:lnTo>
                    <a:pt x="19646" y="754837"/>
                  </a:lnTo>
                  <a:lnTo>
                    <a:pt x="19646" y="686943"/>
                  </a:lnTo>
                  <a:lnTo>
                    <a:pt x="373888" y="686943"/>
                  </a:lnTo>
                  <a:lnTo>
                    <a:pt x="433832" y="672947"/>
                  </a:lnTo>
                  <a:lnTo>
                    <a:pt x="482561" y="633463"/>
                  </a:lnTo>
                  <a:lnTo>
                    <a:pt x="497662" y="615022"/>
                  </a:lnTo>
                  <a:lnTo>
                    <a:pt x="513168" y="597154"/>
                  </a:lnTo>
                  <a:lnTo>
                    <a:pt x="529043" y="579920"/>
                  </a:lnTo>
                  <a:lnTo>
                    <a:pt x="545223" y="563384"/>
                  </a:lnTo>
                  <a:lnTo>
                    <a:pt x="579424" y="529945"/>
                  </a:lnTo>
                  <a:lnTo>
                    <a:pt x="645972" y="466191"/>
                  </a:lnTo>
                  <a:lnTo>
                    <a:pt x="677583" y="434251"/>
                  </a:lnTo>
                  <a:lnTo>
                    <a:pt x="705980" y="402221"/>
                  </a:lnTo>
                  <a:lnTo>
                    <a:pt x="732091" y="367677"/>
                  </a:lnTo>
                  <a:lnTo>
                    <a:pt x="756818" y="328142"/>
                  </a:lnTo>
                  <a:lnTo>
                    <a:pt x="781100" y="281216"/>
                  </a:lnTo>
                  <a:lnTo>
                    <a:pt x="797090" y="244233"/>
                  </a:lnTo>
                  <a:lnTo>
                    <a:pt x="810247" y="208241"/>
                  </a:lnTo>
                  <a:lnTo>
                    <a:pt x="830973" y="140754"/>
                  </a:lnTo>
                  <a:lnTo>
                    <a:pt x="847191" y="88265"/>
                  </a:lnTo>
                  <a:lnTo>
                    <a:pt x="863473" y="50355"/>
                  </a:lnTo>
                  <a:lnTo>
                    <a:pt x="883323" y="27368"/>
                  </a:lnTo>
                  <a:lnTo>
                    <a:pt x="910196" y="19634"/>
                  </a:lnTo>
                  <a:lnTo>
                    <a:pt x="943825" y="26149"/>
                  </a:lnTo>
                  <a:lnTo>
                    <a:pt x="996645" y="74752"/>
                  </a:lnTo>
                  <a:lnTo>
                    <a:pt x="1014463" y="114579"/>
                  </a:lnTo>
                  <a:lnTo>
                    <a:pt x="1025664" y="163220"/>
                  </a:lnTo>
                  <a:lnTo>
                    <a:pt x="1029550" y="219544"/>
                  </a:lnTo>
                  <a:lnTo>
                    <a:pt x="1024940" y="297815"/>
                  </a:lnTo>
                  <a:lnTo>
                    <a:pt x="1013028" y="366776"/>
                  </a:lnTo>
                  <a:lnTo>
                    <a:pt x="996721" y="425462"/>
                  </a:lnTo>
                  <a:lnTo>
                    <a:pt x="978916" y="472897"/>
                  </a:lnTo>
                  <a:lnTo>
                    <a:pt x="962494" y="508127"/>
                  </a:lnTo>
                  <a:lnTo>
                    <a:pt x="943406" y="541108"/>
                  </a:lnTo>
                  <a:lnTo>
                    <a:pt x="943190" y="545033"/>
                  </a:lnTo>
                  <a:lnTo>
                    <a:pt x="946594" y="551446"/>
                  </a:lnTo>
                  <a:lnTo>
                    <a:pt x="949934" y="553466"/>
                  </a:lnTo>
                  <a:lnTo>
                    <a:pt x="1444066" y="553466"/>
                  </a:lnTo>
                  <a:lnTo>
                    <a:pt x="1489417" y="562165"/>
                  </a:lnTo>
                  <a:lnTo>
                    <a:pt x="1526984" y="585889"/>
                  </a:lnTo>
                  <a:lnTo>
                    <a:pt x="1552905" y="621042"/>
                  </a:lnTo>
                  <a:lnTo>
                    <a:pt x="1563319" y="664044"/>
                  </a:lnTo>
                  <a:lnTo>
                    <a:pt x="1561731" y="687019"/>
                  </a:lnTo>
                  <a:lnTo>
                    <a:pt x="1545463" y="729018"/>
                  </a:lnTo>
                  <a:lnTo>
                    <a:pt x="1513598" y="761860"/>
                  </a:lnTo>
                  <a:lnTo>
                    <a:pt x="1472145" y="779399"/>
                  </a:lnTo>
                  <a:lnTo>
                    <a:pt x="1449247" y="781672"/>
                  </a:lnTo>
                  <a:lnTo>
                    <a:pt x="1129258" y="781672"/>
                  </a:lnTo>
                  <a:lnTo>
                    <a:pt x="1124851" y="786066"/>
                  </a:lnTo>
                  <a:lnTo>
                    <a:pt x="1124851" y="796925"/>
                  </a:lnTo>
                  <a:lnTo>
                    <a:pt x="1129258" y="801306"/>
                  </a:lnTo>
                  <a:lnTo>
                    <a:pt x="1413103" y="801306"/>
                  </a:lnTo>
                  <a:lnTo>
                    <a:pt x="1458442" y="810018"/>
                  </a:lnTo>
                  <a:lnTo>
                    <a:pt x="1495996" y="833742"/>
                  </a:lnTo>
                  <a:lnTo>
                    <a:pt x="1521917" y="868895"/>
                  </a:lnTo>
                  <a:lnTo>
                    <a:pt x="1532331" y="911898"/>
                  </a:lnTo>
                  <a:lnTo>
                    <a:pt x="1530756" y="934872"/>
                  </a:lnTo>
                  <a:lnTo>
                    <a:pt x="1514475" y="976871"/>
                  </a:lnTo>
                  <a:lnTo>
                    <a:pt x="1482610" y="1009713"/>
                  </a:lnTo>
                  <a:lnTo>
                    <a:pt x="1441170" y="1027252"/>
                  </a:lnTo>
                  <a:lnTo>
                    <a:pt x="1418297" y="1029525"/>
                  </a:lnTo>
                  <a:lnTo>
                    <a:pt x="1110195" y="1029525"/>
                  </a:lnTo>
                  <a:lnTo>
                    <a:pt x="1105814" y="1033907"/>
                  </a:lnTo>
                  <a:lnTo>
                    <a:pt x="1105814" y="1044765"/>
                  </a:lnTo>
                  <a:lnTo>
                    <a:pt x="1110195" y="1049172"/>
                  </a:lnTo>
                  <a:lnTo>
                    <a:pt x="1382115" y="1049172"/>
                  </a:lnTo>
                  <a:lnTo>
                    <a:pt x="1427454" y="1057871"/>
                  </a:lnTo>
                  <a:lnTo>
                    <a:pt x="1465021" y="1081595"/>
                  </a:lnTo>
                  <a:lnTo>
                    <a:pt x="1490941" y="1116749"/>
                  </a:lnTo>
                  <a:lnTo>
                    <a:pt x="1501343" y="1159751"/>
                  </a:lnTo>
                  <a:lnTo>
                    <a:pt x="1499768" y="1182725"/>
                  </a:lnTo>
                  <a:lnTo>
                    <a:pt x="1483487" y="1224724"/>
                  </a:lnTo>
                  <a:lnTo>
                    <a:pt x="1451622" y="1257566"/>
                  </a:lnTo>
                  <a:lnTo>
                    <a:pt x="1410182" y="1275105"/>
                  </a:lnTo>
                  <a:lnTo>
                    <a:pt x="1387309" y="1277366"/>
                  </a:lnTo>
                  <a:lnTo>
                    <a:pt x="1091133" y="1277366"/>
                  </a:lnTo>
                  <a:lnTo>
                    <a:pt x="1086739" y="1281772"/>
                  </a:lnTo>
                  <a:lnTo>
                    <a:pt x="1086739" y="1292631"/>
                  </a:lnTo>
                  <a:lnTo>
                    <a:pt x="1091133" y="1297012"/>
                  </a:lnTo>
                  <a:lnTo>
                    <a:pt x="1320139" y="1297012"/>
                  </a:lnTo>
                  <a:lnTo>
                    <a:pt x="1365478" y="1305725"/>
                  </a:lnTo>
                  <a:lnTo>
                    <a:pt x="1403045" y="1329448"/>
                  </a:lnTo>
                  <a:lnTo>
                    <a:pt x="1428965" y="1364602"/>
                  </a:lnTo>
                  <a:lnTo>
                    <a:pt x="1439379" y="1407591"/>
                  </a:lnTo>
                  <a:lnTo>
                    <a:pt x="1437792" y="1430578"/>
                  </a:lnTo>
                  <a:lnTo>
                    <a:pt x="1421523" y="1472577"/>
                  </a:lnTo>
                  <a:lnTo>
                    <a:pt x="1389659" y="1505419"/>
                  </a:lnTo>
                  <a:lnTo>
                    <a:pt x="1348219" y="1522958"/>
                  </a:lnTo>
                  <a:lnTo>
                    <a:pt x="1325346" y="1525231"/>
                  </a:lnTo>
                  <a:lnTo>
                    <a:pt x="1243647" y="1525231"/>
                  </a:lnTo>
                  <a:lnTo>
                    <a:pt x="1239266" y="1529613"/>
                  </a:lnTo>
                  <a:lnTo>
                    <a:pt x="1239266" y="1540471"/>
                  </a:lnTo>
                  <a:lnTo>
                    <a:pt x="1243647" y="1544866"/>
                  </a:lnTo>
                  <a:lnTo>
                    <a:pt x="1325346" y="1544866"/>
                  </a:lnTo>
                  <a:lnTo>
                    <a:pt x="1352156" y="1542211"/>
                  </a:lnTo>
                  <a:lnTo>
                    <a:pt x="1400733" y="1521650"/>
                  </a:lnTo>
                  <a:lnTo>
                    <a:pt x="1438084" y="1483156"/>
                  </a:lnTo>
                  <a:lnTo>
                    <a:pt x="1457159" y="1433944"/>
                  </a:lnTo>
                  <a:lnTo>
                    <a:pt x="1459026" y="1407020"/>
                  </a:lnTo>
                  <a:lnTo>
                    <a:pt x="1453426" y="1373479"/>
                  </a:lnTo>
                  <a:lnTo>
                    <a:pt x="1439570" y="1343177"/>
                  </a:lnTo>
                  <a:lnTo>
                    <a:pt x="1418678" y="1317282"/>
                  </a:lnTo>
                  <a:lnTo>
                    <a:pt x="1391970" y="1296936"/>
                  </a:lnTo>
                  <a:lnTo>
                    <a:pt x="1417472" y="1293634"/>
                  </a:lnTo>
                  <a:lnTo>
                    <a:pt x="1463636" y="1273149"/>
                  </a:lnTo>
                  <a:lnTo>
                    <a:pt x="1500047" y="1235303"/>
                  </a:lnTo>
                  <a:lnTo>
                    <a:pt x="1519135" y="1186091"/>
                  </a:lnTo>
                  <a:lnTo>
                    <a:pt x="1520990" y="1159179"/>
                  </a:lnTo>
                  <a:lnTo>
                    <a:pt x="1514906" y="1124051"/>
                  </a:lnTo>
                  <a:lnTo>
                    <a:pt x="1499793" y="1092581"/>
                  </a:lnTo>
                  <a:lnTo>
                    <a:pt x="1477060" y="1066063"/>
                  </a:lnTo>
                  <a:lnTo>
                    <a:pt x="1448142" y="1045845"/>
                  </a:lnTo>
                  <a:lnTo>
                    <a:pt x="1466443" y="1040295"/>
                  </a:lnTo>
                  <a:lnTo>
                    <a:pt x="1499730" y="1021549"/>
                  </a:lnTo>
                  <a:lnTo>
                    <a:pt x="1531035" y="987450"/>
                  </a:lnTo>
                  <a:lnTo>
                    <a:pt x="1550123" y="938237"/>
                  </a:lnTo>
                  <a:lnTo>
                    <a:pt x="1551978" y="911313"/>
                  </a:lnTo>
                  <a:lnTo>
                    <a:pt x="1545894" y="876198"/>
                  </a:lnTo>
                  <a:lnTo>
                    <a:pt x="1530769" y="844727"/>
                  </a:lnTo>
                  <a:lnTo>
                    <a:pt x="1508048" y="818210"/>
                  </a:lnTo>
                  <a:lnTo>
                    <a:pt x="1479130" y="797991"/>
                  </a:lnTo>
                  <a:lnTo>
                    <a:pt x="1497418" y="792429"/>
                  </a:lnTo>
                  <a:lnTo>
                    <a:pt x="1530705" y="773696"/>
                  </a:lnTo>
                  <a:lnTo>
                    <a:pt x="1562023" y="739597"/>
                  </a:lnTo>
                  <a:lnTo>
                    <a:pt x="1581099" y="690384"/>
                  </a:lnTo>
                  <a:lnTo>
                    <a:pt x="1582953" y="663473"/>
                  </a:lnTo>
                  <a:close/>
                </a:path>
              </a:pathLst>
            </a:custGeom>
            <a:solidFill>
              <a:srgbClr val="020302"/>
            </a:solidFill>
          </p:spPr>
          <p:txBody>
            <a:bodyPr wrap="square" lIns="0" tIns="0" rIns="0" bIns="0" rtlCol="0"/>
            <a:lstStyle/>
            <a:p>
              <a:endParaRPr/>
            </a:p>
          </p:txBody>
        </p:sp>
      </p:grpSp>
      <p:grpSp>
        <p:nvGrpSpPr>
          <p:cNvPr id="53" name="object 53"/>
          <p:cNvGrpSpPr/>
          <p:nvPr/>
        </p:nvGrpSpPr>
        <p:grpSpPr>
          <a:xfrm>
            <a:off x="18149774" y="7622121"/>
            <a:ext cx="861060" cy="887730"/>
            <a:chOff x="18149774" y="7622121"/>
            <a:chExt cx="861060" cy="887730"/>
          </a:xfrm>
        </p:grpSpPr>
        <p:sp>
          <p:nvSpPr>
            <p:cNvPr id="54" name="object 54"/>
            <p:cNvSpPr/>
            <p:nvPr/>
          </p:nvSpPr>
          <p:spPr>
            <a:xfrm>
              <a:off x="18159589" y="7633234"/>
              <a:ext cx="841375" cy="866140"/>
            </a:xfrm>
            <a:custGeom>
              <a:avLst/>
              <a:gdLst/>
              <a:ahLst/>
              <a:cxnLst/>
              <a:rect l="l" t="t" r="r" b="b"/>
              <a:pathLst>
                <a:path w="841375" h="866140">
                  <a:moveTo>
                    <a:pt x="355609" y="0"/>
                  </a:moveTo>
                  <a:lnTo>
                    <a:pt x="334878" y="114"/>
                  </a:lnTo>
                  <a:lnTo>
                    <a:pt x="316939" y="10505"/>
                  </a:lnTo>
                  <a:lnTo>
                    <a:pt x="306452" y="29910"/>
                  </a:lnTo>
                  <a:lnTo>
                    <a:pt x="256129" y="257107"/>
                  </a:lnTo>
                  <a:lnTo>
                    <a:pt x="253128" y="265769"/>
                  </a:lnTo>
                  <a:lnTo>
                    <a:pt x="248294" y="273426"/>
                  </a:lnTo>
                  <a:lnTo>
                    <a:pt x="241855" y="279795"/>
                  </a:lnTo>
                  <a:lnTo>
                    <a:pt x="234036" y="284593"/>
                  </a:lnTo>
                  <a:lnTo>
                    <a:pt x="22995" y="382590"/>
                  </a:lnTo>
                  <a:lnTo>
                    <a:pt x="6295" y="397006"/>
                  </a:lnTo>
                  <a:lnTo>
                    <a:pt x="0" y="416761"/>
                  </a:lnTo>
                  <a:lnTo>
                    <a:pt x="4343" y="437032"/>
                  </a:lnTo>
                  <a:lnTo>
                    <a:pt x="19560" y="452996"/>
                  </a:lnTo>
                  <a:lnTo>
                    <a:pt x="220067" y="571056"/>
                  </a:lnTo>
                  <a:lnTo>
                    <a:pt x="227383" y="576591"/>
                  </a:lnTo>
                  <a:lnTo>
                    <a:pt x="233174" y="583555"/>
                  </a:lnTo>
                  <a:lnTo>
                    <a:pt x="237242" y="591647"/>
                  </a:lnTo>
                  <a:lnTo>
                    <a:pt x="239386" y="600563"/>
                  </a:lnTo>
                  <a:lnTo>
                    <a:pt x="267385" y="831571"/>
                  </a:lnTo>
                  <a:lnTo>
                    <a:pt x="275933" y="851904"/>
                  </a:lnTo>
                  <a:lnTo>
                    <a:pt x="292773" y="863996"/>
                  </a:lnTo>
                  <a:lnTo>
                    <a:pt x="313393" y="866132"/>
                  </a:lnTo>
                  <a:lnTo>
                    <a:pt x="333279" y="856597"/>
                  </a:lnTo>
                  <a:lnTo>
                    <a:pt x="507525" y="702381"/>
                  </a:lnTo>
                  <a:lnTo>
                    <a:pt x="515051" y="697132"/>
                  </a:lnTo>
                  <a:lnTo>
                    <a:pt x="523465" y="693776"/>
                  </a:lnTo>
                  <a:lnTo>
                    <a:pt x="532420" y="692408"/>
                  </a:lnTo>
                  <a:lnTo>
                    <a:pt x="541565" y="693125"/>
                  </a:lnTo>
                  <a:lnTo>
                    <a:pt x="769904" y="737878"/>
                  </a:lnTo>
                  <a:lnTo>
                    <a:pt x="791881" y="736033"/>
                  </a:lnTo>
                  <a:lnTo>
                    <a:pt x="808584" y="723755"/>
                  </a:lnTo>
                  <a:lnTo>
                    <a:pt x="816985" y="704806"/>
                  </a:lnTo>
                  <a:lnTo>
                    <a:pt x="814060" y="682947"/>
                  </a:lnTo>
                  <a:lnTo>
                    <a:pt x="721246" y="469572"/>
                  </a:lnTo>
                  <a:lnTo>
                    <a:pt x="718577" y="460795"/>
                  </a:lnTo>
                  <a:lnTo>
                    <a:pt x="717985" y="451758"/>
                  </a:lnTo>
                  <a:lnTo>
                    <a:pt x="719454" y="442820"/>
                  </a:lnTo>
                  <a:lnTo>
                    <a:pt x="722963" y="434337"/>
                  </a:lnTo>
                  <a:lnTo>
                    <a:pt x="836091" y="231003"/>
                  </a:lnTo>
                  <a:lnTo>
                    <a:pt x="841125" y="209529"/>
                  </a:lnTo>
                  <a:lnTo>
                    <a:pt x="834606" y="189847"/>
                  </a:lnTo>
                  <a:lnTo>
                    <a:pt x="819178" y="176001"/>
                  </a:lnTo>
                  <a:lnTo>
                    <a:pt x="797484" y="172031"/>
                  </a:lnTo>
                  <a:lnTo>
                    <a:pt x="565868" y="194365"/>
                  </a:lnTo>
                  <a:lnTo>
                    <a:pt x="556701" y="194191"/>
                  </a:lnTo>
                  <a:lnTo>
                    <a:pt x="547925" y="191961"/>
                  </a:lnTo>
                  <a:lnTo>
                    <a:pt x="539878" y="187806"/>
                  </a:lnTo>
                  <a:lnTo>
                    <a:pt x="532896" y="181853"/>
                  </a:lnTo>
                  <a:lnTo>
                    <a:pt x="374471" y="11429"/>
                  </a:lnTo>
                  <a:lnTo>
                    <a:pt x="355609" y="0"/>
                  </a:lnTo>
                  <a:close/>
                </a:path>
              </a:pathLst>
            </a:custGeom>
            <a:solidFill>
              <a:srgbClr val="FFFFFF"/>
            </a:solidFill>
          </p:spPr>
          <p:txBody>
            <a:bodyPr wrap="square" lIns="0" tIns="0" rIns="0" bIns="0" rtlCol="0"/>
            <a:lstStyle/>
            <a:p>
              <a:endParaRPr/>
            </a:p>
          </p:txBody>
        </p:sp>
        <p:sp>
          <p:nvSpPr>
            <p:cNvPr id="55" name="object 55"/>
            <p:cNvSpPr/>
            <p:nvPr/>
          </p:nvSpPr>
          <p:spPr>
            <a:xfrm>
              <a:off x="18149774" y="7622121"/>
              <a:ext cx="861060" cy="887730"/>
            </a:xfrm>
            <a:custGeom>
              <a:avLst/>
              <a:gdLst/>
              <a:ahLst/>
              <a:cxnLst/>
              <a:rect l="l" t="t" r="r" b="b"/>
              <a:pathLst>
                <a:path w="861059" h="887729">
                  <a:moveTo>
                    <a:pt x="355585" y="0"/>
                  </a:moveTo>
                  <a:lnTo>
                    <a:pt x="319198" y="15370"/>
                  </a:lnTo>
                  <a:lnTo>
                    <a:pt x="256348" y="266094"/>
                  </a:lnTo>
                  <a:lnTo>
                    <a:pt x="254087" y="272596"/>
                  </a:lnTo>
                  <a:lnTo>
                    <a:pt x="250432" y="278373"/>
                  </a:lnTo>
                  <a:lnTo>
                    <a:pt x="245575" y="283185"/>
                  </a:lnTo>
                  <a:lnTo>
                    <a:pt x="239709" y="286795"/>
                  </a:lnTo>
                  <a:lnTo>
                    <a:pt x="28669" y="384803"/>
                  </a:lnTo>
                  <a:lnTo>
                    <a:pt x="17235" y="392148"/>
                  </a:lnTo>
                  <a:lnTo>
                    <a:pt x="8378" y="402097"/>
                  </a:lnTo>
                  <a:lnTo>
                    <a:pt x="2499" y="414050"/>
                  </a:lnTo>
                  <a:lnTo>
                    <a:pt x="0" y="427409"/>
                  </a:lnTo>
                  <a:lnTo>
                    <a:pt x="1170" y="440675"/>
                  </a:lnTo>
                  <a:lnTo>
                    <a:pt x="24386" y="472570"/>
                  </a:lnTo>
                  <a:lnTo>
                    <a:pt x="224893" y="590629"/>
                  </a:lnTo>
                  <a:lnTo>
                    <a:pt x="230386" y="594796"/>
                  </a:lnTo>
                  <a:lnTo>
                    <a:pt x="234754" y="600059"/>
                  </a:lnTo>
                  <a:lnTo>
                    <a:pt x="237830" y="606165"/>
                  </a:lnTo>
                  <a:lnTo>
                    <a:pt x="239448" y="612859"/>
                  </a:lnTo>
                  <a:lnTo>
                    <a:pt x="267436" y="843867"/>
                  </a:lnTo>
                  <a:lnTo>
                    <a:pt x="270898" y="857009"/>
                  </a:lnTo>
                  <a:lnTo>
                    <a:pt x="299328" y="884371"/>
                  </a:lnTo>
                  <a:lnTo>
                    <a:pt x="310838" y="887541"/>
                  </a:lnTo>
                  <a:lnTo>
                    <a:pt x="316765" y="887541"/>
                  </a:lnTo>
                  <a:lnTo>
                    <a:pt x="357808" y="867807"/>
                  </a:lnTo>
                  <a:lnTo>
                    <a:pt x="314115" y="867807"/>
                  </a:lnTo>
                  <a:lnTo>
                    <a:pt x="306074" y="865919"/>
                  </a:lnTo>
                  <a:lnTo>
                    <a:pt x="258955" y="610492"/>
                  </a:lnTo>
                  <a:lnTo>
                    <a:pt x="256271" y="599408"/>
                  </a:lnTo>
                  <a:lnTo>
                    <a:pt x="251182" y="589304"/>
                  </a:lnTo>
                  <a:lnTo>
                    <a:pt x="243958" y="580598"/>
                  </a:lnTo>
                  <a:lnTo>
                    <a:pt x="234872" y="573708"/>
                  </a:lnTo>
                  <a:lnTo>
                    <a:pt x="34354" y="455649"/>
                  </a:lnTo>
                  <a:lnTo>
                    <a:pt x="27855" y="450549"/>
                  </a:lnTo>
                  <a:lnTo>
                    <a:pt x="23122" y="444094"/>
                  </a:lnTo>
                  <a:lnTo>
                    <a:pt x="20325" y="436595"/>
                  </a:lnTo>
                  <a:lnTo>
                    <a:pt x="19632" y="428362"/>
                  </a:lnTo>
                  <a:lnTo>
                    <a:pt x="21119" y="420228"/>
                  </a:lnTo>
                  <a:lnTo>
                    <a:pt x="24631" y="413031"/>
                  </a:lnTo>
                  <a:lnTo>
                    <a:pt x="29971" y="407065"/>
                  </a:lnTo>
                  <a:lnTo>
                    <a:pt x="36941" y="402624"/>
                  </a:lnTo>
                  <a:lnTo>
                    <a:pt x="247981" y="304617"/>
                  </a:lnTo>
                  <a:lnTo>
                    <a:pt x="257694" y="298634"/>
                  </a:lnTo>
                  <a:lnTo>
                    <a:pt x="265734" y="290668"/>
                  </a:lnTo>
                  <a:lnTo>
                    <a:pt x="271784" y="281106"/>
                  </a:lnTo>
                  <a:lnTo>
                    <a:pt x="275530" y="270335"/>
                  </a:lnTo>
                  <a:lnTo>
                    <a:pt x="325874" y="43138"/>
                  </a:lnTo>
                  <a:lnTo>
                    <a:pt x="328706" y="35382"/>
                  </a:lnTo>
                  <a:lnTo>
                    <a:pt x="352680" y="19610"/>
                  </a:lnTo>
                  <a:lnTo>
                    <a:pt x="394979" y="19610"/>
                  </a:lnTo>
                  <a:lnTo>
                    <a:pt x="391485" y="15851"/>
                  </a:lnTo>
                  <a:lnTo>
                    <a:pt x="380967" y="7249"/>
                  </a:lnTo>
                  <a:lnTo>
                    <a:pt x="368770" y="1899"/>
                  </a:lnTo>
                  <a:lnTo>
                    <a:pt x="355585" y="0"/>
                  </a:lnTo>
                  <a:close/>
                </a:path>
                <a:path w="861059" h="887729">
                  <a:moveTo>
                    <a:pt x="541920" y="693728"/>
                  </a:moveTo>
                  <a:lnTo>
                    <a:pt x="530736" y="695444"/>
                  </a:lnTo>
                  <a:lnTo>
                    <a:pt x="520209" y="699620"/>
                  </a:lnTo>
                  <a:lnTo>
                    <a:pt x="510832" y="706133"/>
                  </a:lnTo>
                  <a:lnTo>
                    <a:pt x="336586" y="860348"/>
                  </a:lnTo>
                  <a:lnTo>
                    <a:pt x="329717" y="864957"/>
                  </a:lnTo>
                  <a:lnTo>
                    <a:pt x="322111" y="867465"/>
                  </a:lnTo>
                  <a:lnTo>
                    <a:pt x="314115" y="867807"/>
                  </a:lnTo>
                  <a:lnTo>
                    <a:pt x="357808" y="867807"/>
                  </a:lnTo>
                  <a:lnTo>
                    <a:pt x="523858" y="720855"/>
                  </a:lnTo>
                  <a:lnTo>
                    <a:pt x="529511" y="716909"/>
                  </a:lnTo>
                  <a:lnTo>
                    <a:pt x="535861" y="714376"/>
                  </a:lnTo>
                  <a:lnTo>
                    <a:pt x="542619" y="713340"/>
                  </a:lnTo>
                  <a:lnTo>
                    <a:pt x="648915" y="713340"/>
                  </a:lnTo>
                  <a:lnTo>
                    <a:pt x="553271" y="694594"/>
                  </a:lnTo>
                  <a:lnTo>
                    <a:pt x="541920" y="693728"/>
                  </a:lnTo>
                  <a:close/>
                </a:path>
                <a:path w="861059" h="887729">
                  <a:moveTo>
                    <a:pt x="648915" y="713340"/>
                  </a:moveTo>
                  <a:lnTo>
                    <a:pt x="542619" y="713340"/>
                  </a:lnTo>
                  <a:lnTo>
                    <a:pt x="550005" y="713922"/>
                  </a:lnTo>
                  <a:lnTo>
                    <a:pt x="549698" y="713922"/>
                  </a:lnTo>
                  <a:lnTo>
                    <a:pt x="777829" y="758624"/>
                  </a:lnTo>
                  <a:lnTo>
                    <a:pt x="791390" y="759385"/>
                  </a:lnTo>
                  <a:lnTo>
                    <a:pt x="804402" y="756548"/>
                  </a:lnTo>
                  <a:lnTo>
                    <a:pt x="816184" y="750346"/>
                  </a:lnTo>
                  <a:lnTo>
                    <a:pt x="826058" y="741012"/>
                  </a:lnTo>
                  <a:lnTo>
                    <a:pt x="826760" y="739843"/>
                  </a:lnTo>
                  <a:lnTo>
                    <a:pt x="789867" y="739843"/>
                  </a:lnTo>
                  <a:lnTo>
                    <a:pt x="781609" y="739347"/>
                  </a:lnTo>
                  <a:lnTo>
                    <a:pt x="648915" y="713340"/>
                  </a:lnTo>
                  <a:close/>
                </a:path>
                <a:path w="861059" h="887729">
                  <a:moveTo>
                    <a:pt x="850327" y="192913"/>
                  </a:moveTo>
                  <a:lnTo>
                    <a:pt x="808247" y="192913"/>
                  </a:lnTo>
                  <a:lnTo>
                    <a:pt x="816476" y="193204"/>
                  </a:lnTo>
                  <a:lnTo>
                    <a:pt x="824181" y="195699"/>
                  </a:lnTo>
                  <a:lnTo>
                    <a:pt x="830795" y="200080"/>
                  </a:lnTo>
                  <a:lnTo>
                    <a:pt x="836215" y="206337"/>
                  </a:lnTo>
                  <a:lnTo>
                    <a:pt x="839782" y="213794"/>
                  </a:lnTo>
                  <a:lnTo>
                    <a:pt x="841040" y="220977"/>
                  </a:lnTo>
                  <a:lnTo>
                    <a:pt x="841164" y="221682"/>
                  </a:lnTo>
                  <a:lnTo>
                    <a:pt x="840348" y="229649"/>
                  </a:lnTo>
                  <a:lnTo>
                    <a:pt x="837325" y="237341"/>
                  </a:lnTo>
                  <a:lnTo>
                    <a:pt x="724197" y="440675"/>
                  </a:lnTo>
                  <a:lnTo>
                    <a:pt x="719851" y="451215"/>
                  </a:lnTo>
                  <a:lnTo>
                    <a:pt x="718027" y="462383"/>
                  </a:lnTo>
                  <a:lnTo>
                    <a:pt x="718681" y="472570"/>
                  </a:lnTo>
                  <a:lnTo>
                    <a:pt x="718752" y="473678"/>
                  </a:lnTo>
                  <a:lnTo>
                    <a:pt x="722051" y="484601"/>
                  </a:lnTo>
                  <a:lnTo>
                    <a:pt x="814865" y="697966"/>
                  </a:lnTo>
                  <a:lnTo>
                    <a:pt x="817128" y="705916"/>
                  </a:lnTo>
                  <a:lnTo>
                    <a:pt x="789867" y="739843"/>
                  </a:lnTo>
                  <a:lnTo>
                    <a:pt x="826760" y="739843"/>
                  </a:lnTo>
                  <a:lnTo>
                    <a:pt x="833052" y="729365"/>
                  </a:lnTo>
                  <a:lnTo>
                    <a:pt x="836478" y="716909"/>
                  </a:lnTo>
                  <a:lnTo>
                    <a:pt x="836558" y="703212"/>
                  </a:lnTo>
                  <a:lnTo>
                    <a:pt x="832885" y="690134"/>
                  </a:lnTo>
                  <a:lnTo>
                    <a:pt x="740061" y="476769"/>
                  </a:lnTo>
                  <a:lnTo>
                    <a:pt x="738074" y="470169"/>
                  </a:lnTo>
                  <a:lnTo>
                    <a:pt x="737689" y="464153"/>
                  </a:lnTo>
                  <a:lnTo>
                    <a:pt x="737637" y="463344"/>
                  </a:lnTo>
                  <a:lnTo>
                    <a:pt x="738738" y="456594"/>
                  </a:lnTo>
                  <a:lnTo>
                    <a:pt x="741370" y="450225"/>
                  </a:lnTo>
                  <a:lnTo>
                    <a:pt x="854497" y="246891"/>
                  </a:lnTo>
                  <a:lnTo>
                    <a:pt x="859427" y="234230"/>
                  </a:lnTo>
                  <a:lnTo>
                    <a:pt x="860674" y="221682"/>
                  </a:lnTo>
                  <a:lnTo>
                    <a:pt x="860744" y="220977"/>
                  </a:lnTo>
                  <a:lnTo>
                    <a:pt x="858474" y="207851"/>
                  </a:lnTo>
                  <a:lnTo>
                    <a:pt x="852703" y="195699"/>
                  </a:lnTo>
                  <a:lnTo>
                    <a:pt x="851150" y="193858"/>
                  </a:lnTo>
                  <a:lnTo>
                    <a:pt x="850327" y="192913"/>
                  </a:lnTo>
                  <a:close/>
                </a:path>
                <a:path w="861059" h="887729">
                  <a:moveTo>
                    <a:pt x="394979" y="19610"/>
                  </a:moveTo>
                  <a:lnTo>
                    <a:pt x="363507" y="19610"/>
                  </a:lnTo>
                  <a:lnTo>
                    <a:pt x="371266" y="22960"/>
                  </a:lnTo>
                  <a:lnTo>
                    <a:pt x="535522" y="199657"/>
                  </a:lnTo>
                  <a:lnTo>
                    <a:pt x="544207" y="207034"/>
                  </a:lnTo>
                  <a:lnTo>
                    <a:pt x="554263" y="212203"/>
                  </a:lnTo>
                  <a:lnTo>
                    <a:pt x="565225" y="214997"/>
                  </a:lnTo>
                  <a:lnTo>
                    <a:pt x="576631" y="215248"/>
                  </a:lnTo>
                  <a:lnTo>
                    <a:pt x="779363" y="195699"/>
                  </a:lnTo>
                  <a:lnTo>
                    <a:pt x="568434" y="195699"/>
                  </a:lnTo>
                  <a:lnTo>
                    <a:pt x="561217" y="193858"/>
                  </a:lnTo>
                  <a:lnTo>
                    <a:pt x="555149" y="190736"/>
                  </a:lnTo>
                  <a:lnTo>
                    <a:pt x="549909" y="186285"/>
                  </a:lnTo>
                  <a:lnTo>
                    <a:pt x="394979" y="19610"/>
                  </a:lnTo>
                  <a:close/>
                </a:path>
                <a:path w="861059" h="887729">
                  <a:moveTo>
                    <a:pt x="806362" y="173364"/>
                  </a:moveTo>
                  <a:lnTo>
                    <a:pt x="574746" y="195699"/>
                  </a:lnTo>
                  <a:lnTo>
                    <a:pt x="779363" y="195699"/>
                  </a:lnTo>
                  <a:lnTo>
                    <a:pt x="808247" y="192913"/>
                  </a:lnTo>
                  <a:lnTo>
                    <a:pt x="850327" y="192913"/>
                  </a:lnTo>
                  <a:lnTo>
                    <a:pt x="843695" y="185301"/>
                  </a:lnTo>
                  <a:lnTo>
                    <a:pt x="832542" y="177939"/>
                  </a:lnTo>
                  <a:lnTo>
                    <a:pt x="819869" y="173841"/>
                  </a:lnTo>
                  <a:lnTo>
                    <a:pt x="806362" y="173364"/>
                  </a:lnTo>
                  <a:close/>
                </a:path>
              </a:pathLst>
            </a:custGeom>
            <a:solidFill>
              <a:srgbClr val="020302"/>
            </a:solidFill>
          </p:spPr>
          <p:txBody>
            <a:bodyPr wrap="square" lIns="0" tIns="0" rIns="0" bIns="0" rtlCol="0"/>
            <a:lstStyle/>
            <a:p>
              <a:endParaRPr/>
            </a:p>
          </p:txBody>
        </p:sp>
      </p:grpSp>
      <p:grpSp>
        <p:nvGrpSpPr>
          <p:cNvPr id="56" name="object 56"/>
          <p:cNvGrpSpPr/>
          <p:nvPr/>
        </p:nvGrpSpPr>
        <p:grpSpPr>
          <a:xfrm>
            <a:off x="18561828" y="7599848"/>
            <a:ext cx="1410335" cy="954405"/>
            <a:chOff x="18561828" y="7599848"/>
            <a:chExt cx="1410335" cy="954405"/>
          </a:xfrm>
        </p:grpSpPr>
        <p:sp>
          <p:nvSpPr>
            <p:cNvPr id="57" name="object 57"/>
            <p:cNvSpPr/>
            <p:nvPr/>
          </p:nvSpPr>
          <p:spPr>
            <a:xfrm>
              <a:off x="19120652" y="7633234"/>
              <a:ext cx="841375" cy="866140"/>
            </a:xfrm>
            <a:custGeom>
              <a:avLst/>
              <a:gdLst/>
              <a:ahLst/>
              <a:cxnLst/>
              <a:rect l="l" t="t" r="r" b="b"/>
              <a:pathLst>
                <a:path w="841375" h="866140">
                  <a:moveTo>
                    <a:pt x="485516" y="0"/>
                  </a:moveTo>
                  <a:lnTo>
                    <a:pt x="466654" y="11429"/>
                  </a:lnTo>
                  <a:lnTo>
                    <a:pt x="308229" y="181853"/>
                  </a:lnTo>
                  <a:lnTo>
                    <a:pt x="301247" y="187806"/>
                  </a:lnTo>
                  <a:lnTo>
                    <a:pt x="293200" y="191961"/>
                  </a:lnTo>
                  <a:lnTo>
                    <a:pt x="284424" y="194191"/>
                  </a:lnTo>
                  <a:lnTo>
                    <a:pt x="275256" y="194365"/>
                  </a:lnTo>
                  <a:lnTo>
                    <a:pt x="43641" y="172031"/>
                  </a:lnTo>
                  <a:lnTo>
                    <a:pt x="21947" y="176001"/>
                  </a:lnTo>
                  <a:lnTo>
                    <a:pt x="6519" y="189847"/>
                  </a:lnTo>
                  <a:lnTo>
                    <a:pt x="0" y="209529"/>
                  </a:lnTo>
                  <a:lnTo>
                    <a:pt x="5034" y="231003"/>
                  </a:lnTo>
                  <a:lnTo>
                    <a:pt x="118162" y="434337"/>
                  </a:lnTo>
                  <a:lnTo>
                    <a:pt x="121671" y="442820"/>
                  </a:lnTo>
                  <a:lnTo>
                    <a:pt x="123141" y="451758"/>
                  </a:lnTo>
                  <a:lnTo>
                    <a:pt x="122553" y="460795"/>
                  </a:lnTo>
                  <a:lnTo>
                    <a:pt x="119890" y="469572"/>
                  </a:lnTo>
                  <a:lnTo>
                    <a:pt x="27065" y="682947"/>
                  </a:lnTo>
                  <a:lnTo>
                    <a:pt x="24140" y="704806"/>
                  </a:lnTo>
                  <a:lnTo>
                    <a:pt x="32541" y="723755"/>
                  </a:lnTo>
                  <a:lnTo>
                    <a:pt x="49243" y="736033"/>
                  </a:lnTo>
                  <a:lnTo>
                    <a:pt x="71221" y="737878"/>
                  </a:lnTo>
                  <a:lnTo>
                    <a:pt x="299559" y="693125"/>
                  </a:lnTo>
                  <a:lnTo>
                    <a:pt x="308705" y="692408"/>
                  </a:lnTo>
                  <a:lnTo>
                    <a:pt x="317660" y="693776"/>
                  </a:lnTo>
                  <a:lnTo>
                    <a:pt x="326074" y="697132"/>
                  </a:lnTo>
                  <a:lnTo>
                    <a:pt x="333600" y="702381"/>
                  </a:lnTo>
                  <a:lnTo>
                    <a:pt x="507846" y="856597"/>
                  </a:lnTo>
                  <a:lnTo>
                    <a:pt x="527732" y="866132"/>
                  </a:lnTo>
                  <a:lnTo>
                    <a:pt x="548352" y="863996"/>
                  </a:lnTo>
                  <a:lnTo>
                    <a:pt x="565192" y="851904"/>
                  </a:lnTo>
                  <a:lnTo>
                    <a:pt x="573740" y="831571"/>
                  </a:lnTo>
                  <a:lnTo>
                    <a:pt x="601739" y="600563"/>
                  </a:lnTo>
                  <a:lnTo>
                    <a:pt x="603883" y="591647"/>
                  </a:lnTo>
                  <a:lnTo>
                    <a:pt x="607951" y="583555"/>
                  </a:lnTo>
                  <a:lnTo>
                    <a:pt x="613742" y="576591"/>
                  </a:lnTo>
                  <a:lnTo>
                    <a:pt x="621057" y="571056"/>
                  </a:lnTo>
                  <a:lnTo>
                    <a:pt x="821564" y="452996"/>
                  </a:lnTo>
                  <a:lnTo>
                    <a:pt x="836782" y="437032"/>
                  </a:lnTo>
                  <a:lnTo>
                    <a:pt x="841125" y="416761"/>
                  </a:lnTo>
                  <a:lnTo>
                    <a:pt x="834830" y="397006"/>
                  </a:lnTo>
                  <a:lnTo>
                    <a:pt x="818130" y="382590"/>
                  </a:lnTo>
                  <a:lnTo>
                    <a:pt x="607089" y="284593"/>
                  </a:lnTo>
                  <a:lnTo>
                    <a:pt x="599274" y="279795"/>
                  </a:lnTo>
                  <a:lnTo>
                    <a:pt x="592835" y="273426"/>
                  </a:lnTo>
                  <a:lnTo>
                    <a:pt x="587999" y="265769"/>
                  </a:lnTo>
                  <a:lnTo>
                    <a:pt x="584996" y="257107"/>
                  </a:lnTo>
                  <a:lnTo>
                    <a:pt x="534673" y="29910"/>
                  </a:lnTo>
                  <a:lnTo>
                    <a:pt x="524186" y="10505"/>
                  </a:lnTo>
                  <a:lnTo>
                    <a:pt x="506247" y="114"/>
                  </a:lnTo>
                  <a:lnTo>
                    <a:pt x="485516" y="0"/>
                  </a:lnTo>
                  <a:close/>
                </a:path>
              </a:pathLst>
            </a:custGeom>
            <a:solidFill>
              <a:srgbClr val="F2F1ED"/>
            </a:solidFill>
          </p:spPr>
          <p:txBody>
            <a:bodyPr wrap="square" lIns="0" tIns="0" rIns="0" bIns="0" rtlCol="0"/>
            <a:lstStyle/>
            <a:p>
              <a:endParaRPr/>
            </a:p>
          </p:txBody>
        </p:sp>
        <p:sp>
          <p:nvSpPr>
            <p:cNvPr id="58" name="object 58"/>
            <p:cNvSpPr/>
            <p:nvPr/>
          </p:nvSpPr>
          <p:spPr>
            <a:xfrm>
              <a:off x="19110852" y="7622121"/>
              <a:ext cx="861060" cy="887730"/>
            </a:xfrm>
            <a:custGeom>
              <a:avLst/>
              <a:gdLst/>
              <a:ahLst/>
              <a:cxnLst/>
              <a:rect l="l" t="t" r="r" b="b"/>
              <a:pathLst>
                <a:path w="861059" h="887729">
                  <a:moveTo>
                    <a:pt x="358055" y="713341"/>
                  </a:moveTo>
                  <a:lnTo>
                    <a:pt x="318141" y="713341"/>
                  </a:lnTo>
                  <a:lnTo>
                    <a:pt x="324897" y="714380"/>
                  </a:lnTo>
                  <a:lnTo>
                    <a:pt x="331238" y="716914"/>
                  </a:lnTo>
                  <a:lnTo>
                    <a:pt x="336885" y="720855"/>
                  </a:lnTo>
                  <a:lnTo>
                    <a:pt x="511131" y="875060"/>
                  </a:lnTo>
                  <a:lnTo>
                    <a:pt x="518491" y="880465"/>
                  </a:lnTo>
                  <a:lnTo>
                    <a:pt x="526561" y="884371"/>
                  </a:lnTo>
                  <a:lnTo>
                    <a:pt x="535127" y="886743"/>
                  </a:lnTo>
                  <a:lnTo>
                    <a:pt x="543978" y="887541"/>
                  </a:lnTo>
                  <a:lnTo>
                    <a:pt x="549904" y="887541"/>
                  </a:lnTo>
                  <a:lnTo>
                    <a:pt x="583117" y="868505"/>
                  </a:lnTo>
                  <a:lnTo>
                    <a:pt x="583519" y="867817"/>
                  </a:lnTo>
                  <a:lnTo>
                    <a:pt x="546613" y="867817"/>
                  </a:lnTo>
                  <a:lnTo>
                    <a:pt x="538615" y="867477"/>
                  </a:lnTo>
                  <a:lnTo>
                    <a:pt x="531016" y="864965"/>
                  </a:lnTo>
                  <a:lnTo>
                    <a:pt x="524156" y="860348"/>
                  </a:lnTo>
                  <a:lnTo>
                    <a:pt x="358055" y="713341"/>
                  </a:lnTo>
                  <a:close/>
                </a:path>
                <a:path w="861059" h="887729">
                  <a:moveTo>
                    <a:pt x="544604" y="19598"/>
                  </a:moveTo>
                  <a:lnTo>
                    <a:pt x="505291" y="19598"/>
                  </a:lnTo>
                  <a:lnTo>
                    <a:pt x="513495" y="20717"/>
                  </a:lnTo>
                  <a:lnTo>
                    <a:pt x="521157" y="23960"/>
                  </a:lnTo>
                  <a:lnTo>
                    <a:pt x="527366" y="28888"/>
                  </a:lnTo>
                  <a:lnTo>
                    <a:pt x="532041" y="35382"/>
                  </a:lnTo>
                  <a:lnTo>
                    <a:pt x="534879" y="43138"/>
                  </a:lnTo>
                  <a:lnTo>
                    <a:pt x="585212" y="270345"/>
                  </a:lnTo>
                  <a:lnTo>
                    <a:pt x="588958" y="281110"/>
                  </a:lnTo>
                  <a:lnTo>
                    <a:pt x="595009" y="290669"/>
                  </a:lnTo>
                  <a:lnTo>
                    <a:pt x="603048" y="298635"/>
                  </a:lnTo>
                  <a:lnTo>
                    <a:pt x="612761" y="304617"/>
                  </a:lnTo>
                  <a:lnTo>
                    <a:pt x="823802" y="402624"/>
                  </a:lnTo>
                  <a:lnTo>
                    <a:pt x="830771" y="407065"/>
                  </a:lnTo>
                  <a:lnTo>
                    <a:pt x="836109" y="413031"/>
                  </a:lnTo>
                  <a:lnTo>
                    <a:pt x="839623" y="420228"/>
                  </a:lnTo>
                  <a:lnTo>
                    <a:pt x="841120" y="428362"/>
                  </a:lnTo>
                  <a:lnTo>
                    <a:pt x="840422" y="436595"/>
                  </a:lnTo>
                  <a:lnTo>
                    <a:pt x="837619" y="444094"/>
                  </a:lnTo>
                  <a:lnTo>
                    <a:pt x="832879" y="450549"/>
                  </a:lnTo>
                  <a:lnTo>
                    <a:pt x="826367" y="455649"/>
                  </a:lnTo>
                  <a:lnTo>
                    <a:pt x="625870" y="573708"/>
                  </a:lnTo>
                  <a:lnTo>
                    <a:pt x="616789" y="580598"/>
                  </a:lnTo>
                  <a:lnTo>
                    <a:pt x="609565" y="589306"/>
                  </a:lnTo>
                  <a:lnTo>
                    <a:pt x="604473" y="599413"/>
                  </a:lnTo>
                  <a:lnTo>
                    <a:pt x="601787" y="610503"/>
                  </a:lnTo>
                  <a:lnTo>
                    <a:pt x="573788" y="841511"/>
                  </a:lnTo>
                  <a:lnTo>
                    <a:pt x="571718" y="849508"/>
                  </a:lnTo>
                  <a:lnTo>
                    <a:pt x="567696" y="856428"/>
                  </a:lnTo>
                  <a:lnTo>
                    <a:pt x="561939" y="861992"/>
                  </a:lnTo>
                  <a:lnTo>
                    <a:pt x="554668" y="865919"/>
                  </a:lnTo>
                  <a:lnTo>
                    <a:pt x="546613" y="867817"/>
                  </a:lnTo>
                  <a:lnTo>
                    <a:pt x="583519" y="867817"/>
                  </a:lnTo>
                  <a:lnTo>
                    <a:pt x="589844" y="857009"/>
                  </a:lnTo>
                  <a:lnTo>
                    <a:pt x="593306" y="843867"/>
                  </a:lnTo>
                  <a:lnTo>
                    <a:pt x="621295" y="612869"/>
                  </a:lnTo>
                  <a:lnTo>
                    <a:pt x="622912" y="606169"/>
                  </a:lnTo>
                  <a:lnTo>
                    <a:pt x="625988" y="600061"/>
                  </a:lnTo>
                  <a:lnTo>
                    <a:pt x="630356" y="594796"/>
                  </a:lnTo>
                  <a:lnTo>
                    <a:pt x="635849" y="590629"/>
                  </a:lnTo>
                  <a:lnTo>
                    <a:pt x="836335" y="472580"/>
                  </a:lnTo>
                  <a:lnTo>
                    <a:pt x="847006" y="464157"/>
                  </a:lnTo>
                  <a:lnTo>
                    <a:pt x="854856" y="453399"/>
                  </a:lnTo>
                  <a:lnTo>
                    <a:pt x="859544" y="440938"/>
                  </a:lnTo>
                  <a:lnTo>
                    <a:pt x="860649" y="428362"/>
                  </a:lnTo>
                  <a:lnTo>
                    <a:pt x="860732" y="427409"/>
                  </a:lnTo>
                  <a:lnTo>
                    <a:pt x="843508" y="392148"/>
                  </a:lnTo>
                  <a:lnTo>
                    <a:pt x="621033" y="286795"/>
                  </a:lnTo>
                  <a:lnTo>
                    <a:pt x="615167" y="283185"/>
                  </a:lnTo>
                  <a:lnTo>
                    <a:pt x="610311" y="278374"/>
                  </a:lnTo>
                  <a:lnTo>
                    <a:pt x="606656" y="272601"/>
                  </a:lnTo>
                  <a:lnTo>
                    <a:pt x="604395" y="266105"/>
                  </a:lnTo>
                  <a:lnTo>
                    <a:pt x="554061" y="38897"/>
                  </a:lnTo>
                  <a:lnTo>
                    <a:pt x="549349" y="26155"/>
                  </a:lnTo>
                  <a:lnTo>
                    <a:pt x="544604" y="19598"/>
                  </a:lnTo>
                  <a:close/>
                </a:path>
                <a:path w="861059" h="887729">
                  <a:moveTo>
                    <a:pt x="54391" y="173364"/>
                  </a:moveTo>
                  <a:lnTo>
                    <a:pt x="17002" y="185303"/>
                  </a:lnTo>
                  <a:lnTo>
                    <a:pt x="0" y="220977"/>
                  </a:lnTo>
                  <a:lnTo>
                    <a:pt x="1319" y="234230"/>
                  </a:lnTo>
                  <a:lnTo>
                    <a:pt x="6256" y="246891"/>
                  </a:lnTo>
                  <a:lnTo>
                    <a:pt x="119373" y="450225"/>
                  </a:lnTo>
                  <a:lnTo>
                    <a:pt x="122005" y="456594"/>
                  </a:lnTo>
                  <a:lnTo>
                    <a:pt x="122953" y="462383"/>
                  </a:lnTo>
                  <a:lnTo>
                    <a:pt x="123057" y="464157"/>
                  </a:lnTo>
                  <a:lnTo>
                    <a:pt x="122673" y="470165"/>
                  </a:lnTo>
                  <a:lnTo>
                    <a:pt x="120682" y="476758"/>
                  </a:lnTo>
                  <a:lnTo>
                    <a:pt x="27847" y="690134"/>
                  </a:lnTo>
                  <a:lnTo>
                    <a:pt x="24175" y="703216"/>
                  </a:lnTo>
                  <a:lnTo>
                    <a:pt x="34684" y="741012"/>
                  </a:lnTo>
                  <a:lnTo>
                    <a:pt x="69343" y="759385"/>
                  </a:lnTo>
                  <a:lnTo>
                    <a:pt x="82913" y="758624"/>
                  </a:lnTo>
                  <a:lnTo>
                    <a:pt x="178758" y="739843"/>
                  </a:lnTo>
                  <a:lnTo>
                    <a:pt x="70871" y="739843"/>
                  </a:lnTo>
                  <a:lnTo>
                    <a:pt x="63045" y="738158"/>
                  </a:lnTo>
                  <a:lnTo>
                    <a:pt x="55980" y="734408"/>
                  </a:lnTo>
                  <a:lnTo>
                    <a:pt x="50003" y="728708"/>
                  </a:lnTo>
                  <a:lnTo>
                    <a:pt x="45717" y="721636"/>
                  </a:lnTo>
                  <a:lnTo>
                    <a:pt x="43569" y="713924"/>
                  </a:lnTo>
                  <a:lnTo>
                    <a:pt x="43604" y="705921"/>
                  </a:lnTo>
                  <a:lnTo>
                    <a:pt x="45867" y="697976"/>
                  </a:lnTo>
                  <a:lnTo>
                    <a:pt x="138692" y="484601"/>
                  </a:lnTo>
                  <a:lnTo>
                    <a:pt x="141990" y="473678"/>
                  </a:lnTo>
                  <a:lnTo>
                    <a:pt x="142601" y="464157"/>
                  </a:lnTo>
                  <a:lnTo>
                    <a:pt x="142715" y="462383"/>
                  </a:lnTo>
                  <a:lnTo>
                    <a:pt x="140891" y="451215"/>
                  </a:lnTo>
                  <a:lnTo>
                    <a:pt x="136653" y="440938"/>
                  </a:lnTo>
                  <a:lnTo>
                    <a:pt x="136545" y="440675"/>
                  </a:lnTo>
                  <a:lnTo>
                    <a:pt x="23418" y="237341"/>
                  </a:lnTo>
                  <a:lnTo>
                    <a:pt x="20390" y="229649"/>
                  </a:lnTo>
                  <a:lnTo>
                    <a:pt x="19576" y="221682"/>
                  </a:lnTo>
                  <a:lnTo>
                    <a:pt x="20963" y="213794"/>
                  </a:lnTo>
                  <a:lnTo>
                    <a:pt x="52495" y="192913"/>
                  </a:lnTo>
                  <a:lnTo>
                    <a:pt x="257113" y="192913"/>
                  </a:lnTo>
                  <a:lnTo>
                    <a:pt x="54391" y="173364"/>
                  </a:lnTo>
                  <a:close/>
                </a:path>
                <a:path w="861059" h="887729">
                  <a:moveTo>
                    <a:pt x="316917" y="693683"/>
                  </a:moveTo>
                  <a:lnTo>
                    <a:pt x="313765" y="693683"/>
                  </a:lnTo>
                  <a:lnTo>
                    <a:pt x="310603" y="693987"/>
                  </a:lnTo>
                  <a:lnTo>
                    <a:pt x="79133" y="739347"/>
                  </a:lnTo>
                  <a:lnTo>
                    <a:pt x="70871" y="739843"/>
                  </a:lnTo>
                  <a:lnTo>
                    <a:pt x="178758" y="739843"/>
                  </a:lnTo>
                  <a:lnTo>
                    <a:pt x="311038" y="713924"/>
                  </a:lnTo>
                  <a:lnTo>
                    <a:pt x="310718" y="713924"/>
                  </a:lnTo>
                  <a:lnTo>
                    <a:pt x="318141" y="713341"/>
                  </a:lnTo>
                  <a:lnTo>
                    <a:pt x="358055" y="713341"/>
                  </a:lnTo>
                  <a:lnTo>
                    <a:pt x="349910" y="706133"/>
                  </a:lnTo>
                  <a:lnTo>
                    <a:pt x="342599" y="700787"/>
                  </a:lnTo>
                  <a:lnTo>
                    <a:pt x="334505" y="696885"/>
                  </a:lnTo>
                  <a:lnTo>
                    <a:pt x="325865" y="694495"/>
                  </a:lnTo>
                  <a:lnTo>
                    <a:pt x="316917" y="693683"/>
                  </a:lnTo>
                  <a:close/>
                </a:path>
                <a:path w="861059" h="887729">
                  <a:moveTo>
                    <a:pt x="257113" y="192913"/>
                  </a:moveTo>
                  <a:lnTo>
                    <a:pt x="52495" y="192913"/>
                  </a:lnTo>
                  <a:lnTo>
                    <a:pt x="284111" y="215248"/>
                  </a:lnTo>
                  <a:lnTo>
                    <a:pt x="325220" y="199657"/>
                  </a:lnTo>
                  <a:lnTo>
                    <a:pt x="328899" y="195699"/>
                  </a:lnTo>
                  <a:lnTo>
                    <a:pt x="285996" y="195699"/>
                  </a:lnTo>
                  <a:lnTo>
                    <a:pt x="257113" y="192913"/>
                  </a:lnTo>
                  <a:close/>
                </a:path>
                <a:path w="861059" h="887729">
                  <a:moveTo>
                    <a:pt x="505156" y="0"/>
                  </a:moveTo>
                  <a:lnTo>
                    <a:pt x="491970" y="1899"/>
                  </a:lnTo>
                  <a:lnTo>
                    <a:pt x="479775" y="7249"/>
                  </a:lnTo>
                  <a:lnTo>
                    <a:pt x="469268" y="15851"/>
                  </a:lnTo>
                  <a:lnTo>
                    <a:pt x="310833" y="186285"/>
                  </a:lnTo>
                  <a:lnTo>
                    <a:pt x="305596" y="190735"/>
                  </a:lnTo>
                  <a:lnTo>
                    <a:pt x="299534" y="193854"/>
                  </a:lnTo>
                  <a:lnTo>
                    <a:pt x="292300" y="195699"/>
                  </a:lnTo>
                  <a:lnTo>
                    <a:pt x="328899" y="195699"/>
                  </a:lnTo>
                  <a:lnTo>
                    <a:pt x="483655" y="29222"/>
                  </a:lnTo>
                  <a:lnTo>
                    <a:pt x="490037" y="23960"/>
                  </a:lnTo>
                  <a:lnTo>
                    <a:pt x="497364" y="20717"/>
                  </a:lnTo>
                  <a:lnTo>
                    <a:pt x="505291" y="19598"/>
                  </a:lnTo>
                  <a:lnTo>
                    <a:pt x="544604" y="19598"/>
                  </a:lnTo>
                  <a:lnTo>
                    <a:pt x="541545" y="15370"/>
                  </a:lnTo>
                  <a:lnTo>
                    <a:pt x="531142" y="7061"/>
                  </a:lnTo>
                  <a:lnTo>
                    <a:pt x="518638" y="1746"/>
                  </a:lnTo>
                  <a:lnTo>
                    <a:pt x="505156" y="0"/>
                  </a:lnTo>
                  <a:close/>
                </a:path>
              </a:pathLst>
            </a:custGeom>
            <a:solidFill>
              <a:srgbClr val="020302"/>
            </a:solidFill>
          </p:spPr>
          <p:txBody>
            <a:bodyPr wrap="square" lIns="0" tIns="0" rIns="0" bIns="0" rtlCol="0"/>
            <a:lstStyle/>
            <a:p>
              <a:endParaRPr/>
            </a:p>
          </p:txBody>
        </p:sp>
        <p:sp>
          <p:nvSpPr>
            <p:cNvPr id="59" name="object 59"/>
            <p:cNvSpPr/>
            <p:nvPr/>
          </p:nvSpPr>
          <p:spPr>
            <a:xfrm>
              <a:off x="18572558" y="7609671"/>
              <a:ext cx="976630" cy="934719"/>
            </a:xfrm>
            <a:custGeom>
              <a:avLst/>
              <a:gdLst/>
              <a:ahLst/>
              <a:cxnLst/>
              <a:rect l="l" t="t" r="r" b="b"/>
              <a:pathLst>
                <a:path w="976630" h="934720">
                  <a:moveTo>
                    <a:pt x="488126" y="0"/>
                  </a:moveTo>
                  <a:lnTo>
                    <a:pt x="465571" y="5995"/>
                  </a:lnTo>
                  <a:lnTo>
                    <a:pt x="448452" y="23983"/>
                  </a:lnTo>
                  <a:lnTo>
                    <a:pt x="326675" y="255924"/>
                  </a:lnTo>
                  <a:lnTo>
                    <a:pt x="320852" y="264452"/>
                  </a:lnTo>
                  <a:lnTo>
                    <a:pt x="313338" y="271343"/>
                  </a:lnTo>
                  <a:lnTo>
                    <a:pt x="304462" y="276360"/>
                  </a:lnTo>
                  <a:lnTo>
                    <a:pt x="294551" y="279263"/>
                  </a:lnTo>
                  <a:lnTo>
                    <a:pt x="36328" y="323398"/>
                  </a:lnTo>
                  <a:lnTo>
                    <a:pt x="13936" y="334128"/>
                  </a:lnTo>
                  <a:lnTo>
                    <a:pt x="1266" y="353730"/>
                  </a:lnTo>
                  <a:lnTo>
                    <a:pt x="0" y="377034"/>
                  </a:lnTo>
                  <a:lnTo>
                    <a:pt x="11816" y="398872"/>
                  </a:lnTo>
                  <a:lnTo>
                    <a:pt x="194774" y="586353"/>
                  </a:lnTo>
                  <a:lnTo>
                    <a:pt x="201086" y="594531"/>
                  </a:lnTo>
                  <a:lnTo>
                    <a:pt x="205319" y="603808"/>
                  </a:lnTo>
                  <a:lnTo>
                    <a:pt x="207347" y="613800"/>
                  </a:lnTo>
                  <a:lnTo>
                    <a:pt x="207046" y="624122"/>
                  </a:lnTo>
                  <a:lnTo>
                    <a:pt x="169225" y="883339"/>
                  </a:lnTo>
                  <a:lnTo>
                    <a:pt x="172503" y="907954"/>
                  </a:lnTo>
                  <a:lnTo>
                    <a:pt x="187227" y="926064"/>
                  </a:lnTo>
                  <a:lnTo>
                    <a:pt x="208999" y="934474"/>
                  </a:lnTo>
                  <a:lnTo>
                    <a:pt x="233422" y="929987"/>
                  </a:lnTo>
                  <a:lnTo>
                    <a:pt x="468273" y="813917"/>
                  </a:lnTo>
                  <a:lnTo>
                    <a:pt x="477996" y="810442"/>
                  </a:lnTo>
                  <a:lnTo>
                    <a:pt x="488126" y="809284"/>
                  </a:lnTo>
                  <a:lnTo>
                    <a:pt x="498256" y="810442"/>
                  </a:lnTo>
                  <a:lnTo>
                    <a:pt x="507979" y="813917"/>
                  </a:lnTo>
                  <a:lnTo>
                    <a:pt x="742830" y="929987"/>
                  </a:lnTo>
                  <a:lnTo>
                    <a:pt x="767253" y="934474"/>
                  </a:lnTo>
                  <a:lnTo>
                    <a:pt x="789025" y="926064"/>
                  </a:lnTo>
                  <a:lnTo>
                    <a:pt x="803749" y="907954"/>
                  </a:lnTo>
                  <a:lnTo>
                    <a:pt x="807027" y="883339"/>
                  </a:lnTo>
                  <a:lnTo>
                    <a:pt x="769206" y="624122"/>
                  </a:lnTo>
                  <a:lnTo>
                    <a:pt x="768905" y="613800"/>
                  </a:lnTo>
                  <a:lnTo>
                    <a:pt x="770933" y="603808"/>
                  </a:lnTo>
                  <a:lnTo>
                    <a:pt x="775166" y="594531"/>
                  </a:lnTo>
                  <a:lnTo>
                    <a:pt x="781478" y="586353"/>
                  </a:lnTo>
                  <a:lnTo>
                    <a:pt x="964447" y="398872"/>
                  </a:lnTo>
                  <a:lnTo>
                    <a:pt x="976257" y="377034"/>
                  </a:lnTo>
                  <a:lnTo>
                    <a:pt x="974987" y="353730"/>
                  </a:lnTo>
                  <a:lnTo>
                    <a:pt x="962316" y="334128"/>
                  </a:lnTo>
                  <a:lnTo>
                    <a:pt x="939924" y="323398"/>
                  </a:lnTo>
                  <a:lnTo>
                    <a:pt x="681701" y="279263"/>
                  </a:lnTo>
                  <a:lnTo>
                    <a:pt x="671790" y="276360"/>
                  </a:lnTo>
                  <a:lnTo>
                    <a:pt x="662914" y="271343"/>
                  </a:lnTo>
                  <a:lnTo>
                    <a:pt x="655400" y="264452"/>
                  </a:lnTo>
                  <a:lnTo>
                    <a:pt x="649577" y="255924"/>
                  </a:lnTo>
                  <a:lnTo>
                    <a:pt x="527800" y="23983"/>
                  </a:lnTo>
                  <a:lnTo>
                    <a:pt x="510681" y="5995"/>
                  </a:lnTo>
                  <a:lnTo>
                    <a:pt x="488126" y="0"/>
                  </a:lnTo>
                  <a:close/>
                </a:path>
              </a:pathLst>
            </a:custGeom>
            <a:solidFill>
              <a:srgbClr val="1D78BE"/>
            </a:solidFill>
          </p:spPr>
          <p:txBody>
            <a:bodyPr wrap="square" lIns="0" tIns="0" rIns="0" bIns="0" rtlCol="0"/>
            <a:lstStyle/>
            <a:p>
              <a:endParaRPr/>
            </a:p>
          </p:txBody>
        </p:sp>
        <p:sp>
          <p:nvSpPr>
            <p:cNvPr id="60" name="object 60"/>
            <p:cNvSpPr/>
            <p:nvPr/>
          </p:nvSpPr>
          <p:spPr>
            <a:xfrm>
              <a:off x="18561828" y="7599848"/>
              <a:ext cx="998219" cy="954405"/>
            </a:xfrm>
            <a:custGeom>
              <a:avLst/>
              <a:gdLst/>
              <a:ahLst/>
              <a:cxnLst/>
              <a:rect l="l" t="t" r="r" b="b"/>
              <a:pathLst>
                <a:path w="998219" h="954404">
                  <a:moveTo>
                    <a:pt x="498849" y="0"/>
                  </a:moveTo>
                  <a:lnTo>
                    <a:pt x="459166" y="17064"/>
                  </a:lnTo>
                  <a:lnTo>
                    <a:pt x="328719" y="261175"/>
                  </a:lnTo>
                  <a:lnTo>
                    <a:pt x="324168" y="267813"/>
                  </a:lnTo>
                  <a:lnTo>
                    <a:pt x="318279" y="273203"/>
                  </a:lnTo>
                  <a:lnTo>
                    <a:pt x="311338" y="277136"/>
                  </a:lnTo>
                  <a:lnTo>
                    <a:pt x="303630" y="279405"/>
                  </a:lnTo>
                  <a:lnTo>
                    <a:pt x="298280" y="280316"/>
                  </a:lnTo>
                  <a:lnTo>
                    <a:pt x="294688" y="285394"/>
                  </a:lnTo>
                  <a:lnTo>
                    <a:pt x="296521" y="296085"/>
                  </a:lnTo>
                  <a:lnTo>
                    <a:pt x="301630" y="299687"/>
                  </a:lnTo>
                  <a:lnTo>
                    <a:pt x="306939" y="298765"/>
                  </a:lnTo>
                  <a:lnTo>
                    <a:pt x="346111" y="270316"/>
                  </a:lnTo>
                  <a:lnTo>
                    <a:pt x="467877" y="38375"/>
                  </a:lnTo>
                  <a:lnTo>
                    <a:pt x="473448" y="30498"/>
                  </a:lnTo>
                  <a:lnTo>
                    <a:pt x="480705" y="24613"/>
                  </a:lnTo>
                  <a:lnTo>
                    <a:pt x="489291" y="20928"/>
                  </a:lnTo>
                  <a:lnTo>
                    <a:pt x="498849" y="19653"/>
                  </a:lnTo>
                  <a:lnTo>
                    <a:pt x="508414" y="20928"/>
                  </a:lnTo>
                  <a:lnTo>
                    <a:pt x="517003" y="24613"/>
                  </a:lnTo>
                  <a:lnTo>
                    <a:pt x="524261" y="30498"/>
                  </a:lnTo>
                  <a:lnTo>
                    <a:pt x="529833" y="38375"/>
                  </a:lnTo>
                  <a:lnTo>
                    <a:pt x="651609" y="270316"/>
                  </a:lnTo>
                  <a:lnTo>
                    <a:pt x="658703" y="280675"/>
                  </a:lnTo>
                  <a:lnTo>
                    <a:pt x="667891" y="289088"/>
                  </a:lnTo>
                  <a:lnTo>
                    <a:pt x="678729" y="295227"/>
                  </a:lnTo>
                  <a:lnTo>
                    <a:pt x="690770" y="298765"/>
                  </a:lnTo>
                  <a:lnTo>
                    <a:pt x="949003" y="342911"/>
                  </a:lnTo>
                  <a:lnTo>
                    <a:pt x="958210" y="345781"/>
                  </a:lnTo>
                  <a:lnTo>
                    <a:pt x="966050" y="350866"/>
                  </a:lnTo>
                  <a:lnTo>
                    <a:pt x="972209" y="357894"/>
                  </a:lnTo>
                  <a:lnTo>
                    <a:pt x="976374" y="366596"/>
                  </a:lnTo>
                  <a:lnTo>
                    <a:pt x="978115" y="376078"/>
                  </a:lnTo>
                  <a:lnTo>
                    <a:pt x="977260" y="385379"/>
                  </a:lnTo>
                  <a:lnTo>
                    <a:pt x="973902" y="394097"/>
                  </a:lnTo>
                  <a:lnTo>
                    <a:pt x="968134" y="401830"/>
                  </a:lnTo>
                  <a:lnTo>
                    <a:pt x="785176" y="589322"/>
                  </a:lnTo>
                  <a:lnTo>
                    <a:pt x="777517" y="599269"/>
                  </a:lnTo>
                  <a:lnTo>
                    <a:pt x="772356" y="610607"/>
                  </a:lnTo>
                  <a:lnTo>
                    <a:pt x="769867" y="622812"/>
                  </a:lnTo>
                  <a:lnTo>
                    <a:pt x="770223" y="635362"/>
                  </a:lnTo>
                  <a:lnTo>
                    <a:pt x="808034" y="894580"/>
                  </a:lnTo>
                  <a:lnTo>
                    <a:pt x="808154" y="904229"/>
                  </a:lnTo>
                  <a:lnTo>
                    <a:pt x="776367" y="934588"/>
                  </a:lnTo>
                  <a:lnTo>
                    <a:pt x="767042" y="934095"/>
                  </a:lnTo>
                  <a:lnTo>
                    <a:pt x="757920" y="931008"/>
                  </a:lnTo>
                  <a:lnTo>
                    <a:pt x="523069" y="814938"/>
                  </a:lnTo>
                  <a:lnTo>
                    <a:pt x="511249" y="810721"/>
                  </a:lnTo>
                  <a:lnTo>
                    <a:pt x="498872" y="809315"/>
                  </a:lnTo>
                  <a:lnTo>
                    <a:pt x="486488" y="810721"/>
                  </a:lnTo>
                  <a:lnTo>
                    <a:pt x="474651" y="814938"/>
                  </a:lnTo>
                  <a:lnTo>
                    <a:pt x="239800" y="931008"/>
                  </a:lnTo>
                  <a:lnTo>
                    <a:pt x="230669" y="934111"/>
                  </a:lnTo>
                  <a:lnTo>
                    <a:pt x="191970" y="913260"/>
                  </a:lnTo>
                  <a:lnTo>
                    <a:pt x="189561" y="904229"/>
                  </a:lnTo>
                  <a:lnTo>
                    <a:pt x="189676" y="894580"/>
                  </a:lnTo>
                  <a:lnTo>
                    <a:pt x="227486" y="635362"/>
                  </a:lnTo>
                  <a:lnTo>
                    <a:pt x="227844" y="622812"/>
                  </a:lnTo>
                  <a:lnTo>
                    <a:pt x="225358" y="610607"/>
                  </a:lnTo>
                  <a:lnTo>
                    <a:pt x="220197" y="599269"/>
                  </a:lnTo>
                  <a:lnTo>
                    <a:pt x="212534" y="589322"/>
                  </a:lnTo>
                  <a:lnTo>
                    <a:pt x="29576" y="401830"/>
                  </a:lnTo>
                  <a:lnTo>
                    <a:pt x="23808" y="394097"/>
                  </a:lnTo>
                  <a:lnTo>
                    <a:pt x="20449" y="385379"/>
                  </a:lnTo>
                  <a:lnTo>
                    <a:pt x="19594" y="376078"/>
                  </a:lnTo>
                  <a:lnTo>
                    <a:pt x="21335" y="366596"/>
                  </a:lnTo>
                  <a:lnTo>
                    <a:pt x="83365" y="336984"/>
                  </a:lnTo>
                  <a:lnTo>
                    <a:pt x="86956" y="331916"/>
                  </a:lnTo>
                  <a:lnTo>
                    <a:pt x="85134" y="321215"/>
                  </a:lnTo>
                  <a:lnTo>
                    <a:pt x="80140" y="317634"/>
                  </a:lnTo>
                  <a:lnTo>
                    <a:pt x="45418" y="323550"/>
                  </a:lnTo>
                  <a:lnTo>
                    <a:pt x="9157" y="347050"/>
                  </a:lnTo>
                  <a:lnTo>
                    <a:pt x="0" y="375240"/>
                  </a:lnTo>
                  <a:lnTo>
                    <a:pt x="1383" y="389833"/>
                  </a:lnTo>
                  <a:lnTo>
                    <a:pt x="6614" y="403527"/>
                  </a:lnTo>
                  <a:lnTo>
                    <a:pt x="15513" y="415547"/>
                  </a:lnTo>
                  <a:lnTo>
                    <a:pt x="198471" y="603039"/>
                  </a:lnTo>
                  <a:lnTo>
                    <a:pt x="203378" y="609410"/>
                  </a:lnTo>
                  <a:lnTo>
                    <a:pt x="206686" y="616674"/>
                  </a:lnTo>
                  <a:lnTo>
                    <a:pt x="208281" y="624493"/>
                  </a:lnTo>
                  <a:lnTo>
                    <a:pt x="208052" y="632525"/>
                  </a:lnTo>
                  <a:lnTo>
                    <a:pt x="170242" y="891742"/>
                  </a:lnTo>
                  <a:lnTo>
                    <a:pt x="170112" y="906701"/>
                  </a:lnTo>
                  <a:lnTo>
                    <a:pt x="192178" y="943845"/>
                  </a:lnTo>
                  <a:lnTo>
                    <a:pt x="219668" y="954113"/>
                  </a:lnTo>
                  <a:lnTo>
                    <a:pt x="234307" y="953373"/>
                  </a:lnTo>
                  <a:lnTo>
                    <a:pt x="248501" y="948620"/>
                  </a:lnTo>
                  <a:lnTo>
                    <a:pt x="483363" y="832550"/>
                  </a:lnTo>
                  <a:lnTo>
                    <a:pt x="490940" y="829850"/>
                  </a:lnTo>
                  <a:lnTo>
                    <a:pt x="498864" y="828953"/>
                  </a:lnTo>
                  <a:lnTo>
                    <a:pt x="506786" y="829855"/>
                  </a:lnTo>
                  <a:lnTo>
                    <a:pt x="514357" y="832550"/>
                  </a:lnTo>
                  <a:lnTo>
                    <a:pt x="756915" y="952421"/>
                  </a:lnTo>
                  <a:lnTo>
                    <a:pt x="765187" y="954295"/>
                  </a:lnTo>
                  <a:lnTo>
                    <a:pt x="773438" y="954295"/>
                  </a:lnTo>
                  <a:lnTo>
                    <a:pt x="781888" y="953636"/>
                  </a:lnTo>
                  <a:lnTo>
                    <a:pt x="816323" y="933481"/>
                  </a:lnTo>
                  <a:lnTo>
                    <a:pt x="827602" y="906701"/>
                  </a:lnTo>
                  <a:lnTo>
                    <a:pt x="827468" y="891742"/>
                  </a:lnTo>
                  <a:lnTo>
                    <a:pt x="789657" y="632525"/>
                  </a:lnTo>
                  <a:lnTo>
                    <a:pt x="789433" y="624493"/>
                  </a:lnTo>
                  <a:lnTo>
                    <a:pt x="791028" y="616674"/>
                  </a:lnTo>
                  <a:lnTo>
                    <a:pt x="794332" y="609410"/>
                  </a:lnTo>
                  <a:lnTo>
                    <a:pt x="799238" y="603039"/>
                  </a:lnTo>
                  <a:lnTo>
                    <a:pt x="982196" y="415547"/>
                  </a:lnTo>
                  <a:lnTo>
                    <a:pt x="991095" y="403527"/>
                  </a:lnTo>
                  <a:lnTo>
                    <a:pt x="996326" y="389833"/>
                  </a:lnTo>
                  <a:lnTo>
                    <a:pt x="997710" y="375240"/>
                  </a:lnTo>
                  <a:lnTo>
                    <a:pt x="995065" y="360523"/>
                  </a:lnTo>
                  <a:lnTo>
                    <a:pt x="966575" y="328046"/>
                  </a:lnTo>
                  <a:lnTo>
                    <a:pt x="694079" y="279405"/>
                  </a:lnTo>
                  <a:lnTo>
                    <a:pt x="686372" y="277136"/>
                  </a:lnTo>
                  <a:lnTo>
                    <a:pt x="679432" y="273203"/>
                  </a:lnTo>
                  <a:lnTo>
                    <a:pt x="673546" y="267813"/>
                  </a:lnTo>
                  <a:lnTo>
                    <a:pt x="669001" y="261175"/>
                  </a:lnTo>
                  <a:lnTo>
                    <a:pt x="547235" y="29245"/>
                  </a:lnTo>
                  <a:lnTo>
                    <a:pt x="538547" y="17064"/>
                  </a:lnTo>
                  <a:lnTo>
                    <a:pt x="527134" y="7857"/>
                  </a:lnTo>
                  <a:lnTo>
                    <a:pt x="513675" y="2032"/>
                  </a:lnTo>
                  <a:lnTo>
                    <a:pt x="498849" y="0"/>
                  </a:lnTo>
                  <a:close/>
                </a:path>
              </a:pathLst>
            </a:custGeom>
            <a:solidFill>
              <a:srgbClr val="020302"/>
            </a:solidFill>
          </p:spPr>
          <p:txBody>
            <a:bodyPr wrap="square" lIns="0" tIns="0" rIns="0" bIns="0" rtlCol="0"/>
            <a:lstStyle/>
            <a:p>
              <a:endParaRPr/>
            </a:p>
          </p:txBody>
        </p:sp>
      </p:grpSp>
      <p:sp>
        <p:nvSpPr>
          <p:cNvPr id="61" name="object 61"/>
          <p:cNvSpPr/>
          <p:nvPr/>
        </p:nvSpPr>
        <p:spPr>
          <a:xfrm>
            <a:off x="19050857" y="7021227"/>
            <a:ext cx="19685" cy="426720"/>
          </a:xfrm>
          <a:custGeom>
            <a:avLst/>
            <a:gdLst/>
            <a:ahLst/>
            <a:cxnLst/>
            <a:rect l="l" t="t" r="r" b="b"/>
            <a:pathLst>
              <a:path w="19684" h="426720">
                <a:moveTo>
                  <a:pt x="15256" y="0"/>
                </a:moveTo>
                <a:lnTo>
                  <a:pt x="4397" y="0"/>
                </a:lnTo>
                <a:lnTo>
                  <a:pt x="0" y="4387"/>
                </a:lnTo>
                <a:lnTo>
                  <a:pt x="0" y="421725"/>
                </a:lnTo>
                <a:lnTo>
                  <a:pt x="4397" y="426123"/>
                </a:lnTo>
                <a:lnTo>
                  <a:pt x="9821" y="426123"/>
                </a:lnTo>
                <a:lnTo>
                  <a:pt x="15256" y="426123"/>
                </a:lnTo>
                <a:lnTo>
                  <a:pt x="19643" y="421725"/>
                </a:lnTo>
                <a:lnTo>
                  <a:pt x="19643" y="4387"/>
                </a:lnTo>
                <a:lnTo>
                  <a:pt x="15256" y="0"/>
                </a:lnTo>
                <a:close/>
              </a:path>
            </a:pathLst>
          </a:custGeom>
          <a:solidFill>
            <a:srgbClr val="000000"/>
          </a:solidFill>
        </p:spPr>
        <p:txBody>
          <a:bodyPr wrap="square" lIns="0" tIns="0" rIns="0" bIns="0" rtlCol="0"/>
          <a:lstStyle/>
          <a:p>
            <a:endParaRPr/>
          </a:p>
        </p:txBody>
      </p:sp>
      <p:sp>
        <p:nvSpPr>
          <p:cNvPr id="62" name="object 62"/>
          <p:cNvSpPr/>
          <p:nvPr/>
        </p:nvSpPr>
        <p:spPr>
          <a:xfrm>
            <a:off x="18419154" y="7247304"/>
            <a:ext cx="283845" cy="332105"/>
          </a:xfrm>
          <a:custGeom>
            <a:avLst/>
            <a:gdLst/>
            <a:ahLst/>
            <a:cxnLst/>
            <a:rect l="l" t="t" r="r" b="b"/>
            <a:pathLst>
              <a:path w="283844" h="332104">
                <a:moveTo>
                  <a:pt x="8837" y="0"/>
                </a:moveTo>
                <a:lnTo>
                  <a:pt x="534" y="6994"/>
                </a:lnTo>
                <a:lnTo>
                  <a:pt x="0" y="13193"/>
                </a:lnTo>
                <a:lnTo>
                  <a:pt x="267007" y="330796"/>
                </a:lnTo>
                <a:lnTo>
                  <a:pt x="269782" y="331989"/>
                </a:lnTo>
                <a:lnTo>
                  <a:pt x="272588" y="331989"/>
                </a:lnTo>
                <a:lnTo>
                  <a:pt x="274808" y="331989"/>
                </a:lnTo>
                <a:lnTo>
                  <a:pt x="277059" y="331235"/>
                </a:lnTo>
                <a:lnTo>
                  <a:pt x="283048" y="326199"/>
                </a:lnTo>
                <a:lnTo>
                  <a:pt x="283593" y="320000"/>
                </a:lnTo>
                <a:lnTo>
                  <a:pt x="15025" y="544"/>
                </a:lnTo>
                <a:lnTo>
                  <a:pt x="8837" y="0"/>
                </a:lnTo>
                <a:close/>
              </a:path>
            </a:pathLst>
          </a:custGeom>
          <a:solidFill>
            <a:srgbClr val="000000"/>
          </a:solidFill>
        </p:spPr>
        <p:txBody>
          <a:bodyPr wrap="square" lIns="0" tIns="0" rIns="0" bIns="0" rtlCol="0"/>
          <a:lstStyle/>
          <a:p>
            <a:endParaRPr/>
          </a:p>
        </p:txBody>
      </p:sp>
      <p:sp>
        <p:nvSpPr>
          <p:cNvPr id="63" name="object 63"/>
          <p:cNvSpPr/>
          <p:nvPr/>
        </p:nvSpPr>
        <p:spPr>
          <a:xfrm>
            <a:off x="19418622" y="7247325"/>
            <a:ext cx="283845" cy="332105"/>
          </a:xfrm>
          <a:custGeom>
            <a:avLst/>
            <a:gdLst/>
            <a:ahLst/>
            <a:cxnLst/>
            <a:rect l="l" t="t" r="r" b="b"/>
            <a:pathLst>
              <a:path w="283844" h="332104">
                <a:moveTo>
                  <a:pt x="274745" y="0"/>
                </a:moveTo>
                <a:lnTo>
                  <a:pt x="268567" y="544"/>
                </a:lnTo>
                <a:lnTo>
                  <a:pt x="0" y="319979"/>
                </a:lnTo>
                <a:lnTo>
                  <a:pt x="534" y="326178"/>
                </a:lnTo>
                <a:lnTo>
                  <a:pt x="6533" y="331215"/>
                </a:lnTo>
                <a:lnTo>
                  <a:pt x="8774" y="331968"/>
                </a:lnTo>
                <a:lnTo>
                  <a:pt x="11004" y="331968"/>
                </a:lnTo>
                <a:lnTo>
                  <a:pt x="13811" y="331968"/>
                </a:lnTo>
                <a:lnTo>
                  <a:pt x="16585" y="330775"/>
                </a:lnTo>
                <a:lnTo>
                  <a:pt x="283593" y="13172"/>
                </a:lnTo>
                <a:lnTo>
                  <a:pt x="283059" y="6973"/>
                </a:lnTo>
                <a:lnTo>
                  <a:pt x="274745" y="0"/>
                </a:lnTo>
                <a:close/>
              </a:path>
            </a:pathLst>
          </a:custGeom>
          <a:solidFill>
            <a:srgbClr val="000000"/>
          </a:solidFill>
        </p:spPr>
        <p:txBody>
          <a:bodyPr wrap="square" lIns="0" tIns="0" rIns="0" bIns="0" rtlCol="0"/>
          <a:lstStyle/>
          <a:p>
            <a:endParaRPr/>
          </a:p>
        </p:txBody>
      </p:sp>
      <p:grpSp>
        <p:nvGrpSpPr>
          <p:cNvPr id="64" name="object 64"/>
          <p:cNvGrpSpPr/>
          <p:nvPr/>
        </p:nvGrpSpPr>
        <p:grpSpPr>
          <a:xfrm>
            <a:off x="18540880" y="2468294"/>
            <a:ext cx="1040130" cy="1689735"/>
            <a:chOff x="18540880" y="2468294"/>
            <a:chExt cx="1040130" cy="1689735"/>
          </a:xfrm>
        </p:grpSpPr>
        <p:sp>
          <p:nvSpPr>
            <p:cNvPr id="65" name="object 65"/>
            <p:cNvSpPr/>
            <p:nvPr/>
          </p:nvSpPr>
          <p:spPr>
            <a:xfrm>
              <a:off x="18900505" y="3237633"/>
              <a:ext cx="669925" cy="909955"/>
            </a:xfrm>
            <a:custGeom>
              <a:avLst/>
              <a:gdLst/>
              <a:ahLst/>
              <a:cxnLst/>
              <a:rect l="l" t="t" r="r" b="b"/>
              <a:pathLst>
                <a:path w="669925" h="909954">
                  <a:moveTo>
                    <a:pt x="379936" y="0"/>
                  </a:moveTo>
                  <a:lnTo>
                    <a:pt x="0" y="143534"/>
                  </a:lnTo>
                  <a:lnTo>
                    <a:pt x="289551" y="909951"/>
                  </a:lnTo>
                  <a:lnTo>
                    <a:pt x="424918" y="693654"/>
                  </a:lnTo>
                  <a:lnTo>
                    <a:pt x="669487" y="766405"/>
                  </a:lnTo>
                  <a:lnTo>
                    <a:pt x="379936" y="0"/>
                  </a:lnTo>
                  <a:close/>
                </a:path>
              </a:pathLst>
            </a:custGeom>
            <a:solidFill>
              <a:srgbClr val="F2F1ED"/>
            </a:solidFill>
          </p:spPr>
          <p:txBody>
            <a:bodyPr wrap="square" lIns="0" tIns="0" rIns="0" bIns="0" rtlCol="0"/>
            <a:lstStyle/>
            <a:p>
              <a:endParaRPr/>
            </a:p>
          </p:txBody>
        </p:sp>
        <p:sp>
          <p:nvSpPr>
            <p:cNvPr id="66" name="object 66"/>
            <p:cNvSpPr/>
            <p:nvPr/>
          </p:nvSpPr>
          <p:spPr>
            <a:xfrm>
              <a:off x="18873432" y="3226517"/>
              <a:ext cx="707390" cy="930910"/>
            </a:xfrm>
            <a:custGeom>
              <a:avLst/>
              <a:gdLst/>
              <a:ahLst/>
              <a:cxnLst/>
              <a:rect l="l" t="t" r="r" b="b"/>
              <a:pathLst>
                <a:path w="707390" h="930910">
                  <a:moveTo>
                    <a:pt x="327736" y="922616"/>
                  </a:moveTo>
                  <a:lnTo>
                    <a:pt x="18338" y="115747"/>
                  </a:lnTo>
                  <a:lnTo>
                    <a:pt x="12649" y="113233"/>
                  </a:lnTo>
                  <a:lnTo>
                    <a:pt x="2527" y="117106"/>
                  </a:lnTo>
                  <a:lnTo>
                    <a:pt x="0" y="122796"/>
                  </a:lnTo>
                  <a:lnTo>
                    <a:pt x="308952" y="928497"/>
                  </a:lnTo>
                  <a:lnTo>
                    <a:pt x="312674" y="930897"/>
                  </a:lnTo>
                  <a:lnTo>
                    <a:pt x="316623" y="930897"/>
                  </a:lnTo>
                  <a:lnTo>
                    <a:pt x="318985" y="930681"/>
                  </a:lnTo>
                  <a:lnTo>
                    <a:pt x="325196" y="928306"/>
                  </a:lnTo>
                  <a:lnTo>
                    <a:pt x="327736" y="922616"/>
                  </a:lnTo>
                  <a:close/>
                </a:path>
                <a:path w="707390" h="930910">
                  <a:moveTo>
                    <a:pt x="707059" y="777557"/>
                  </a:moveTo>
                  <a:lnTo>
                    <a:pt x="414299" y="2578"/>
                  </a:lnTo>
                  <a:lnTo>
                    <a:pt x="408635" y="0"/>
                  </a:lnTo>
                  <a:lnTo>
                    <a:pt x="398462" y="3848"/>
                  </a:lnTo>
                  <a:lnTo>
                    <a:pt x="395897" y="9512"/>
                  </a:lnTo>
                  <a:lnTo>
                    <a:pt x="680364" y="762469"/>
                  </a:lnTo>
                  <a:lnTo>
                    <a:pt x="450811" y="694182"/>
                  </a:lnTo>
                  <a:lnTo>
                    <a:pt x="446379" y="695680"/>
                  </a:lnTo>
                  <a:lnTo>
                    <a:pt x="408190" y="750290"/>
                  </a:lnTo>
                  <a:lnTo>
                    <a:pt x="409282" y="756424"/>
                  </a:lnTo>
                  <a:lnTo>
                    <a:pt x="418160" y="762609"/>
                  </a:lnTo>
                  <a:lnTo>
                    <a:pt x="424294" y="761568"/>
                  </a:lnTo>
                  <a:lnTo>
                    <a:pt x="455968" y="716216"/>
                  </a:lnTo>
                  <a:lnTo>
                    <a:pt x="694664" y="787209"/>
                  </a:lnTo>
                  <a:lnTo>
                    <a:pt x="696544" y="787349"/>
                  </a:lnTo>
                  <a:lnTo>
                    <a:pt x="699223" y="787349"/>
                  </a:lnTo>
                  <a:lnTo>
                    <a:pt x="701865" y="786257"/>
                  </a:lnTo>
                  <a:lnTo>
                    <a:pt x="706272" y="781494"/>
                  </a:lnTo>
                  <a:lnTo>
                    <a:pt x="707059" y="777557"/>
                  </a:lnTo>
                  <a:close/>
                </a:path>
              </a:pathLst>
            </a:custGeom>
            <a:solidFill>
              <a:srgbClr val="020302"/>
            </a:solidFill>
          </p:spPr>
          <p:txBody>
            <a:bodyPr wrap="square" lIns="0" tIns="0" rIns="0" bIns="0" rtlCol="0"/>
            <a:lstStyle/>
            <a:p>
              <a:endParaRPr/>
            </a:p>
          </p:txBody>
        </p:sp>
        <p:sp>
          <p:nvSpPr>
            <p:cNvPr id="67" name="object 67"/>
            <p:cNvSpPr/>
            <p:nvPr/>
          </p:nvSpPr>
          <p:spPr>
            <a:xfrm>
              <a:off x="18551377" y="3107451"/>
              <a:ext cx="640080" cy="904875"/>
            </a:xfrm>
            <a:custGeom>
              <a:avLst/>
              <a:gdLst/>
              <a:ahLst/>
              <a:cxnLst/>
              <a:rect l="l" t="t" r="r" b="b"/>
              <a:pathLst>
                <a:path w="640080" h="904875">
                  <a:moveTo>
                    <a:pt x="253646" y="0"/>
                  </a:moveTo>
                  <a:lnTo>
                    <a:pt x="74154" y="551281"/>
                  </a:lnTo>
                  <a:lnTo>
                    <a:pt x="0" y="779033"/>
                  </a:lnTo>
                  <a:lnTo>
                    <a:pt x="240935" y="694994"/>
                  </a:lnTo>
                  <a:lnTo>
                    <a:pt x="386197" y="904768"/>
                  </a:lnTo>
                  <a:lnTo>
                    <a:pt x="639844" y="125744"/>
                  </a:lnTo>
                  <a:lnTo>
                    <a:pt x="253646" y="0"/>
                  </a:lnTo>
                  <a:close/>
                </a:path>
              </a:pathLst>
            </a:custGeom>
            <a:solidFill>
              <a:srgbClr val="FFFFFF"/>
            </a:solidFill>
          </p:spPr>
          <p:txBody>
            <a:bodyPr wrap="square" lIns="0" tIns="0" rIns="0" bIns="0" rtlCol="0"/>
            <a:lstStyle/>
            <a:p>
              <a:endParaRPr/>
            </a:p>
          </p:txBody>
        </p:sp>
        <p:sp>
          <p:nvSpPr>
            <p:cNvPr id="68" name="object 68"/>
            <p:cNvSpPr/>
            <p:nvPr/>
          </p:nvSpPr>
          <p:spPr>
            <a:xfrm>
              <a:off x="18540870" y="3096469"/>
              <a:ext cx="661670" cy="925830"/>
            </a:xfrm>
            <a:custGeom>
              <a:avLst/>
              <a:gdLst/>
              <a:ahLst/>
              <a:cxnLst/>
              <a:rect l="l" t="t" r="r" b="b"/>
              <a:pathLst>
                <a:path w="661669" h="925829">
                  <a:moveTo>
                    <a:pt x="661352" y="134607"/>
                  </a:moveTo>
                  <a:lnTo>
                    <a:pt x="658533" y="129070"/>
                  </a:lnTo>
                  <a:lnTo>
                    <a:pt x="655853" y="128206"/>
                  </a:lnTo>
                  <a:lnTo>
                    <a:pt x="261937" y="0"/>
                  </a:lnTo>
                  <a:lnTo>
                    <a:pt x="256501" y="2806"/>
                  </a:lnTo>
                  <a:lnTo>
                    <a:pt x="253123" y="13119"/>
                  </a:lnTo>
                  <a:lnTo>
                    <a:pt x="73634" y="564400"/>
                  </a:lnTo>
                  <a:lnTo>
                    <a:pt x="76454" y="569937"/>
                  </a:lnTo>
                  <a:lnTo>
                    <a:pt x="86842" y="573328"/>
                  </a:lnTo>
                  <a:lnTo>
                    <a:pt x="92303" y="570458"/>
                  </a:lnTo>
                  <a:lnTo>
                    <a:pt x="270433" y="23380"/>
                  </a:lnTo>
                  <a:lnTo>
                    <a:pt x="637959" y="143027"/>
                  </a:lnTo>
                  <a:lnTo>
                    <a:pt x="393484" y="893876"/>
                  </a:lnTo>
                  <a:lnTo>
                    <a:pt x="256984" y="696772"/>
                  </a:lnTo>
                  <a:lnTo>
                    <a:pt x="252399" y="695274"/>
                  </a:lnTo>
                  <a:lnTo>
                    <a:pt x="25984" y="774230"/>
                  </a:lnTo>
                  <a:lnTo>
                    <a:pt x="49733" y="701268"/>
                  </a:lnTo>
                  <a:lnTo>
                    <a:pt x="46913" y="695731"/>
                  </a:lnTo>
                  <a:lnTo>
                    <a:pt x="36550" y="692378"/>
                  </a:lnTo>
                  <a:lnTo>
                    <a:pt x="31064" y="695198"/>
                  </a:lnTo>
                  <a:lnTo>
                    <a:pt x="0" y="790524"/>
                  </a:lnTo>
                  <a:lnTo>
                    <a:pt x="965" y="794423"/>
                  </a:lnTo>
                  <a:lnTo>
                    <a:pt x="6299" y="799642"/>
                  </a:lnTo>
                  <a:lnTo>
                    <a:pt x="10248" y="800481"/>
                  </a:lnTo>
                  <a:lnTo>
                    <a:pt x="247611" y="717727"/>
                  </a:lnTo>
                  <a:lnTo>
                    <a:pt x="390474" y="924039"/>
                  </a:lnTo>
                  <a:lnTo>
                    <a:pt x="393509" y="925588"/>
                  </a:lnTo>
                  <a:lnTo>
                    <a:pt x="396697" y="925588"/>
                  </a:lnTo>
                  <a:lnTo>
                    <a:pt x="401815" y="924941"/>
                  </a:lnTo>
                  <a:lnTo>
                    <a:pt x="404876" y="922350"/>
                  </a:lnTo>
                  <a:lnTo>
                    <a:pt x="660488" y="137287"/>
                  </a:lnTo>
                  <a:lnTo>
                    <a:pt x="661352" y="134607"/>
                  </a:lnTo>
                  <a:close/>
                </a:path>
              </a:pathLst>
            </a:custGeom>
            <a:solidFill>
              <a:srgbClr val="020302"/>
            </a:solidFill>
          </p:spPr>
          <p:txBody>
            <a:bodyPr wrap="square" lIns="0" tIns="0" rIns="0" bIns="0" rtlCol="0"/>
            <a:lstStyle/>
            <a:p>
              <a:endParaRPr/>
            </a:p>
          </p:txBody>
        </p:sp>
        <p:sp>
          <p:nvSpPr>
            <p:cNvPr id="69" name="object 69"/>
            <p:cNvSpPr/>
            <p:nvPr/>
          </p:nvSpPr>
          <p:spPr>
            <a:xfrm>
              <a:off x="18568490" y="2478120"/>
              <a:ext cx="984885" cy="984885"/>
            </a:xfrm>
            <a:custGeom>
              <a:avLst/>
              <a:gdLst/>
              <a:ahLst/>
              <a:cxnLst/>
              <a:rect l="l" t="t" r="r" b="b"/>
              <a:pathLst>
                <a:path w="984884" h="984885">
                  <a:moveTo>
                    <a:pt x="492197" y="0"/>
                  </a:moveTo>
                  <a:lnTo>
                    <a:pt x="451597" y="5642"/>
                  </a:lnTo>
                  <a:lnTo>
                    <a:pt x="413569" y="22571"/>
                  </a:lnTo>
                  <a:lnTo>
                    <a:pt x="380682" y="50786"/>
                  </a:lnTo>
                  <a:lnTo>
                    <a:pt x="355324" y="73871"/>
                  </a:lnTo>
                  <a:lnTo>
                    <a:pt x="325737" y="90320"/>
                  </a:lnTo>
                  <a:lnTo>
                    <a:pt x="293183" y="99609"/>
                  </a:lnTo>
                  <a:lnTo>
                    <a:pt x="258926" y="101214"/>
                  </a:lnTo>
                  <a:lnTo>
                    <a:pt x="215720" y="104522"/>
                  </a:lnTo>
                  <a:lnTo>
                    <a:pt x="176860" y="119443"/>
                  </a:lnTo>
                  <a:lnTo>
                    <a:pt x="144163" y="144161"/>
                  </a:lnTo>
                  <a:lnTo>
                    <a:pt x="119446" y="176859"/>
                  </a:lnTo>
                  <a:lnTo>
                    <a:pt x="104528" y="215720"/>
                  </a:lnTo>
                  <a:lnTo>
                    <a:pt x="101224" y="258926"/>
                  </a:lnTo>
                  <a:lnTo>
                    <a:pt x="99613" y="293182"/>
                  </a:lnTo>
                  <a:lnTo>
                    <a:pt x="90321" y="325732"/>
                  </a:lnTo>
                  <a:lnTo>
                    <a:pt x="73872" y="355315"/>
                  </a:lnTo>
                  <a:lnTo>
                    <a:pt x="50786" y="380671"/>
                  </a:lnTo>
                  <a:lnTo>
                    <a:pt x="22571" y="413562"/>
                  </a:lnTo>
                  <a:lnTo>
                    <a:pt x="5642" y="451592"/>
                  </a:lnTo>
                  <a:lnTo>
                    <a:pt x="0" y="492191"/>
                  </a:lnTo>
                  <a:lnTo>
                    <a:pt x="5642" y="532791"/>
                  </a:lnTo>
                  <a:lnTo>
                    <a:pt x="22571" y="570820"/>
                  </a:lnTo>
                  <a:lnTo>
                    <a:pt x="50786" y="603711"/>
                  </a:lnTo>
                  <a:lnTo>
                    <a:pt x="73872" y="629069"/>
                  </a:lnTo>
                  <a:lnTo>
                    <a:pt x="90321" y="658655"/>
                  </a:lnTo>
                  <a:lnTo>
                    <a:pt x="99613" y="691206"/>
                  </a:lnTo>
                  <a:lnTo>
                    <a:pt x="101224" y="725456"/>
                  </a:lnTo>
                  <a:lnTo>
                    <a:pt x="104528" y="768664"/>
                  </a:lnTo>
                  <a:lnTo>
                    <a:pt x="119446" y="807526"/>
                  </a:lnTo>
                  <a:lnTo>
                    <a:pt x="144163" y="840225"/>
                  </a:lnTo>
                  <a:lnTo>
                    <a:pt x="176860" y="864944"/>
                  </a:lnTo>
                  <a:lnTo>
                    <a:pt x="215720" y="879865"/>
                  </a:lnTo>
                  <a:lnTo>
                    <a:pt x="258926" y="883169"/>
                  </a:lnTo>
                  <a:lnTo>
                    <a:pt x="293183" y="884779"/>
                  </a:lnTo>
                  <a:lnTo>
                    <a:pt x="325737" y="894067"/>
                  </a:lnTo>
                  <a:lnTo>
                    <a:pt x="355324" y="910513"/>
                  </a:lnTo>
                  <a:lnTo>
                    <a:pt x="380682" y="933597"/>
                  </a:lnTo>
                  <a:lnTo>
                    <a:pt x="413569" y="961811"/>
                  </a:lnTo>
                  <a:lnTo>
                    <a:pt x="451597" y="978740"/>
                  </a:lnTo>
                  <a:lnTo>
                    <a:pt x="492197" y="984383"/>
                  </a:lnTo>
                  <a:lnTo>
                    <a:pt x="532796" y="978740"/>
                  </a:lnTo>
                  <a:lnTo>
                    <a:pt x="570824" y="961811"/>
                  </a:lnTo>
                  <a:lnTo>
                    <a:pt x="603711" y="933597"/>
                  </a:lnTo>
                  <a:lnTo>
                    <a:pt x="629069" y="910513"/>
                  </a:lnTo>
                  <a:lnTo>
                    <a:pt x="658656" y="894067"/>
                  </a:lnTo>
                  <a:lnTo>
                    <a:pt x="691210" y="884779"/>
                  </a:lnTo>
                  <a:lnTo>
                    <a:pt x="725467" y="883169"/>
                  </a:lnTo>
                  <a:lnTo>
                    <a:pt x="768673" y="879865"/>
                  </a:lnTo>
                  <a:lnTo>
                    <a:pt x="807533" y="864944"/>
                  </a:lnTo>
                  <a:lnTo>
                    <a:pt x="840230" y="840225"/>
                  </a:lnTo>
                  <a:lnTo>
                    <a:pt x="864947" y="807526"/>
                  </a:lnTo>
                  <a:lnTo>
                    <a:pt x="879865" y="768664"/>
                  </a:lnTo>
                  <a:lnTo>
                    <a:pt x="883169" y="725456"/>
                  </a:lnTo>
                  <a:lnTo>
                    <a:pt x="884780" y="691206"/>
                  </a:lnTo>
                  <a:lnTo>
                    <a:pt x="894070" y="658655"/>
                  </a:lnTo>
                  <a:lnTo>
                    <a:pt x="910517" y="629069"/>
                  </a:lnTo>
                  <a:lnTo>
                    <a:pt x="933597" y="603711"/>
                  </a:lnTo>
                  <a:lnTo>
                    <a:pt x="961816" y="570820"/>
                  </a:lnTo>
                  <a:lnTo>
                    <a:pt x="978747" y="532791"/>
                  </a:lnTo>
                  <a:lnTo>
                    <a:pt x="984391" y="492191"/>
                  </a:lnTo>
                  <a:lnTo>
                    <a:pt x="978747" y="451592"/>
                  </a:lnTo>
                  <a:lnTo>
                    <a:pt x="961816" y="413562"/>
                  </a:lnTo>
                  <a:lnTo>
                    <a:pt x="933597" y="380671"/>
                  </a:lnTo>
                  <a:lnTo>
                    <a:pt x="910517" y="355315"/>
                  </a:lnTo>
                  <a:lnTo>
                    <a:pt x="894070" y="325732"/>
                  </a:lnTo>
                  <a:lnTo>
                    <a:pt x="884780" y="293182"/>
                  </a:lnTo>
                  <a:lnTo>
                    <a:pt x="883169" y="258926"/>
                  </a:lnTo>
                  <a:lnTo>
                    <a:pt x="879865" y="215720"/>
                  </a:lnTo>
                  <a:lnTo>
                    <a:pt x="864947" y="176859"/>
                  </a:lnTo>
                  <a:lnTo>
                    <a:pt x="840230" y="144161"/>
                  </a:lnTo>
                  <a:lnTo>
                    <a:pt x="807533" y="119443"/>
                  </a:lnTo>
                  <a:lnTo>
                    <a:pt x="768673" y="104522"/>
                  </a:lnTo>
                  <a:lnTo>
                    <a:pt x="725467" y="101214"/>
                  </a:lnTo>
                  <a:lnTo>
                    <a:pt x="691210" y="99609"/>
                  </a:lnTo>
                  <a:lnTo>
                    <a:pt x="658656" y="90320"/>
                  </a:lnTo>
                  <a:lnTo>
                    <a:pt x="629069" y="73871"/>
                  </a:lnTo>
                  <a:lnTo>
                    <a:pt x="603711" y="50786"/>
                  </a:lnTo>
                  <a:lnTo>
                    <a:pt x="570824" y="22571"/>
                  </a:lnTo>
                  <a:lnTo>
                    <a:pt x="532796" y="5642"/>
                  </a:lnTo>
                  <a:lnTo>
                    <a:pt x="492197" y="0"/>
                  </a:lnTo>
                  <a:close/>
                </a:path>
              </a:pathLst>
            </a:custGeom>
            <a:solidFill>
              <a:srgbClr val="1D78BE"/>
            </a:solidFill>
          </p:spPr>
          <p:txBody>
            <a:bodyPr wrap="square" lIns="0" tIns="0" rIns="0" bIns="0" rtlCol="0"/>
            <a:lstStyle/>
            <a:p>
              <a:endParaRPr/>
            </a:p>
          </p:txBody>
        </p:sp>
        <p:sp>
          <p:nvSpPr>
            <p:cNvPr id="70" name="object 70"/>
            <p:cNvSpPr/>
            <p:nvPr/>
          </p:nvSpPr>
          <p:spPr>
            <a:xfrm>
              <a:off x="18558663" y="2468294"/>
              <a:ext cx="1004569" cy="1004569"/>
            </a:xfrm>
            <a:custGeom>
              <a:avLst/>
              <a:gdLst/>
              <a:ahLst/>
              <a:cxnLst/>
              <a:rect l="l" t="t" r="r" b="b"/>
              <a:pathLst>
                <a:path w="1004569" h="1004570">
                  <a:moveTo>
                    <a:pt x="502016" y="0"/>
                  </a:moveTo>
                  <a:lnTo>
                    <a:pt x="468401" y="3623"/>
                  </a:lnTo>
                  <a:lnTo>
                    <a:pt x="436684" y="14176"/>
                  </a:lnTo>
                  <a:lnTo>
                    <a:pt x="407906" y="31182"/>
                  </a:lnTo>
                  <a:lnTo>
                    <a:pt x="383108" y="54165"/>
                  </a:lnTo>
                  <a:lnTo>
                    <a:pt x="359481" y="75645"/>
                  </a:lnTo>
                  <a:lnTo>
                    <a:pt x="331824" y="91031"/>
                  </a:lnTo>
                  <a:lnTo>
                    <a:pt x="301392" y="99753"/>
                  </a:lnTo>
                  <a:lnTo>
                    <a:pt x="269436" y="101242"/>
                  </a:lnTo>
                  <a:lnTo>
                    <a:pt x="235742" y="102522"/>
                  </a:lnTo>
                  <a:lnTo>
                    <a:pt x="203357" y="110851"/>
                  </a:lnTo>
                  <a:lnTo>
                    <a:pt x="147032" y="147042"/>
                  </a:lnTo>
                  <a:lnTo>
                    <a:pt x="110861" y="203268"/>
                  </a:lnTo>
                  <a:lnTo>
                    <a:pt x="101242" y="269436"/>
                  </a:lnTo>
                  <a:lnTo>
                    <a:pt x="101619" y="274850"/>
                  </a:lnTo>
                  <a:lnTo>
                    <a:pt x="106269" y="278724"/>
                  </a:lnTo>
                  <a:lnTo>
                    <a:pt x="111713" y="278556"/>
                  </a:lnTo>
                  <a:lnTo>
                    <a:pt x="117148" y="278180"/>
                  </a:lnTo>
                  <a:lnTo>
                    <a:pt x="121210" y="273489"/>
                  </a:lnTo>
                  <a:lnTo>
                    <a:pt x="120844" y="268075"/>
                  </a:lnTo>
                  <a:lnTo>
                    <a:pt x="121969" y="238493"/>
                  </a:lnTo>
                  <a:lnTo>
                    <a:pt x="142361" y="183987"/>
                  </a:lnTo>
                  <a:lnTo>
                    <a:pt x="183975" y="142361"/>
                  </a:lnTo>
                  <a:lnTo>
                    <a:pt x="238492" y="121945"/>
                  </a:lnTo>
                  <a:lnTo>
                    <a:pt x="268096" y="120844"/>
                  </a:lnTo>
                  <a:lnTo>
                    <a:pt x="304415" y="119030"/>
                  </a:lnTo>
                  <a:lnTo>
                    <a:pt x="339193" y="109075"/>
                  </a:lnTo>
                  <a:lnTo>
                    <a:pt x="370877" y="91557"/>
                  </a:lnTo>
                  <a:lnTo>
                    <a:pt x="397914" y="67055"/>
                  </a:lnTo>
                  <a:lnTo>
                    <a:pt x="419631" y="46934"/>
                  </a:lnTo>
                  <a:lnTo>
                    <a:pt x="444829" y="32048"/>
                  </a:lnTo>
                  <a:lnTo>
                    <a:pt x="472595" y="22813"/>
                  </a:lnTo>
                  <a:lnTo>
                    <a:pt x="502016" y="19643"/>
                  </a:lnTo>
                  <a:lnTo>
                    <a:pt x="531448" y="22813"/>
                  </a:lnTo>
                  <a:lnTo>
                    <a:pt x="559219" y="32048"/>
                  </a:lnTo>
                  <a:lnTo>
                    <a:pt x="584416" y="46934"/>
                  </a:lnTo>
                  <a:lnTo>
                    <a:pt x="606128" y="67055"/>
                  </a:lnTo>
                  <a:lnTo>
                    <a:pt x="633143" y="91560"/>
                  </a:lnTo>
                  <a:lnTo>
                    <a:pt x="664799" y="109083"/>
                  </a:lnTo>
                  <a:lnTo>
                    <a:pt x="699576" y="119039"/>
                  </a:lnTo>
                  <a:lnTo>
                    <a:pt x="735956" y="120844"/>
                  </a:lnTo>
                  <a:lnTo>
                    <a:pt x="765556" y="121945"/>
                  </a:lnTo>
                  <a:lnTo>
                    <a:pt x="793907" y="129240"/>
                  </a:lnTo>
                  <a:lnTo>
                    <a:pt x="843126" y="160937"/>
                  </a:lnTo>
                  <a:lnTo>
                    <a:pt x="874790" y="210151"/>
                  </a:lnTo>
                  <a:lnTo>
                    <a:pt x="883208" y="268075"/>
                  </a:lnTo>
                  <a:lnTo>
                    <a:pt x="884951" y="304507"/>
                  </a:lnTo>
                  <a:lnTo>
                    <a:pt x="894904" y="339277"/>
                  </a:lnTo>
                  <a:lnTo>
                    <a:pt x="912451" y="370906"/>
                  </a:lnTo>
                  <a:lnTo>
                    <a:pt x="936976" y="397914"/>
                  </a:lnTo>
                  <a:lnTo>
                    <a:pt x="957102" y="419625"/>
                  </a:lnTo>
                  <a:lnTo>
                    <a:pt x="971987" y="444821"/>
                  </a:lnTo>
                  <a:lnTo>
                    <a:pt x="981219" y="472589"/>
                  </a:lnTo>
                  <a:lnTo>
                    <a:pt x="984388" y="502016"/>
                  </a:lnTo>
                  <a:lnTo>
                    <a:pt x="981219" y="531448"/>
                  </a:lnTo>
                  <a:lnTo>
                    <a:pt x="971987" y="559219"/>
                  </a:lnTo>
                  <a:lnTo>
                    <a:pt x="957102" y="584416"/>
                  </a:lnTo>
                  <a:lnTo>
                    <a:pt x="936976" y="606128"/>
                  </a:lnTo>
                  <a:lnTo>
                    <a:pt x="912451" y="633134"/>
                  </a:lnTo>
                  <a:lnTo>
                    <a:pt x="894904" y="664761"/>
                  </a:lnTo>
                  <a:lnTo>
                    <a:pt x="884951" y="699531"/>
                  </a:lnTo>
                  <a:lnTo>
                    <a:pt x="883208" y="735967"/>
                  </a:lnTo>
                  <a:lnTo>
                    <a:pt x="882078" y="765547"/>
                  </a:lnTo>
                  <a:lnTo>
                    <a:pt x="874790" y="793886"/>
                  </a:lnTo>
                  <a:lnTo>
                    <a:pt x="843126" y="843105"/>
                  </a:lnTo>
                  <a:lnTo>
                    <a:pt x="793899" y="874813"/>
                  </a:lnTo>
                  <a:lnTo>
                    <a:pt x="735956" y="883198"/>
                  </a:lnTo>
                  <a:lnTo>
                    <a:pt x="699453" y="884911"/>
                  </a:lnTo>
                  <a:lnTo>
                    <a:pt x="664689" y="894871"/>
                  </a:lnTo>
                  <a:lnTo>
                    <a:pt x="633101" y="912439"/>
                  </a:lnTo>
                  <a:lnTo>
                    <a:pt x="606128" y="936976"/>
                  </a:lnTo>
                  <a:lnTo>
                    <a:pt x="584416" y="957098"/>
                  </a:lnTo>
                  <a:lnTo>
                    <a:pt x="559219" y="971983"/>
                  </a:lnTo>
                  <a:lnTo>
                    <a:pt x="531448" y="981218"/>
                  </a:lnTo>
                  <a:lnTo>
                    <a:pt x="502016" y="984388"/>
                  </a:lnTo>
                  <a:lnTo>
                    <a:pt x="472595" y="981218"/>
                  </a:lnTo>
                  <a:lnTo>
                    <a:pt x="444829" y="971983"/>
                  </a:lnTo>
                  <a:lnTo>
                    <a:pt x="419631" y="957098"/>
                  </a:lnTo>
                  <a:lnTo>
                    <a:pt x="397914" y="936976"/>
                  </a:lnTo>
                  <a:lnTo>
                    <a:pt x="370926" y="912453"/>
                  </a:lnTo>
                  <a:lnTo>
                    <a:pt x="339323" y="894907"/>
                  </a:lnTo>
                  <a:lnTo>
                    <a:pt x="304561" y="884951"/>
                  </a:lnTo>
                  <a:lnTo>
                    <a:pt x="268096" y="883198"/>
                  </a:lnTo>
                  <a:lnTo>
                    <a:pt x="238492" y="882107"/>
                  </a:lnTo>
                  <a:lnTo>
                    <a:pt x="210141" y="874813"/>
                  </a:lnTo>
                  <a:lnTo>
                    <a:pt x="160927" y="843105"/>
                  </a:lnTo>
                  <a:lnTo>
                    <a:pt x="129259" y="793886"/>
                  </a:lnTo>
                  <a:lnTo>
                    <a:pt x="120844" y="735967"/>
                  </a:lnTo>
                  <a:lnTo>
                    <a:pt x="119089" y="699531"/>
                  </a:lnTo>
                  <a:lnTo>
                    <a:pt x="109131" y="664761"/>
                  </a:lnTo>
                  <a:lnTo>
                    <a:pt x="91585" y="633134"/>
                  </a:lnTo>
                  <a:lnTo>
                    <a:pt x="67066" y="606128"/>
                  </a:lnTo>
                  <a:lnTo>
                    <a:pt x="46942" y="584416"/>
                  </a:lnTo>
                  <a:lnTo>
                    <a:pt x="32053" y="559219"/>
                  </a:lnTo>
                  <a:lnTo>
                    <a:pt x="22815" y="531448"/>
                  </a:lnTo>
                  <a:lnTo>
                    <a:pt x="19643" y="502016"/>
                  </a:lnTo>
                  <a:lnTo>
                    <a:pt x="22815" y="472589"/>
                  </a:lnTo>
                  <a:lnTo>
                    <a:pt x="32053" y="444821"/>
                  </a:lnTo>
                  <a:lnTo>
                    <a:pt x="46942" y="419625"/>
                  </a:lnTo>
                  <a:lnTo>
                    <a:pt x="67066" y="397914"/>
                  </a:lnTo>
                  <a:lnTo>
                    <a:pt x="71160" y="394354"/>
                  </a:lnTo>
                  <a:lnTo>
                    <a:pt x="71599" y="388145"/>
                  </a:lnTo>
                  <a:lnTo>
                    <a:pt x="64479" y="379957"/>
                  </a:lnTo>
                  <a:lnTo>
                    <a:pt x="58291" y="379548"/>
                  </a:lnTo>
                  <a:lnTo>
                    <a:pt x="54176" y="383087"/>
                  </a:lnTo>
                  <a:lnTo>
                    <a:pt x="31191" y="407893"/>
                  </a:lnTo>
                  <a:lnTo>
                    <a:pt x="14181" y="436677"/>
                  </a:lnTo>
                  <a:lnTo>
                    <a:pt x="3625" y="468399"/>
                  </a:lnTo>
                  <a:lnTo>
                    <a:pt x="0" y="502016"/>
                  </a:lnTo>
                  <a:lnTo>
                    <a:pt x="3625" y="535638"/>
                  </a:lnTo>
                  <a:lnTo>
                    <a:pt x="14181" y="567362"/>
                  </a:lnTo>
                  <a:lnTo>
                    <a:pt x="31191" y="596145"/>
                  </a:lnTo>
                  <a:lnTo>
                    <a:pt x="54176" y="620944"/>
                  </a:lnTo>
                  <a:lnTo>
                    <a:pt x="75633" y="644586"/>
                  </a:lnTo>
                  <a:lnTo>
                    <a:pt x="90989" y="672274"/>
                  </a:lnTo>
                  <a:lnTo>
                    <a:pt x="99705" y="702712"/>
                  </a:lnTo>
                  <a:lnTo>
                    <a:pt x="101242" y="734605"/>
                  </a:lnTo>
                  <a:lnTo>
                    <a:pt x="102532" y="768394"/>
                  </a:lnTo>
                  <a:lnTo>
                    <a:pt x="110861" y="800770"/>
                  </a:lnTo>
                  <a:lnTo>
                    <a:pt x="147032" y="857000"/>
                  </a:lnTo>
                  <a:lnTo>
                    <a:pt x="203334" y="893148"/>
                  </a:lnTo>
                  <a:lnTo>
                    <a:pt x="269436" y="902799"/>
                  </a:lnTo>
                  <a:lnTo>
                    <a:pt x="301374" y="904345"/>
                  </a:lnTo>
                  <a:lnTo>
                    <a:pt x="331809" y="913058"/>
                  </a:lnTo>
                  <a:lnTo>
                    <a:pt x="359475" y="928411"/>
                  </a:lnTo>
                  <a:lnTo>
                    <a:pt x="383108" y="949876"/>
                  </a:lnTo>
                  <a:lnTo>
                    <a:pt x="407906" y="972858"/>
                  </a:lnTo>
                  <a:lnTo>
                    <a:pt x="436684" y="989861"/>
                  </a:lnTo>
                  <a:lnTo>
                    <a:pt x="468401" y="1000410"/>
                  </a:lnTo>
                  <a:lnTo>
                    <a:pt x="502016" y="1004032"/>
                  </a:lnTo>
                  <a:lnTo>
                    <a:pt x="535642" y="1000410"/>
                  </a:lnTo>
                  <a:lnTo>
                    <a:pt x="567366" y="989861"/>
                  </a:lnTo>
                  <a:lnTo>
                    <a:pt x="596146" y="972858"/>
                  </a:lnTo>
                  <a:lnTo>
                    <a:pt x="620944" y="949876"/>
                  </a:lnTo>
                  <a:lnTo>
                    <a:pt x="644569" y="928408"/>
                  </a:lnTo>
                  <a:lnTo>
                    <a:pt x="672220" y="913050"/>
                  </a:lnTo>
                  <a:lnTo>
                    <a:pt x="702651" y="904336"/>
                  </a:lnTo>
                  <a:lnTo>
                    <a:pt x="734616" y="902799"/>
                  </a:lnTo>
                  <a:lnTo>
                    <a:pt x="768278" y="901483"/>
                  </a:lnTo>
                  <a:lnTo>
                    <a:pt x="800671" y="893156"/>
                  </a:lnTo>
                  <a:lnTo>
                    <a:pt x="857021" y="857000"/>
                  </a:lnTo>
                  <a:lnTo>
                    <a:pt x="893187" y="800770"/>
                  </a:lnTo>
                  <a:lnTo>
                    <a:pt x="902810" y="734605"/>
                  </a:lnTo>
                  <a:lnTo>
                    <a:pt x="904334" y="702712"/>
                  </a:lnTo>
                  <a:lnTo>
                    <a:pt x="913042" y="672275"/>
                  </a:lnTo>
                  <a:lnTo>
                    <a:pt x="928398" y="644590"/>
                  </a:lnTo>
                  <a:lnTo>
                    <a:pt x="949866" y="620954"/>
                  </a:lnTo>
                  <a:lnTo>
                    <a:pt x="972849" y="596149"/>
                  </a:lnTo>
                  <a:lnTo>
                    <a:pt x="989855" y="567363"/>
                  </a:lnTo>
                  <a:lnTo>
                    <a:pt x="1000408" y="535638"/>
                  </a:lnTo>
                  <a:lnTo>
                    <a:pt x="1004032" y="502016"/>
                  </a:lnTo>
                  <a:lnTo>
                    <a:pt x="1000408" y="468399"/>
                  </a:lnTo>
                  <a:lnTo>
                    <a:pt x="989855" y="436679"/>
                  </a:lnTo>
                  <a:lnTo>
                    <a:pt x="972849" y="407897"/>
                  </a:lnTo>
                  <a:lnTo>
                    <a:pt x="949866" y="383098"/>
                  </a:lnTo>
                  <a:lnTo>
                    <a:pt x="928398" y="359451"/>
                  </a:lnTo>
                  <a:lnTo>
                    <a:pt x="913042" y="331764"/>
                  </a:lnTo>
                  <a:lnTo>
                    <a:pt x="904334" y="301329"/>
                  </a:lnTo>
                  <a:lnTo>
                    <a:pt x="902810" y="269436"/>
                  </a:lnTo>
                  <a:lnTo>
                    <a:pt x="901516" y="235646"/>
                  </a:lnTo>
                  <a:lnTo>
                    <a:pt x="893187" y="203268"/>
                  </a:lnTo>
                  <a:lnTo>
                    <a:pt x="857021" y="147042"/>
                  </a:lnTo>
                  <a:lnTo>
                    <a:pt x="800711" y="110839"/>
                  </a:lnTo>
                  <a:lnTo>
                    <a:pt x="734616" y="101242"/>
                  </a:lnTo>
                  <a:lnTo>
                    <a:pt x="702642" y="99740"/>
                  </a:lnTo>
                  <a:lnTo>
                    <a:pt x="672212" y="91019"/>
                  </a:lnTo>
                  <a:lnTo>
                    <a:pt x="644566" y="75641"/>
                  </a:lnTo>
                  <a:lnTo>
                    <a:pt x="620944" y="54165"/>
                  </a:lnTo>
                  <a:lnTo>
                    <a:pt x="596146" y="31182"/>
                  </a:lnTo>
                  <a:lnTo>
                    <a:pt x="567366" y="14176"/>
                  </a:lnTo>
                  <a:lnTo>
                    <a:pt x="535642" y="3623"/>
                  </a:lnTo>
                  <a:lnTo>
                    <a:pt x="502016" y="0"/>
                  </a:lnTo>
                  <a:close/>
                </a:path>
              </a:pathLst>
            </a:custGeom>
            <a:solidFill>
              <a:srgbClr val="020302"/>
            </a:solidFill>
          </p:spPr>
          <p:txBody>
            <a:bodyPr wrap="square" lIns="0" tIns="0" rIns="0" bIns="0" rtlCol="0"/>
            <a:lstStyle/>
            <a:p>
              <a:endParaRPr/>
            </a:p>
          </p:txBody>
        </p:sp>
        <p:sp>
          <p:nvSpPr>
            <p:cNvPr id="71" name="object 71"/>
            <p:cNvSpPr/>
            <p:nvPr/>
          </p:nvSpPr>
          <p:spPr>
            <a:xfrm>
              <a:off x="18789443" y="2697657"/>
              <a:ext cx="544830" cy="546100"/>
            </a:xfrm>
            <a:custGeom>
              <a:avLst/>
              <a:gdLst/>
              <a:ahLst/>
              <a:cxnLst/>
              <a:rect l="l" t="t" r="r" b="b"/>
              <a:pathLst>
                <a:path w="544830" h="546100">
                  <a:moveTo>
                    <a:pt x="252550" y="0"/>
                  </a:moveTo>
                  <a:lnTo>
                    <a:pt x="206870" y="7313"/>
                  </a:lnTo>
                  <a:lnTo>
                    <a:pt x="162251" y="22652"/>
                  </a:lnTo>
                  <a:lnTo>
                    <a:pt x="119671" y="46196"/>
                  </a:lnTo>
                  <a:lnTo>
                    <a:pt x="113975" y="55327"/>
                  </a:lnTo>
                  <a:lnTo>
                    <a:pt x="120059" y="64342"/>
                  </a:lnTo>
                  <a:lnTo>
                    <a:pt x="126153" y="65515"/>
                  </a:lnTo>
                  <a:lnTo>
                    <a:pt x="130645" y="62499"/>
                  </a:lnTo>
                  <a:lnTo>
                    <a:pt x="175235" y="38442"/>
                  </a:lnTo>
                  <a:lnTo>
                    <a:pt x="222083" y="24005"/>
                  </a:lnTo>
                  <a:lnTo>
                    <a:pt x="269893" y="18948"/>
                  </a:lnTo>
                  <a:lnTo>
                    <a:pt x="317375" y="23033"/>
                  </a:lnTo>
                  <a:lnTo>
                    <a:pt x="363233" y="36022"/>
                  </a:lnTo>
                  <a:lnTo>
                    <a:pt x="406176" y="57674"/>
                  </a:lnTo>
                  <a:lnTo>
                    <a:pt x="444910" y="87752"/>
                  </a:lnTo>
                  <a:lnTo>
                    <a:pt x="478142" y="126016"/>
                  </a:lnTo>
                  <a:lnTo>
                    <a:pt x="503017" y="169404"/>
                  </a:lnTo>
                  <a:lnTo>
                    <a:pt x="518693" y="216116"/>
                  </a:lnTo>
                  <a:lnTo>
                    <a:pt x="524911" y="264995"/>
                  </a:lnTo>
                  <a:lnTo>
                    <a:pt x="521408" y="314879"/>
                  </a:lnTo>
                  <a:lnTo>
                    <a:pt x="508312" y="363148"/>
                  </a:lnTo>
                  <a:lnTo>
                    <a:pt x="486362" y="407265"/>
                  </a:lnTo>
                  <a:lnTo>
                    <a:pt x="456189" y="446225"/>
                  </a:lnTo>
                  <a:lnTo>
                    <a:pt x="418427" y="479021"/>
                  </a:lnTo>
                  <a:lnTo>
                    <a:pt x="375050" y="503905"/>
                  </a:lnTo>
                  <a:lnTo>
                    <a:pt x="328342" y="519589"/>
                  </a:lnTo>
                  <a:lnTo>
                    <a:pt x="279459" y="525800"/>
                  </a:lnTo>
                  <a:lnTo>
                    <a:pt x="229563" y="522266"/>
                  </a:lnTo>
                  <a:lnTo>
                    <a:pt x="181290" y="509172"/>
                  </a:lnTo>
                  <a:lnTo>
                    <a:pt x="137173" y="487226"/>
                  </a:lnTo>
                  <a:lnTo>
                    <a:pt x="98216" y="457060"/>
                  </a:lnTo>
                  <a:lnTo>
                    <a:pt x="65422" y="419305"/>
                  </a:lnTo>
                  <a:lnTo>
                    <a:pt x="35175" y="362735"/>
                  </a:lnTo>
                  <a:lnTo>
                    <a:pt x="20125" y="300565"/>
                  </a:lnTo>
                  <a:lnTo>
                    <a:pt x="19528" y="295173"/>
                  </a:lnTo>
                  <a:lnTo>
                    <a:pt x="14544" y="291299"/>
                  </a:lnTo>
                  <a:lnTo>
                    <a:pt x="3895" y="292471"/>
                  </a:lnTo>
                  <a:lnTo>
                    <a:pt x="0" y="297330"/>
                  </a:lnTo>
                  <a:lnTo>
                    <a:pt x="596" y="302712"/>
                  </a:lnTo>
                  <a:lnTo>
                    <a:pt x="16811" y="369722"/>
                  </a:lnTo>
                  <a:lnTo>
                    <a:pt x="49422" y="430677"/>
                  </a:lnTo>
                  <a:lnTo>
                    <a:pt x="84760" y="471365"/>
                  </a:lnTo>
                  <a:lnTo>
                    <a:pt x="126738" y="503875"/>
                  </a:lnTo>
                  <a:lnTo>
                    <a:pt x="174274" y="527528"/>
                  </a:lnTo>
                  <a:lnTo>
                    <a:pt x="226286" y="541647"/>
                  </a:lnTo>
                  <a:lnTo>
                    <a:pt x="272368" y="545532"/>
                  </a:lnTo>
                  <a:lnTo>
                    <a:pt x="314087" y="542307"/>
                  </a:lnTo>
                  <a:lnTo>
                    <a:pt x="354639" y="532726"/>
                  </a:lnTo>
                  <a:lnTo>
                    <a:pt x="393418" y="516925"/>
                  </a:lnTo>
                  <a:lnTo>
                    <a:pt x="429819" y="495041"/>
                  </a:lnTo>
                  <a:lnTo>
                    <a:pt x="470507" y="459696"/>
                  </a:lnTo>
                  <a:lnTo>
                    <a:pt x="503014" y="417711"/>
                  </a:lnTo>
                  <a:lnTo>
                    <a:pt x="526662" y="370170"/>
                  </a:lnTo>
                  <a:lnTo>
                    <a:pt x="540768" y="318157"/>
                  </a:lnTo>
                  <a:lnTo>
                    <a:pt x="544550" y="264402"/>
                  </a:lnTo>
                  <a:lnTo>
                    <a:pt x="537850" y="211730"/>
                  </a:lnTo>
                  <a:lnTo>
                    <a:pt x="520952" y="161392"/>
                  </a:lnTo>
                  <a:lnTo>
                    <a:pt x="494142" y="114634"/>
                  </a:lnTo>
                  <a:lnTo>
                    <a:pt x="462634" y="77552"/>
                  </a:lnTo>
                  <a:lnTo>
                    <a:pt x="426320" y="47422"/>
                  </a:lnTo>
                  <a:lnTo>
                    <a:pt x="386176" y="24423"/>
                  </a:lnTo>
                  <a:lnTo>
                    <a:pt x="343181" y="8733"/>
                  </a:lnTo>
                  <a:lnTo>
                    <a:pt x="298313" y="533"/>
                  </a:lnTo>
                  <a:lnTo>
                    <a:pt x="252550" y="0"/>
                  </a:lnTo>
                  <a:close/>
                </a:path>
              </a:pathLst>
            </a:custGeom>
            <a:solidFill>
              <a:srgbClr val="FFFFFF"/>
            </a:solidFill>
          </p:spPr>
          <p:txBody>
            <a:bodyPr wrap="square" lIns="0" tIns="0" rIns="0" bIns="0" rtlCol="0"/>
            <a:lstStyle/>
            <a:p>
              <a:endParaRPr/>
            </a:p>
          </p:txBody>
        </p:sp>
      </p:grpSp>
      <p:grpSp>
        <p:nvGrpSpPr>
          <p:cNvPr id="72" name="object 72"/>
          <p:cNvGrpSpPr/>
          <p:nvPr/>
        </p:nvGrpSpPr>
        <p:grpSpPr>
          <a:xfrm>
            <a:off x="18641389" y="5645110"/>
            <a:ext cx="819150" cy="473075"/>
            <a:chOff x="18641389" y="5645110"/>
            <a:chExt cx="819150" cy="473075"/>
          </a:xfrm>
        </p:grpSpPr>
        <p:sp>
          <p:nvSpPr>
            <p:cNvPr id="73" name="object 73"/>
            <p:cNvSpPr/>
            <p:nvPr/>
          </p:nvSpPr>
          <p:spPr>
            <a:xfrm>
              <a:off x="18647700" y="5651430"/>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74" name="object 74"/>
            <p:cNvSpPr/>
            <p:nvPr/>
          </p:nvSpPr>
          <p:spPr>
            <a:xfrm>
              <a:off x="19060030" y="5651433"/>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3" y="405025"/>
                  </a:lnTo>
                  <a:lnTo>
                    <a:pt x="268504" y="428215"/>
                  </a:lnTo>
                  <a:lnTo>
                    <a:pt x="291926" y="443716"/>
                  </a:lnTo>
                  <a:lnTo>
                    <a:pt x="303203" y="460048"/>
                  </a:lnTo>
                  <a:lnTo>
                    <a:pt x="393996" y="460237"/>
                  </a:lnTo>
                  <a:lnTo>
                    <a:pt x="386609" y="445333"/>
                  </a:lnTo>
                  <a:lnTo>
                    <a:pt x="365474" y="431294"/>
                  </a:lnTo>
                  <a:lnTo>
                    <a:pt x="332134" y="413793"/>
                  </a:lnTo>
                  <a:lnTo>
                    <a:pt x="288132" y="388502"/>
                  </a:lnTo>
                  <a:lnTo>
                    <a:pt x="235009" y="351092"/>
                  </a:lnTo>
                  <a:lnTo>
                    <a:pt x="174307" y="297237"/>
                  </a:lnTo>
                  <a:lnTo>
                    <a:pt x="101470" y="197197"/>
                  </a:lnTo>
                  <a:lnTo>
                    <a:pt x="65974" y="100977"/>
                  </a:lnTo>
                  <a:lnTo>
                    <a:pt x="54467" y="28577"/>
                  </a:lnTo>
                  <a:lnTo>
                    <a:pt x="53598" y="0"/>
                  </a:lnTo>
                  <a:close/>
                </a:path>
              </a:pathLst>
            </a:custGeom>
            <a:solidFill>
              <a:srgbClr val="E6E3D9"/>
            </a:solidFill>
          </p:spPr>
          <p:txBody>
            <a:bodyPr wrap="square" lIns="0" tIns="0" rIns="0" bIns="0" rtlCol="0"/>
            <a:lstStyle/>
            <a:p>
              <a:endParaRPr/>
            </a:p>
          </p:txBody>
        </p:sp>
        <p:sp>
          <p:nvSpPr>
            <p:cNvPr id="75" name="object 75"/>
            <p:cNvSpPr/>
            <p:nvPr/>
          </p:nvSpPr>
          <p:spPr>
            <a:xfrm>
              <a:off x="18641389" y="5645110"/>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50" y="454390"/>
                  </a:lnTo>
                  <a:lnTo>
                    <a:pt x="28868" y="448331"/>
                  </a:lnTo>
                  <a:lnTo>
                    <a:pt x="40554"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76" name="object 76"/>
          <p:cNvGrpSpPr/>
          <p:nvPr/>
        </p:nvGrpSpPr>
        <p:grpSpPr>
          <a:xfrm>
            <a:off x="19324144" y="4811719"/>
            <a:ext cx="462915" cy="673735"/>
            <a:chOff x="19324144" y="4811719"/>
            <a:chExt cx="462915" cy="673735"/>
          </a:xfrm>
        </p:grpSpPr>
        <p:sp>
          <p:nvSpPr>
            <p:cNvPr id="77" name="object 77"/>
            <p:cNvSpPr/>
            <p:nvPr/>
          </p:nvSpPr>
          <p:spPr>
            <a:xfrm>
              <a:off x="19331010" y="4818037"/>
              <a:ext cx="449580" cy="661035"/>
            </a:xfrm>
            <a:custGeom>
              <a:avLst/>
              <a:gdLst/>
              <a:ahLst/>
              <a:cxnLst/>
              <a:rect l="l" t="t" r="r" b="b"/>
              <a:pathLst>
                <a:path w="449580" h="661035">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78" name="object 78"/>
            <p:cNvSpPr/>
            <p:nvPr/>
          </p:nvSpPr>
          <p:spPr>
            <a:xfrm>
              <a:off x="19324144" y="4811719"/>
              <a:ext cx="462915" cy="673735"/>
            </a:xfrm>
            <a:custGeom>
              <a:avLst/>
              <a:gdLst/>
              <a:ahLst/>
              <a:cxnLst/>
              <a:rect l="l" t="t" r="r" b="b"/>
              <a:pathLst>
                <a:path w="462915" h="673735">
                  <a:moveTo>
                    <a:pt x="457682" y="0"/>
                  </a:moveTo>
                  <a:lnTo>
                    <a:pt x="178371" y="0"/>
                  </a:lnTo>
                  <a:lnTo>
                    <a:pt x="175596" y="2659"/>
                  </a:lnTo>
                  <a:lnTo>
                    <a:pt x="171324" y="93316"/>
                  </a:lnTo>
                  <a:lnTo>
                    <a:pt x="174015" y="96279"/>
                  </a:lnTo>
                  <a:lnTo>
                    <a:pt x="180957" y="96677"/>
                  </a:lnTo>
                  <a:lnTo>
                    <a:pt x="183952" y="93913"/>
                  </a:lnTo>
                  <a:lnTo>
                    <a:pt x="187774" y="12638"/>
                  </a:lnTo>
                  <a:lnTo>
                    <a:pt x="449232" y="12638"/>
                  </a:lnTo>
                  <a:lnTo>
                    <a:pt x="442382" y="74126"/>
                  </a:lnTo>
                  <a:lnTo>
                    <a:pt x="434111" y="122474"/>
                  </a:lnTo>
                  <a:lnTo>
                    <a:pt x="421396" y="178009"/>
                  </a:lnTo>
                  <a:lnTo>
                    <a:pt x="403327" y="237320"/>
                  </a:lnTo>
                  <a:lnTo>
                    <a:pt x="378993" y="296996"/>
                  </a:lnTo>
                  <a:lnTo>
                    <a:pt x="342434" y="364368"/>
                  </a:lnTo>
                  <a:lnTo>
                    <a:pt x="318679" y="400479"/>
                  </a:lnTo>
                  <a:lnTo>
                    <a:pt x="290868" y="437555"/>
                  </a:lnTo>
                  <a:lnTo>
                    <a:pt x="258697" y="475105"/>
                  </a:lnTo>
                  <a:lnTo>
                    <a:pt x="221862" y="512641"/>
                  </a:lnTo>
                  <a:lnTo>
                    <a:pt x="180057" y="549671"/>
                  </a:lnTo>
                  <a:lnTo>
                    <a:pt x="132980" y="585708"/>
                  </a:lnTo>
                  <a:lnTo>
                    <a:pt x="80325" y="620260"/>
                  </a:lnTo>
                  <a:lnTo>
                    <a:pt x="21789" y="652838"/>
                  </a:lnTo>
                  <a:lnTo>
                    <a:pt x="86782" y="531523"/>
                  </a:lnTo>
                  <a:lnTo>
                    <a:pt x="142968" y="488522"/>
                  </a:lnTo>
                  <a:lnTo>
                    <a:pt x="191238" y="443724"/>
                  </a:lnTo>
                  <a:lnTo>
                    <a:pt x="232194" y="397924"/>
                  </a:lnTo>
                  <a:lnTo>
                    <a:pt x="266435" y="351917"/>
                  </a:lnTo>
                  <a:lnTo>
                    <a:pt x="294563" y="306501"/>
                  </a:lnTo>
                  <a:lnTo>
                    <a:pt x="317178" y="262471"/>
                  </a:lnTo>
                  <a:lnTo>
                    <a:pt x="334880"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1" y="122061"/>
                  </a:lnTo>
                  <a:lnTo>
                    <a:pt x="333409" y="186877"/>
                  </a:lnTo>
                  <a:lnTo>
                    <a:pt x="319765" y="224642"/>
                  </a:lnTo>
                  <a:lnTo>
                    <a:pt x="301998" y="265022"/>
                  </a:lnTo>
                  <a:lnTo>
                    <a:pt x="279563" y="307297"/>
                  </a:lnTo>
                  <a:lnTo>
                    <a:pt x="251917" y="350752"/>
                  </a:lnTo>
                  <a:lnTo>
                    <a:pt x="218517" y="394666"/>
                  </a:lnTo>
                  <a:lnTo>
                    <a:pt x="178819" y="438324"/>
                  </a:lnTo>
                  <a:lnTo>
                    <a:pt x="132279" y="481005"/>
                  </a:lnTo>
                  <a:lnTo>
                    <a:pt x="77526" y="522560"/>
                  </a:lnTo>
                  <a:lnTo>
                    <a:pt x="76845" y="523324"/>
                  </a:lnTo>
                  <a:lnTo>
                    <a:pt x="0" y="666754"/>
                  </a:lnTo>
                  <a:lnTo>
                    <a:pt x="40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6" y="233611"/>
                  </a:lnTo>
                  <a:lnTo>
                    <a:pt x="437472" y="165921"/>
                  </a:lnTo>
                  <a:lnTo>
                    <a:pt x="450314" y="104352"/>
                  </a:lnTo>
                  <a:lnTo>
                    <a:pt x="457829" y="53928"/>
                  </a:lnTo>
                  <a:lnTo>
                    <a:pt x="462341" y="4879"/>
                  </a:lnTo>
                  <a:lnTo>
                    <a:pt x="461713" y="3204"/>
                  </a:lnTo>
                  <a:lnTo>
                    <a:pt x="459326" y="712"/>
                  </a:lnTo>
                  <a:lnTo>
                    <a:pt x="457682" y="0"/>
                  </a:lnTo>
                  <a:close/>
                </a:path>
              </a:pathLst>
            </a:custGeom>
            <a:solidFill>
              <a:srgbClr val="020302"/>
            </a:solidFill>
          </p:spPr>
          <p:txBody>
            <a:bodyPr wrap="square" lIns="0" tIns="0" rIns="0" bIns="0" rtlCol="0"/>
            <a:lstStyle/>
            <a:p>
              <a:endParaRPr/>
            </a:p>
          </p:txBody>
        </p:sp>
      </p:grpSp>
      <p:grpSp>
        <p:nvGrpSpPr>
          <p:cNvPr id="79" name="object 79"/>
          <p:cNvGrpSpPr/>
          <p:nvPr/>
        </p:nvGrpSpPr>
        <p:grpSpPr>
          <a:xfrm>
            <a:off x="18315232" y="4696991"/>
            <a:ext cx="1189355" cy="961390"/>
            <a:chOff x="18315232" y="4696991"/>
            <a:chExt cx="1189355" cy="961390"/>
          </a:xfrm>
        </p:grpSpPr>
        <p:sp>
          <p:nvSpPr>
            <p:cNvPr id="80" name="object 80"/>
            <p:cNvSpPr/>
            <p:nvPr/>
          </p:nvSpPr>
          <p:spPr>
            <a:xfrm>
              <a:off x="18321622" y="4818039"/>
              <a:ext cx="449580" cy="661035"/>
            </a:xfrm>
            <a:custGeom>
              <a:avLst/>
              <a:gdLst/>
              <a:ahLst/>
              <a:cxnLst/>
              <a:rect l="l" t="t" r="r" b="b"/>
              <a:pathLst>
                <a:path w="449580" h="661035">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81" name="object 81"/>
            <p:cNvSpPr/>
            <p:nvPr/>
          </p:nvSpPr>
          <p:spPr>
            <a:xfrm>
              <a:off x="18315232" y="4811719"/>
              <a:ext cx="462915" cy="673735"/>
            </a:xfrm>
            <a:custGeom>
              <a:avLst/>
              <a:gdLst/>
              <a:ahLst/>
              <a:cxnLst/>
              <a:rect l="l" t="t" r="r" b="b"/>
              <a:pathLst>
                <a:path w="462915" h="673735">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9" y="123368"/>
                  </a:lnTo>
                  <a:lnTo>
                    <a:pt x="108341" y="162403"/>
                  </a:lnTo>
                  <a:lnTo>
                    <a:pt x="122196" y="206861"/>
                  </a:lnTo>
                  <a:lnTo>
                    <a:pt x="141728" y="255530"/>
                  </a:lnTo>
                  <a:lnTo>
                    <a:pt x="167910" y="307198"/>
                  </a:lnTo>
                  <a:lnTo>
                    <a:pt x="201716"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82" name="object 82"/>
            <p:cNvSpPr/>
            <p:nvPr/>
          </p:nvSpPr>
          <p:spPr>
            <a:xfrm>
              <a:off x="18565943" y="4696991"/>
              <a:ext cx="939165" cy="961390"/>
            </a:xfrm>
            <a:custGeom>
              <a:avLst/>
              <a:gdLst/>
              <a:ahLst/>
              <a:cxnLst/>
              <a:rect l="l" t="t" r="r" b="b"/>
              <a:pathLst>
                <a:path w="939165" h="961389">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83" name="object 83"/>
            <p:cNvSpPr/>
            <p:nvPr/>
          </p:nvSpPr>
          <p:spPr>
            <a:xfrm>
              <a:off x="19009578" y="4696991"/>
              <a:ext cx="495300" cy="961390"/>
            </a:xfrm>
            <a:custGeom>
              <a:avLst/>
              <a:gdLst/>
              <a:ahLst/>
              <a:cxnLst/>
              <a:rect l="l" t="t" r="r" b="b"/>
              <a:pathLst>
                <a:path w="495300" h="961389">
                  <a:moveTo>
                    <a:pt x="63695" y="948846"/>
                  </a:moveTo>
                  <a:lnTo>
                    <a:pt x="0" y="959007"/>
                  </a:lnTo>
                  <a:lnTo>
                    <a:pt x="9921" y="959896"/>
                  </a:lnTo>
                  <a:lnTo>
                    <a:pt x="19994" y="960546"/>
                  </a:lnTo>
                  <a:lnTo>
                    <a:pt x="30223" y="960945"/>
                  </a:lnTo>
                  <a:lnTo>
                    <a:pt x="40616" y="961080"/>
                  </a:lnTo>
                  <a:lnTo>
                    <a:pt x="63695" y="948846"/>
                  </a:lnTo>
                  <a:close/>
                </a:path>
                <a:path w="495300" h="961389">
                  <a:moveTo>
                    <a:pt x="433015" y="539059"/>
                  </a:moveTo>
                  <a:lnTo>
                    <a:pt x="323894" y="810911"/>
                  </a:lnTo>
                  <a:lnTo>
                    <a:pt x="63695" y="948846"/>
                  </a:lnTo>
                  <a:lnTo>
                    <a:pt x="265976" y="916576"/>
                  </a:lnTo>
                  <a:lnTo>
                    <a:pt x="397879" y="802535"/>
                  </a:lnTo>
                  <a:lnTo>
                    <a:pt x="433015" y="539059"/>
                  </a:lnTo>
                  <a:close/>
                </a:path>
                <a:path w="495300" h="961389">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84" name="object 84"/>
          <p:cNvGrpSpPr/>
          <p:nvPr/>
        </p:nvGrpSpPr>
        <p:grpSpPr>
          <a:xfrm>
            <a:off x="18580086" y="6092071"/>
            <a:ext cx="941705" cy="419734"/>
            <a:chOff x="18580086" y="6092071"/>
            <a:chExt cx="941705" cy="419734"/>
          </a:xfrm>
        </p:grpSpPr>
        <p:sp>
          <p:nvSpPr>
            <p:cNvPr id="85" name="object 85"/>
            <p:cNvSpPr/>
            <p:nvPr/>
          </p:nvSpPr>
          <p:spPr>
            <a:xfrm>
              <a:off x="18586399" y="6098380"/>
              <a:ext cx="929005" cy="407034"/>
            </a:xfrm>
            <a:custGeom>
              <a:avLst/>
              <a:gdLst/>
              <a:ahLst/>
              <a:cxnLst/>
              <a:rect l="l" t="t" r="r" b="b"/>
              <a:pathLst>
                <a:path w="929005" h="407034">
                  <a:moveTo>
                    <a:pt x="928916" y="316598"/>
                  </a:moveTo>
                  <a:lnTo>
                    <a:pt x="888796" y="316598"/>
                  </a:lnTo>
                  <a:lnTo>
                    <a:pt x="888796" y="0"/>
                  </a:lnTo>
                  <a:lnTo>
                    <a:pt x="40132" y="0"/>
                  </a:lnTo>
                  <a:lnTo>
                    <a:pt x="40132" y="316598"/>
                  </a:lnTo>
                  <a:lnTo>
                    <a:pt x="0" y="316598"/>
                  </a:lnTo>
                  <a:lnTo>
                    <a:pt x="0" y="406615"/>
                  </a:lnTo>
                  <a:lnTo>
                    <a:pt x="653923" y="406615"/>
                  </a:lnTo>
                  <a:lnTo>
                    <a:pt x="928916" y="406615"/>
                  </a:lnTo>
                  <a:lnTo>
                    <a:pt x="928916" y="316598"/>
                  </a:lnTo>
                  <a:close/>
                </a:path>
              </a:pathLst>
            </a:custGeom>
            <a:solidFill>
              <a:srgbClr val="FFFFFF"/>
            </a:solidFill>
          </p:spPr>
          <p:txBody>
            <a:bodyPr wrap="square" lIns="0" tIns="0" rIns="0" bIns="0" rtlCol="0"/>
            <a:lstStyle/>
            <a:p>
              <a:endParaRPr/>
            </a:p>
          </p:txBody>
        </p:sp>
        <p:sp>
          <p:nvSpPr>
            <p:cNvPr id="86" name="object 86"/>
            <p:cNvSpPr/>
            <p:nvPr/>
          </p:nvSpPr>
          <p:spPr>
            <a:xfrm>
              <a:off x="18792766" y="6163571"/>
              <a:ext cx="516255" cy="186690"/>
            </a:xfrm>
            <a:custGeom>
              <a:avLst/>
              <a:gdLst/>
              <a:ahLst/>
              <a:cxnLst/>
              <a:rect l="l" t="t" r="r" b="b"/>
              <a:pathLst>
                <a:path w="516255" h="186689">
                  <a:moveTo>
                    <a:pt x="469744" y="0"/>
                  </a:moveTo>
                  <a:lnTo>
                    <a:pt x="46438" y="0"/>
                  </a:lnTo>
                  <a:lnTo>
                    <a:pt x="46480" y="795"/>
                  </a:lnTo>
                  <a:lnTo>
                    <a:pt x="42828" y="18891"/>
                  </a:lnTo>
                  <a:lnTo>
                    <a:pt x="32868" y="33669"/>
                  </a:lnTo>
                  <a:lnTo>
                    <a:pt x="18094" y="43632"/>
                  </a:lnTo>
                  <a:lnTo>
                    <a:pt x="0" y="47286"/>
                  </a:lnTo>
                  <a:lnTo>
                    <a:pt x="0" y="139744"/>
                  </a:lnTo>
                  <a:lnTo>
                    <a:pt x="18094" y="143397"/>
                  </a:lnTo>
                  <a:lnTo>
                    <a:pt x="32868" y="153360"/>
                  </a:lnTo>
                  <a:lnTo>
                    <a:pt x="42828" y="168135"/>
                  </a:lnTo>
                  <a:lnTo>
                    <a:pt x="46480" y="186224"/>
                  </a:lnTo>
                  <a:lnTo>
                    <a:pt x="469713" y="186224"/>
                  </a:lnTo>
                  <a:lnTo>
                    <a:pt x="473365" y="168135"/>
                  </a:lnTo>
                  <a:lnTo>
                    <a:pt x="483325" y="153360"/>
                  </a:lnTo>
                  <a:lnTo>
                    <a:pt x="498099" y="143397"/>
                  </a:lnTo>
                  <a:lnTo>
                    <a:pt x="516193" y="139744"/>
                  </a:lnTo>
                  <a:lnTo>
                    <a:pt x="516193" y="47286"/>
                  </a:lnTo>
                  <a:lnTo>
                    <a:pt x="498099" y="43632"/>
                  </a:lnTo>
                  <a:lnTo>
                    <a:pt x="483325" y="33669"/>
                  </a:lnTo>
                  <a:lnTo>
                    <a:pt x="473365" y="18891"/>
                  </a:lnTo>
                  <a:lnTo>
                    <a:pt x="469744" y="0"/>
                  </a:lnTo>
                  <a:close/>
                </a:path>
              </a:pathLst>
            </a:custGeom>
            <a:solidFill>
              <a:srgbClr val="1A79BF"/>
            </a:solidFill>
          </p:spPr>
          <p:txBody>
            <a:bodyPr wrap="square" lIns="0" tIns="0" rIns="0" bIns="0" rtlCol="0"/>
            <a:lstStyle/>
            <a:p>
              <a:endParaRPr/>
            </a:p>
          </p:txBody>
        </p:sp>
        <p:sp>
          <p:nvSpPr>
            <p:cNvPr id="87" name="object 87"/>
            <p:cNvSpPr/>
            <p:nvPr/>
          </p:nvSpPr>
          <p:spPr>
            <a:xfrm>
              <a:off x="18580074" y="6092081"/>
              <a:ext cx="941705" cy="419734"/>
            </a:xfrm>
            <a:custGeom>
              <a:avLst/>
              <a:gdLst/>
              <a:ahLst/>
              <a:cxnLst/>
              <a:rect l="l" t="t" r="r" b="b"/>
              <a:pathLst>
                <a:path w="941705" h="419734">
                  <a:moveTo>
                    <a:pt x="735203" y="115290"/>
                  </a:moveTo>
                  <a:lnTo>
                    <a:pt x="732358" y="112458"/>
                  </a:lnTo>
                  <a:lnTo>
                    <a:pt x="728878" y="112458"/>
                  </a:lnTo>
                  <a:lnTo>
                    <a:pt x="713257" y="109308"/>
                  </a:lnTo>
                  <a:lnTo>
                    <a:pt x="700493" y="100685"/>
                  </a:lnTo>
                  <a:lnTo>
                    <a:pt x="691870" y="87922"/>
                  </a:lnTo>
                  <a:lnTo>
                    <a:pt x="688721" y="72313"/>
                  </a:lnTo>
                  <a:lnTo>
                    <a:pt x="688784" y="69913"/>
                  </a:lnTo>
                  <a:lnTo>
                    <a:pt x="688136" y="68275"/>
                  </a:lnTo>
                  <a:lnTo>
                    <a:pt x="685761" y="65862"/>
                  </a:lnTo>
                  <a:lnTo>
                    <a:pt x="684136" y="65176"/>
                  </a:lnTo>
                  <a:lnTo>
                    <a:pt x="257441" y="65176"/>
                  </a:lnTo>
                  <a:lnTo>
                    <a:pt x="255816" y="65862"/>
                  </a:lnTo>
                  <a:lnTo>
                    <a:pt x="253441" y="68275"/>
                  </a:lnTo>
                  <a:lnTo>
                    <a:pt x="252780" y="69913"/>
                  </a:lnTo>
                  <a:lnTo>
                    <a:pt x="252818" y="71602"/>
                  </a:lnTo>
                  <a:lnTo>
                    <a:pt x="249682" y="87922"/>
                  </a:lnTo>
                  <a:lnTo>
                    <a:pt x="241071" y="100685"/>
                  </a:lnTo>
                  <a:lnTo>
                    <a:pt x="228307" y="109296"/>
                  </a:lnTo>
                  <a:lnTo>
                    <a:pt x="212686" y="112458"/>
                  </a:lnTo>
                  <a:lnTo>
                    <a:pt x="209194" y="112458"/>
                  </a:lnTo>
                  <a:lnTo>
                    <a:pt x="206375" y="115290"/>
                  </a:lnTo>
                  <a:lnTo>
                    <a:pt x="206375" y="214731"/>
                  </a:lnTo>
                  <a:lnTo>
                    <a:pt x="209194" y="217563"/>
                  </a:lnTo>
                  <a:lnTo>
                    <a:pt x="212686" y="217563"/>
                  </a:lnTo>
                  <a:lnTo>
                    <a:pt x="228307" y="220726"/>
                  </a:lnTo>
                  <a:lnTo>
                    <a:pt x="241071" y="229336"/>
                  </a:lnTo>
                  <a:lnTo>
                    <a:pt x="249682" y="242112"/>
                  </a:lnTo>
                  <a:lnTo>
                    <a:pt x="252844" y="257721"/>
                  </a:lnTo>
                  <a:lnTo>
                    <a:pt x="252844" y="261213"/>
                  </a:lnTo>
                  <a:lnTo>
                    <a:pt x="255676" y="264045"/>
                  </a:lnTo>
                  <a:lnTo>
                    <a:pt x="609866" y="264045"/>
                  </a:lnTo>
                  <a:lnTo>
                    <a:pt x="612686" y="261213"/>
                  </a:lnTo>
                  <a:lnTo>
                    <a:pt x="612686" y="254241"/>
                  </a:lnTo>
                  <a:lnTo>
                    <a:pt x="609866" y="251396"/>
                  </a:lnTo>
                  <a:lnTo>
                    <a:pt x="265112" y="251396"/>
                  </a:lnTo>
                  <a:lnTo>
                    <a:pt x="260083" y="234454"/>
                  </a:lnTo>
                  <a:lnTo>
                    <a:pt x="250012" y="220408"/>
                  </a:lnTo>
                  <a:lnTo>
                    <a:pt x="235966" y="210337"/>
                  </a:lnTo>
                  <a:lnTo>
                    <a:pt x="219011" y="205295"/>
                  </a:lnTo>
                  <a:lnTo>
                    <a:pt x="219011" y="124714"/>
                  </a:lnTo>
                  <a:lnTo>
                    <a:pt x="236131" y="119595"/>
                  </a:lnTo>
                  <a:lnTo>
                    <a:pt x="250278" y="109347"/>
                  </a:lnTo>
                  <a:lnTo>
                    <a:pt x="260324" y="95046"/>
                  </a:lnTo>
                  <a:lnTo>
                    <a:pt x="265201" y="77812"/>
                  </a:lnTo>
                  <a:lnTo>
                    <a:pt x="676363" y="77812"/>
                  </a:lnTo>
                  <a:lnTo>
                    <a:pt x="681240" y="95046"/>
                  </a:lnTo>
                  <a:lnTo>
                    <a:pt x="691299" y="109347"/>
                  </a:lnTo>
                  <a:lnTo>
                    <a:pt x="705434" y="119595"/>
                  </a:lnTo>
                  <a:lnTo>
                    <a:pt x="722566" y="124714"/>
                  </a:lnTo>
                  <a:lnTo>
                    <a:pt x="722566" y="205295"/>
                  </a:lnTo>
                  <a:lnTo>
                    <a:pt x="704265" y="211023"/>
                  </a:lnTo>
                  <a:lnTo>
                    <a:pt x="689521" y="222567"/>
                  </a:lnTo>
                  <a:lnTo>
                    <a:pt x="679665" y="238594"/>
                  </a:lnTo>
                  <a:lnTo>
                    <a:pt x="676084" y="257721"/>
                  </a:lnTo>
                  <a:lnTo>
                    <a:pt x="676084" y="261213"/>
                  </a:lnTo>
                  <a:lnTo>
                    <a:pt x="678903" y="264045"/>
                  </a:lnTo>
                  <a:lnTo>
                    <a:pt x="682396" y="264045"/>
                  </a:lnTo>
                  <a:lnTo>
                    <a:pt x="685888" y="264045"/>
                  </a:lnTo>
                  <a:lnTo>
                    <a:pt x="688708" y="261213"/>
                  </a:lnTo>
                  <a:lnTo>
                    <a:pt x="688708" y="257721"/>
                  </a:lnTo>
                  <a:lnTo>
                    <a:pt x="691870" y="242112"/>
                  </a:lnTo>
                  <a:lnTo>
                    <a:pt x="700493" y="229336"/>
                  </a:lnTo>
                  <a:lnTo>
                    <a:pt x="713257" y="220726"/>
                  </a:lnTo>
                  <a:lnTo>
                    <a:pt x="728878" y="217563"/>
                  </a:lnTo>
                  <a:lnTo>
                    <a:pt x="732358" y="217563"/>
                  </a:lnTo>
                  <a:lnTo>
                    <a:pt x="735203" y="214731"/>
                  </a:lnTo>
                  <a:lnTo>
                    <a:pt x="735203" y="115290"/>
                  </a:lnTo>
                  <a:close/>
                </a:path>
                <a:path w="941705" h="419734">
                  <a:moveTo>
                    <a:pt x="941552" y="319417"/>
                  </a:moveTo>
                  <a:lnTo>
                    <a:pt x="938733" y="316585"/>
                  </a:lnTo>
                  <a:lnTo>
                    <a:pt x="901433" y="316585"/>
                  </a:lnTo>
                  <a:lnTo>
                    <a:pt x="901433" y="2819"/>
                  </a:lnTo>
                  <a:lnTo>
                    <a:pt x="898601" y="0"/>
                  </a:lnTo>
                  <a:lnTo>
                    <a:pt x="337515" y="0"/>
                  </a:lnTo>
                  <a:lnTo>
                    <a:pt x="334683" y="2819"/>
                  </a:lnTo>
                  <a:lnTo>
                    <a:pt x="334683" y="9791"/>
                  </a:lnTo>
                  <a:lnTo>
                    <a:pt x="337515" y="12636"/>
                  </a:lnTo>
                  <a:lnTo>
                    <a:pt x="888796" y="12636"/>
                  </a:lnTo>
                  <a:lnTo>
                    <a:pt x="888796" y="316585"/>
                  </a:lnTo>
                  <a:lnTo>
                    <a:pt x="52768" y="316585"/>
                  </a:lnTo>
                  <a:lnTo>
                    <a:pt x="52768" y="12636"/>
                  </a:lnTo>
                  <a:lnTo>
                    <a:pt x="186639" y="12636"/>
                  </a:lnTo>
                  <a:lnTo>
                    <a:pt x="189471" y="9791"/>
                  </a:lnTo>
                  <a:lnTo>
                    <a:pt x="189471" y="2819"/>
                  </a:lnTo>
                  <a:lnTo>
                    <a:pt x="186639" y="0"/>
                  </a:lnTo>
                  <a:lnTo>
                    <a:pt x="42964" y="0"/>
                  </a:lnTo>
                  <a:lnTo>
                    <a:pt x="40132" y="2819"/>
                  </a:lnTo>
                  <a:lnTo>
                    <a:pt x="40132" y="316585"/>
                  </a:lnTo>
                  <a:lnTo>
                    <a:pt x="2832" y="316585"/>
                  </a:lnTo>
                  <a:lnTo>
                    <a:pt x="0" y="319417"/>
                  </a:lnTo>
                  <a:lnTo>
                    <a:pt x="0" y="416407"/>
                  </a:lnTo>
                  <a:lnTo>
                    <a:pt x="2832" y="419239"/>
                  </a:lnTo>
                  <a:lnTo>
                    <a:pt x="726020" y="419239"/>
                  </a:lnTo>
                  <a:lnTo>
                    <a:pt x="728853" y="416407"/>
                  </a:lnTo>
                  <a:lnTo>
                    <a:pt x="728853" y="409422"/>
                  </a:lnTo>
                  <a:lnTo>
                    <a:pt x="726020" y="406603"/>
                  </a:lnTo>
                  <a:lnTo>
                    <a:pt x="12649" y="406603"/>
                  </a:lnTo>
                  <a:lnTo>
                    <a:pt x="12649" y="329222"/>
                  </a:lnTo>
                  <a:lnTo>
                    <a:pt x="42964" y="329222"/>
                  </a:lnTo>
                  <a:lnTo>
                    <a:pt x="895121" y="329222"/>
                  </a:lnTo>
                  <a:lnTo>
                    <a:pt x="898601" y="329222"/>
                  </a:lnTo>
                  <a:lnTo>
                    <a:pt x="928928" y="329222"/>
                  </a:lnTo>
                  <a:lnTo>
                    <a:pt x="928928" y="406603"/>
                  </a:lnTo>
                  <a:lnTo>
                    <a:pt x="865200" y="406603"/>
                  </a:lnTo>
                  <a:lnTo>
                    <a:pt x="862355" y="409422"/>
                  </a:lnTo>
                  <a:lnTo>
                    <a:pt x="862355" y="416407"/>
                  </a:lnTo>
                  <a:lnTo>
                    <a:pt x="865200" y="419239"/>
                  </a:lnTo>
                  <a:lnTo>
                    <a:pt x="935240" y="419239"/>
                  </a:lnTo>
                  <a:lnTo>
                    <a:pt x="938733" y="419239"/>
                  </a:lnTo>
                  <a:lnTo>
                    <a:pt x="941552" y="416407"/>
                  </a:lnTo>
                  <a:lnTo>
                    <a:pt x="941552" y="319417"/>
                  </a:lnTo>
                  <a:close/>
                </a:path>
              </a:pathLst>
            </a:custGeom>
            <a:solidFill>
              <a:srgbClr val="020302"/>
            </a:solidFill>
          </p:spPr>
          <p:txBody>
            <a:bodyPr wrap="square" lIns="0" tIns="0" rIns="0" bIns="0" rtlCol="0"/>
            <a:lstStyle/>
            <a:p>
              <a:endParaRPr/>
            </a:p>
          </p:txBody>
        </p:sp>
      </p:grpSp>
      <p:sp>
        <p:nvSpPr>
          <p:cNvPr id="88" name="object 88"/>
          <p:cNvSpPr/>
          <p:nvPr/>
        </p:nvSpPr>
        <p:spPr>
          <a:xfrm>
            <a:off x="18588035" y="4690433"/>
            <a:ext cx="924560" cy="974090"/>
          </a:xfrm>
          <a:custGeom>
            <a:avLst/>
            <a:gdLst/>
            <a:ahLst/>
            <a:cxnLst/>
            <a:rect l="l" t="t" r="r" b="b"/>
            <a:pathLst>
              <a:path w="924559" h="974089">
                <a:moveTo>
                  <a:pt x="6077" y="0"/>
                </a:moveTo>
                <a:lnTo>
                  <a:pt x="1140" y="40974"/>
                </a:lnTo>
                <a:lnTo>
                  <a:pt x="162" y="80457"/>
                </a:lnTo>
                <a:lnTo>
                  <a:pt x="0" y="131855"/>
                </a:lnTo>
                <a:lnTo>
                  <a:pt x="1339" y="193078"/>
                </a:lnTo>
                <a:lnTo>
                  <a:pt x="4868" y="262036"/>
                </a:lnTo>
                <a:lnTo>
                  <a:pt x="11270" y="336638"/>
                </a:lnTo>
                <a:lnTo>
                  <a:pt x="17442" y="388371"/>
                </a:lnTo>
                <a:lnTo>
                  <a:pt x="24891" y="438256"/>
                </a:lnTo>
                <a:lnTo>
                  <a:pt x="33601" y="486220"/>
                </a:lnTo>
                <a:lnTo>
                  <a:pt x="43558" y="532192"/>
                </a:lnTo>
                <a:lnTo>
                  <a:pt x="54747" y="576098"/>
                </a:lnTo>
                <a:lnTo>
                  <a:pt x="67154" y="617866"/>
                </a:lnTo>
                <a:lnTo>
                  <a:pt x="84434" y="667164"/>
                </a:lnTo>
                <a:lnTo>
                  <a:pt x="103606" y="712959"/>
                </a:lnTo>
                <a:lnTo>
                  <a:pt x="124633" y="755187"/>
                </a:lnTo>
                <a:lnTo>
                  <a:pt x="147483" y="793786"/>
                </a:lnTo>
                <a:lnTo>
                  <a:pt x="172120" y="828694"/>
                </a:lnTo>
                <a:lnTo>
                  <a:pt x="198511" y="859848"/>
                </a:lnTo>
                <a:lnTo>
                  <a:pt x="235288" y="894590"/>
                </a:lnTo>
                <a:lnTo>
                  <a:pt x="275022" y="923083"/>
                </a:lnTo>
                <a:lnTo>
                  <a:pt x="317643" y="945297"/>
                </a:lnTo>
                <a:lnTo>
                  <a:pt x="363085" y="961200"/>
                </a:lnTo>
                <a:lnTo>
                  <a:pt x="411279" y="970765"/>
                </a:lnTo>
                <a:lnTo>
                  <a:pt x="462157" y="973959"/>
                </a:lnTo>
                <a:lnTo>
                  <a:pt x="510213" y="970916"/>
                </a:lnTo>
                <a:lnTo>
                  <a:pt x="555910" y="961806"/>
                </a:lnTo>
                <a:lnTo>
                  <a:pt x="599184" y="946657"/>
                </a:lnTo>
                <a:lnTo>
                  <a:pt x="639970" y="925497"/>
                </a:lnTo>
                <a:lnTo>
                  <a:pt x="678202" y="898356"/>
                </a:lnTo>
                <a:lnTo>
                  <a:pt x="713814" y="865261"/>
                </a:lnTo>
                <a:lnTo>
                  <a:pt x="745866" y="827379"/>
                </a:lnTo>
                <a:lnTo>
                  <a:pt x="774451" y="785428"/>
                </a:lnTo>
                <a:lnTo>
                  <a:pt x="799767" y="740110"/>
                </a:lnTo>
                <a:lnTo>
                  <a:pt x="822013" y="692128"/>
                </a:lnTo>
                <a:lnTo>
                  <a:pt x="841386" y="642182"/>
                </a:lnTo>
                <a:lnTo>
                  <a:pt x="858085" y="590976"/>
                </a:lnTo>
                <a:lnTo>
                  <a:pt x="872308" y="539211"/>
                </a:lnTo>
                <a:lnTo>
                  <a:pt x="884254" y="487590"/>
                </a:lnTo>
                <a:lnTo>
                  <a:pt x="894120" y="436814"/>
                </a:lnTo>
                <a:lnTo>
                  <a:pt x="902104" y="387586"/>
                </a:lnTo>
                <a:lnTo>
                  <a:pt x="908405" y="340607"/>
                </a:lnTo>
                <a:lnTo>
                  <a:pt x="916104" y="265256"/>
                </a:lnTo>
                <a:lnTo>
                  <a:pt x="920860" y="195542"/>
                </a:lnTo>
                <a:lnTo>
                  <a:pt x="923312" y="133601"/>
                </a:lnTo>
                <a:lnTo>
                  <a:pt x="924099" y="81567"/>
                </a:lnTo>
                <a:lnTo>
                  <a:pt x="923861" y="41572"/>
                </a:lnTo>
                <a:lnTo>
                  <a:pt x="922698" y="2879"/>
                </a:lnTo>
                <a:lnTo>
                  <a:pt x="179192" y="240"/>
                </a:lnTo>
                <a:lnTo>
                  <a:pt x="910489" y="12879"/>
                </a:lnTo>
                <a:lnTo>
                  <a:pt x="911129" y="36334"/>
                </a:lnTo>
                <a:lnTo>
                  <a:pt x="911478" y="75310"/>
                </a:lnTo>
                <a:lnTo>
                  <a:pt x="910829" y="127448"/>
                </a:lnTo>
                <a:lnTo>
                  <a:pt x="908478" y="190395"/>
                </a:lnTo>
                <a:lnTo>
                  <a:pt x="903717" y="261793"/>
                </a:lnTo>
                <a:lnTo>
                  <a:pt x="895840" y="339288"/>
                </a:lnTo>
                <a:lnTo>
                  <a:pt x="889613" y="385711"/>
                </a:lnTo>
                <a:lnTo>
                  <a:pt x="881735" y="434343"/>
                </a:lnTo>
                <a:lnTo>
                  <a:pt x="872013" y="484490"/>
                </a:lnTo>
                <a:lnTo>
                  <a:pt x="860253" y="535453"/>
                </a:lnTo>
                <a:lnTo>
                  <a:pt x="846262" y="586537"/>
                </a:lnTo>
                <a:lnTo>
                  <a:pt x="829847" y="637044"/>
                </a:lnTo>
                <a:lnTo>
                  <a:pt x="810815" y="686279"/>
                </a:lnTo>
                <a:lnTo>
                  <a:pt x="788973" y="733545"/>
                </a:lnTo>
                <a:lnTo>
                  <a:pt x="764127" y="778144"/>
                </a:lnTo>
                <a:lnTo>
                  <a:pt x="736085" y="819382"/>
                </a:lnTo>
                <a:lnTo>
                  <a:pt x="704652" y="856560"/>
                </a:lnTo>
                <a:lnTo>
                  <a:pt x="670330" y="888457"/>
                </a:lnTo>
                <a:lnTo>
                  <a:pt x="633486" y="914616"/>
                </a:lnTo>
                <a:lnTo>
                  <a:pt x="594183" y="935009"/>
                </a:lnTo>
                <a:lnTo>
                  <a:pt x="552486" y="949609"/>
                </a:lnTo>
                <a:lnTo>
                  <a:pt x="508456" y="958388"/>
                </a:lnTo>
                <a:lnTo>
                  <a:pt x="462157" y="961321"/>
                </a:lnTo>
                <a:lnTo>
                  <a:pt x="413061" y="958240"/>
                </a:lnTo>
                <a:lnTo>
                  <a:pt x="366555" y="949014"/>
                </a:lnTo>
                <a:lnTo>
                  <a:pt x="322707" y="933674"/>
                </a:lnTo>
                <a:lnTo>
                  <a:pt x="281583" y="912247"/>
                </a:lnTo>
                <a:lnTo>
                  <a:pt x="243247" y="884764"/>
                </a:lnTo>
                <a:lnTo>
                  <a:pt x="207767" y="851251"/>
                </a:lnTo>
                <a:lnTo>
                  <a:pt x="176646" y="813710"/>
                </a:lnTo>
                <a:lnTo>
                  <a:pt x="149030" y="772253"/>
                </a:lnTo>
                <a:lnTo>
                  <a:pt x="124712" y="727563"/>
                </a:lnTo>
                <a:lnTo>
                  <a:pt x="103483" y="680323"/>
                </a:lnTo>
                <a:lnTo>
                  <a:pt x="85133" y="631214"/>
                </a:lnTo>
                <a:lnTo>
                  <a:pt x="69456" y="580919"/>
                </a:lnTo>
                <a:lnTo>
                  <a:pt x="56243" y="530121"/>
                </a:lnTo>
                <a:lnTo>
                  <a:pt x="45284" y="479502"/>
                </a:lnTo>
                <a:lnTo>
                  <a:pt x="36373" y="429743"/>
                </a:lnTo>
                <a:lnTo>
                  <a:pt x="29300" y="381528"/>
                </a:lnTo>
                <a:lnTo>
                  <a:pt x="23856" y="335539"/>
                </a:lnTo>
                <a:lnTo>
                  <a:pt x="16719" y="249510"/>
                </a:lnTo>
                <a:lnTo>
                  <a:pt x="13317" y="171594"/>
                </a:lnTo>
                <a:lnTo>
                  <a:pt x="12567" y="105089"/>
                </a:lnTo>
                <a:lnTo>
                  <a:pt x="13388" y="53291"/>
                </a:lnTo>
                <a:lnTo>
                  <a:pt x="14695" y="19497"/>
                </a:lnTo>
                <a:lnTo>
                  <a:pt x="15658" y="3518"/>
                </a:lnTo>
                <a:lnTo>
                  <a:pt x="13030" y="502"/>
                </a:lnTo>
                <a:lnTo>
                  <a:pt x="6077" y="0"/>
                </a:lnTo>
                <a:close/>
              </a:path>
            </a:pathLst>
          </a:custGeom>
          <a:solidFill>
            <a:srgbClr val="020302"/>
          </a:solidFill>
        </p:spPr>
        <p:txBody>
          <a:bodyPr wrap="square" lIns="0" tIns="0" rIns="0" bIns="0" rtlCol="0"/>
          <a:lstStyle/>
          <a:p>
            <a:endParaRPr/>
          </a:p>
        </p:txBody>
      </p:sp>
      <p:grpSp>
        <p:nvGrpSpPr>
          <p:cNvPr id="89" name="object 89"/>
          <p:cNvGrpSpPr/>
          <p:nvPr/>
        </p:nvGrpSpPr>
        <p:grpSpPr>
          <a:xfrm>
            <a:off x="18000634" y="9044876"/>
            <a:ext cx="2091689" cy="2263775"/>
            <a:chOff x="18000634" y="9044876"/>
            <a:chExt cx="2091689" cy="2263775"/>
          </a:xfrm>
        </p:grpSpPr>
        <p:sp>
          <p:nvSpPr>
            <p:cNvPr id="90" name="object 90"/>
            <p:cNvSpPr/>
            <p:nvPr/>
          </p:nvSpPr>
          <p:spPr>
            <a:xfrm>
              <a:off x="18000634" y="9044876"/>
              <a:ext cx="2091689" cy="2263775"/>
            </a:xfrm>
            <a:custGeom>
              <a:avLst/>
              <a:gdLst/>
              <a:ahLst/>
              <a:cxnLst/>
              <a:rect l="l" t="t" r="r" b="b"/>
              <a:pathLst>
                <a:path w="2091690" h="2263775">
                  <a:moveTo>
                    <a:pt x="2091601" y="0"/>
                  </a:moveTo>
                  <a:lnTo>
                    <a:pt x="0" y="0"/>
                  </a:lnTo>
                  <a:lnTo>
                    <a:pt x="0" y="2263679"/>
                  </a:lnTo>
                  <a:lnTo>
                    <a:pt x="2091601" y="2263679"/>
                  </a:lnTo>
                  <a:lnTo>
                    <a:pt x="2091601" y="0"/>
                  </a:lnTo>
                  <a:close/>
                </a:path>
              </a:pathLst>
            </a:custGeom>
            <a:solidFill>
              <a:srgbClr val="A3CFEA"/>
            </a:solidFill>
          </p:spPr>
          <p:txBody>
            <a:bodyPr wrap="square" lIns="0" tIns="0" rIns="0" bIns="0" rtlCol="0"/>
            <a:lstStyle/>
            <a:p>
              <a:endParaRPr/>
            </a:p>
          </p:txBody>
        </p:sp>
        <p:sp>
          <p:nvSpPr>
            <p:cNvPr id="91" name="object 91"/>
            <p:cNvSpPr/>
            <p:nvPr/>
          </p:nvSpPr>
          <p:spPr>
            <a:xfrm>
              <a:off x="18290275" y="9371353"/>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92" name="object 92"/>
            <p:cNvSpPr/>
            <p:nvPr/>
          </p:nvSpPr>
          <p:spPr>
            <a:xfrm>
              <a:off x="18280431" y="9361531"/>
              <a:ext cx="1583055" cy="1544955"/>
            </a:xfrm>
            <a:custGeom>
              <a:avLst/>
              <a:gdLst/>
              <a:ahLst/>
              <a:cxnLst/>
              <a:rect l="l" t="t" r="r" b="b"/>
              <a:pathLst>
                <a:path w="1583055" h="1544954">
                  <a:moveTo>
                    <a:pt x="1068247" y="1529626"/>
                  </a:moveTo>
                  <a:lnTo>
                    <a:pt x="1063853" y="1525231"/>
                  </a:lnTo>
                  <a:lnTo>
                    <a:pt x="789990" y="1525231"/>
                  </a:lnTo>
                  <a:lnTo>
                    <a:pt x="742137" y="1522831"/>
                  </a:lnTo>
                  <a:lnTo>
                    <a:pt x="695185" y="1515681"/>
                  </a:lnTo>
                  <a:lnTo>
                    <a:pt x="649401" y="1503883"/>
                  </a:lnTo>
                  <a:lnTo>
                    <a:pt x="605066" y="1487500"/>
                  </a:lnTo>
                  <a:lnTo>
                    <a:pt x="562457" y="1466634"/>
                  </a:lnTo>
                  <a:lnTo>
                    <a:pt x="521855" y="1441373"/>
                  </a:lnTo>
                  <a:lnTo>
                    <a:pt x="499122" y="1428178"/>
                  </a:lnTo>
                  <a:lnTo>
                    <a:pt x="474370" y="1418615"/>
                  </a:lnTo>
                  <a:lnTo>
                    <a:pt x="447954" y="1412798"/>
                  </a:lnTo>
                  <a:lnTo>
                    <a:pt x="420217" y="1410830"/>
                  </a:lnTo>
                  <a:lnTo>
                    <a:pt x="19646" y="1410830"/>
                  </a:lnTo>
                  <a:lnTo>
                    <a:pt x="19646" y="950048"/>
                  </a:lnTo>
                  <a:lnTo>
                    <a:pt x="15265" y="945654"/>
                  </a:lnTo>
                  <a:lnTo>
                    <a:pt x="4394" y="945654"/>
                  </a:lnTo>
                  <a:lnTo>
                    <a:pt x="0" y="950048"/>
                  </a:lnTo>
                  <a:lnTo>
                    <a:pt x="0" y="1426083"/>
                  </a:lnTo>
                  <a:lnTo>
                    <a:pt x="4394" y="1430477"/>
                  </a:lnTo>
                  <a:lnTo>
                    <a:pt x="420217" y="1430477"/>
                  </a:lnTo>
                  <a:lnTo>
                    <a:pt x="444982" y="1432217"/>
                  </a:lnTo>
                  <a:lnTo>
                    <a:pt x="468515" y="1437360"/>
                  </a:lnTo>
                  <a:lnTo>
                    <a:pt x="490512" y="1445831"/>
                  </a:lnTo>
                  <a:lnTo>
                    <a:pt x="510654" y="1457528"/>
                  </a:lnTo>
                  <a:lnTo>
                    <a:pt x="552958" y="1483842"/>
                  </a:lnTo>
                  <a:lnTo>
                    <a:pt x="597344" y="1505572"/>
                  </a:lnTo>
                  <a:lnTo>
                    <a:pt x="643534" y="1522628"/>
                  </a:lnTo>
                  <a:lnTo>
                    <a:pt x="691235" y="1534934"/>
                  </a:lnTo>
                  <a:lnTo>
                    <a:pt x="740156" y="1542376"/>
                  </a:lnTo>
                  <a:lnTo>
                    <a:pt x="789990" y="1544878"/>
                  </a:lnTo>
                  <a:lnTo>
                    <a:pt x="1058430" y="1544878"/>
                  </a:lnTo>
                  <a:lnTo>
                    <a:pt x="1063853" y="1544878"/>
                  </a:lnTo>
                  <a:lnTo>
                    <a:pt x="1068247" y="1540484"/>
                  </a:lnTo>
                  <a:lnTo>
                    <a:pt x="1068247" y="1529626"/>
                  </a:lnTo>
                  <a:close/>
                </a:path>
                <a:path w="1583055" h="1544954">
                  <a:moveTo>
                    <a:pt x="1582966" y="663486"/>
                  </a:moveTo>
                  <a:lnTo>
                    <a:pt x="1574838" y="622541"/>
                  </a:lnTo>
                  <a:lnTo>
                    <a:pt x="1554581" y="586955"/>
                  </a:lnTo>
                  <a:lnTo>
                    <a:pt x="1524508" y="558876"/>
                  </a:lnTo>
                  <a:lnTo>
                    <a:pt x="1486903" y="540448"/>
                  </a:lnTo>
                  <a:lnTo>
                    <a:pt x="1444078" y="533831"/>
                  </a:lnTo>
                  <a:lnTo>
                    <a:pt x="971130" y="533831"/>
                  </a:lnTo>
                  <a:lnTo>
                    <a:pt x="982611" y="512457"/>
                  </a:lnTo>
                  <a:lnTo>
                    <a:pt x="1011389" y="444449"/>
                  </a:lnTo>
                  <a:lnTo>
                    <a:pt x="1025626" y="398691"/>
                  </a:lnTo>
                  <a:lnTo>
                    <a:pt x="1037691" y="345668"/>
                  </a:lnTo>
                  <a:lnTo>
                    <a:pt x="1046060" y="285813"/>
                  </a:lnTo>
                  <a:lnTo>
                    <a:pt x="1049197" y="219544"/>
                  </a:lnTo>
                  <a:lnTo>
                    <a:pt x="1044676" y="157695"/>
                  </a:lnTo>
                  <a:lnTo>
                    <a:pt x="1031633" y="104267"/>
                  </a:lnTo>
                  <a:lnTo>
                    <a:pt x="1010869" y="60528"/>
                  </a:lnTo>
                  <a:lnTo>
                    <a:pt x="983183" y="27736"/>
                  </a:lnTo>
                  <a:lnTo>
                    <a:pt x="949363" y="7150"/>
                  </a:lnTo>
                  <a:lnTo>
                    <a:pt x="910196" y="0"/>
                  </a:lnTo>
                  <a:lnTo>
                    <a:pt x="873163" y="10515"/>
                  </a:lnTo>
                  <a:lnTo>
                    <a:pt x="847344" y="39306"/>
                  </a:lnTo>
                  <a:lnTo>
                    <a:pt x="828446" y="82270"/>
                  </a:lnTo>
                  <a:lnTo>
                    <a:pt x="812126" y="135293"/>
                  </a:lnTo>
                  <a:lnTo>
                    <a:pt x="802601" y="167601"/>
                  </a:lnTo>
                  <a:lnTo>
                    <a:pt x="791768" y="201574"/>
                  </a:lnTo>
                  <a:lnTo>
                    <a:pt x="763346" y="272808"/>
                  </a:lnTo>
                  <a:lnTo>
                    <a:pt x="735063" y="326440"/>
                  </a:lnTo>
                  <a:lnTo>
                    <a:pt x="705789" y="370535"/>
                  </a:lnTo>
                  <a:lnTo>
                    <a:pt x="673976" y="409143"/>
                  </a:lnTo>
                  <a:lnTo>
                    <a:pt x="638124" y="446354"/>
                  </a:lnTo>
                  <a:lnTo>
                    <a:pt x="565746" y="515861"/>
                  </a:lnTo>
                  <a:lnTo>
                    <a:pt x="531368" y="549465"/>
                  </a:lnTo>
                  <a:lnTo>
                    <a:pt x="514819" y="566407"/>
                  </a:lnTo>
                  <a:lnTo>
                    <a:pt x="498563" y="584060"/>
                  </a:lnTo>
                  <a:lnTo>
                    <a:pt x="482663" y="602348"/>
                  </a:lnTo>
                  <a:lnTo>
                    <a:pt x="467182" y="621233"/>
                  </a:lnTo>
                  <a:lnTo>
                    <a:pt x="447840" y="640778"/>
                  </a:lnTo>
                  <a:lnTo>
                    <a:pt x="425297" y="655243"/>
                  </a:lnTo>
                  <a:lnTo>
                    <a:pt x="400380" y="664210"/>
                  </a:lnTo>
                  <a:lnTo>
                    <a:pt x="373900" y="667296"/>
                  </a:lnTo>
                  <a:lnTo>
                    <a:pt x="4406" y="667296"/>
                  </a:lnTo>
                  <a:lnTo>
                    <a:pt x="0" y="671690"/>
                  </a:lnTo>
                  <a:lnTo>
                    <a:pt x="0" y="754837"/>
                  </a:lnTo>
                  <a:lnTo>
                    <a:pt x="4406" y="759231"/>
                  </a:lnTo>
                  <a:lnTo>
                    <a:pt x="15265" y="759231"/>
                  </a:lnTo>
                  <a:lnTo>
                    <a:pt x="19646" y="754837"/>
                  </a:lnTo>
                  <a:lnTo>
                    <a:pt x="19646" y="686943"/>
                  </a:lnTo>
                  <a:lnTo>
                    <a:pt x="373900" y="686943"/>
                  </a:lnTo>
                  <a:lnTo>
                    <a:pt x="433844" y="672947"/>
                  </a:lnTo>
                  <a:lnTo>
                    <a:pt x="482561" y="633476"/>
                  </a:lnTo>
                  <a:lnTo>
                    <a:pt x="497662" y="615035"/>
                  </a:lnTo>
                  <a:lnTo>
                    <a:pt x="513181" y="597166"/>
                  </a:lnTo>
                  <a:lnTo>
                    <a:pt x="529056" y="579932"/>
                  </a:lnTo>
                  <a:lnTo>
                    <a:pt x="545223" y="563397"/>
                  </a:lnTo>
                  <a:lnTo>
                    <a:pt x="579437" y="529958"/>
                  </a:lnTo>
                  <a:lnTo>
                    <a:pt x="645972" y="466191"/>
                  </a:lnTo>
                  <a:lnTo>
                    <a:pt x="677583" y="434263"/>
                  </a:lnTo>
                  <a:lnTo>
                    <a:pt x="705980" y="402234"/>
                  </a:lnTo>
                  <a:lnTo>
                    <a:pt x="732091" y="367677"/>
                  </a:lnTo>
                  <a:lnTo>
                    <a:pt x="756831" y="328155"/>
                  </a:lnTo>
                  <a:lnTo>
                    <a:pt x="781100" y="281216"/>
                  </a:lnTo>
                  <a:lnTo>
                    <a:pt x="797102" y="244246"/>
                  </a:lnTo>
                  <a:lnTo>
                    <a:pt x="810247" y="208254"/>
                  </a:lnTo>
                  <a:lnTo>
                    <a:pt x="830986" y="140766"/>
                  </a:lnTo>
                  <a:lnTo>
                    <a:pt x="847204" y="88265"/>
                  </a:lnTo>
                  <a:lnTo>
                    <a:pt x="863485" y="50368"/>
                  </a:lnTo>
                  <a:lnTo>
                    <a:pt x="883323" y="27381"/>
                  </a:lnTo>
                  <a:lnTo>
                    <a:pt x="910196" y="19646"/>
                  </a:lnTo>
                  <a:lnTo>
                    <a:pt x="943825" y="26149"/>
                  </a:lnTo>
                  <a:lnTo>
                    <a:pt x="996645" y="74764"/>
                  </a:lnTo>
                  <a:lnTo>
                    <a:pt x="1014476" y="114592"/>
                  </a:lnTo>
                  <a:lnTo>
                    <a:pt x="1025664" y="163233"/>
                  </a:lnTo>
                  <a:lnTo>
                    <a:pt x="1029550" y="219544"/>
                  </a:lnTo>
                  <a:lnTo>
                    <a:pt x="1024940" y="297827"/>
                  </a:lnTo>
                  <a:lnTo>
                    <a:pt x="1013028" y="366788"/>
                  </a:lnTo>
                  <a:lnTo>
                    <a:pt x="996721" y="425462"/>
                  </a:lnTo>
                  <a:lnTo>
                    <a:pt x="978916" y="472909"/>
                  </a:lnTo>
                  <a:lnTo>
                    <a:pt x="962507" y="508139"/>
                  </a:lnTo>
                  <a:lnTo>
                    <a:pt x="943406" y="541121"/>
                  </a:lnTo>
                  <a:lnTo>
                    <a:pt x="943203" y="545033"/>
                  </a:lnTo>
                  <a:lnTo>
                    <a:pt x="946594" y="551459"/>
                  </a:lnTo>
                  <a:lnTo>
                    <a:pt x="949934" y="553478"/>
                  </a:lnTo>
                  <a:lnTo>
                    <a:pt x="1444078" y="553478"/>
                  </a:lnTo>
                  <a:lnTo>
                    <a:pt x="1489417" y="562178"/>
                  </a:lnTo>
                  <a:lnTo>
                    <a:pt x="1526984" y="585901"/>
                  </a:lnTo>
                  <a:lnTo>
                    <a:pt x="1552905" y="621055"/>
                  </a:lnTo>
                  <a:lnTo>
                    <a:pt x="1563319" y="664057"/>
                  </a:lnTo>
                  <a:lnTo>
                    <a:pt x="1561744" y="687031"/>
                  </a:lnTo>
                  <a:lnTo>
                    <a:pt x="1545463" y="729030"/>
                  </a:lnTo>
                  <a:lnTo>
                    <a:pt x="1513598" y="761873"/>
                  </a:lnTo>
                  <a:lnTo>
                    <a:pt x="1472145" y="779411"/>
                  </a:lnTo>
                  <a:lnTo>
                    <a:pt x="1449260" y="781672"/>
                  </a:lnTo>
                  <a:lnTo>
                    <a:pt x="1129258" y="781672"/>
                  </a:lnTo>
                  <a:lnTo>
                    <a:pt x="1124864" y="786079"/>
                  </a:lnTo>
                  <a:lnTo>
                    <a:pt x="1124864" y="796937"/>
                  </a:lnTo>
                  <a:lnTo>
                    <a:pt x="1129258" y="801319"/>
                  </a:lnTo>
                  <a:lnTo>
                    <a:pt x="1413103" y="801319"/>
                  </a:lnTo>
                  <a:lnTo>
                    <a:pt x="1458442" y="810031"/>
                  </a:lnTo>
                  <a:lnTo>
                    <a:pt x="1496009" y="833755"/>
                  </a:lnTo>
                  <a:lnTo>
                    <a:pt x="1521929" y="868908"/>
                  </a:lnTo>
                  <a:lnTo>
                    <a:pt x="1532331" y="911898"/>
                  </a:lnTo>
                  <a:lnTo>
                    <a:pt x="1530756" y="934885"/>
                  </a:lnTo>
                  <a:lnTo>
                    <a:pt x="1514475" y="976884"/>
                  </a:lnTo>
                  <a:lnTo>
                    <a:pt x="1482610" y="1009726"/>
                  </a:lnTo>
                  <a:lnTo>
                    <a:pt x="1441170" y="1027264"/>
                  </a:lnTo>
                  <a:lnTo>
                    <a:pt x="1418297" y="1029538"/>
                  </a:lnTo>
                  <a:lnTo>
                    <a:pt x="1110195" y="1029538"/>
                  </a:lnTo>
                  <a:lnTo>
                    <a:pt x="1105814" y="1033919"/>
                  </a:lnTo>
                  <a:lnTo>
                    <a:pt x="1105814" y="1044778"/>
                  </a:lnTo>
                  <a:lnTo>
                    <a:pt x="1110195" y="1049172"/>
                  </a:lnTo>
                  <a:lnTo>
                    <a:pt x="1382115" y="1049172"/>
                  </a:lnTo>
                  <a:lnTo>
                    <a:pt x="1427454" y="1057884"/>
                  </a:lnTo>
                  <a:lnTo>
                    <a:pt x="1465021" y="1081608"/>
                  </a:lnTo>
                  <a:lnTo>
                    <a:pt x="1490941" y="1116761"/>
                  </a:lnTo>
                  <a:lnTo>
                    <a:pt x="1501355" y="1159764"/>
                  </a:lnTo>
                  <a:lnTo>
                    <a:pt x="1499768" y="1182738"/>
                  </a:lnTo>
                  <a:lnTo>
                    <a:pt x="1483499" y="1224737"/>
                  </a:lnTo>
                  <a:lnTo>
                    <a:pt x="1451622" y="1257579"/>
                  </a:lnTo>
                  <a:lnTo>
                    <a:pt x="1410182" y="1275105"/>
                  </a:lnTo>
                  <a:lnTo>
                    <a:pt x="1387309" y="1277378"/>
                  </a:lnTo>
                  <a:lnTo>
                    <a:pt x="1091133" y="1277378"/>
                  </a:lnTo>
                  <a:lnTo>
                    <a:pt x="1086751" y="1281772"/>
                  </a:lnTo>
                  <a:lnTo>
                    <a:pt x="1086751" y="1292631"/>
                  </a:lnTo>
                  <a:lnTo>
                    <a:pt x="1091133" y="1297025"/>
                  </a:lnTo>
                  <a:lnTo>
                    <a:pt x="1320139" y="1297025"/>
                  </a:lnTo>
                  <a:lnTo>
                    <a:pt x="1365491" y="1305725"/>
                  </a:lnTo>
                  <a:lnTo>
                    <a:pt x="1403057" y="1329448"/>
                  </a:lnTo>
                  <a:lnTo>
                    <a:pt x="1428978" y="1364615"/>
                  </a:lnTo>
                  <a:lnTo>
                    <a:pt x="1439379" y="1407604"/>
                  </a:lnTo>
                  <a:lnTo>
                    <a:pt x="1437805" y="1430591"/>
                  </a:lnTo>
                  <a:lnTo>
                    <a:pt x="1421523" y="1472590"/>
                  </a:lnTo>
                  <a:lnTo>
                    <a:pt x="1389659" y="1505432"/>
                  </a:lnTo>
                  <a:lnTo>
                    <a:pt x="1348219" y="1522958"/>
                  </a:lnTo>
                  <a:lnTo>
                    <a:pt x="1325346" y="1525231"/>
                  </a:lnTo>
                  <a:lnTo>
                    <a:pt x="1243647" y="1525231"/>
                  </a:lnTo>
                  <a:lnTo>
                    <a:pt x="1239266" y="1529626"/>
                  </a:lnTo>
                  <a:lnTo>
                    <a:pt x="1239266" y="1540484"/>
                  </a:lnTo>
                  <a:lnTo>
                    <a:pt x="1243647" y="1544878"/>
                  </a:lnTo>
                  <a:lnTo>
                    <a:pt x="1325346" y="1544878"/>
                  </a:lnTo>
                  <a:lnTo>
                    <a:pt x="1352169" y="1542211"/>
                  </a:lnTo>
                  <a:lnTo>
                    <a:pt x="1400746" y="1521663"/>
                  </a:lnTo>
                  <a:lnTo>
                    <a:pt x="1438084" y="1483169"/>
                  </a:lnTo>
                  <a:lnTo>
                    <a:pt x="1457172" y="1433944"/>
                  </a:lnTo>
                  <a:lnTo>
                    <a:pt x="1459026" y="1407033"/>
                  </a:lnTo>
                  <a:lnTo>
                    <a:pt x="1453438" y="1373479"/>
                  </a:lnTo>
                  <a:lnTo>
                    <a:pt x="1439583" y="1343190"/>
                  </a:lnTo>
                  <a:lnTo>
                    <a:pt x="1418678" y="1317294"/>
                  </a:lnTo>
                  <a:lnTo>
                    <a:pt x="1391970" y="1296949"/>
                  </a:lnTo>
                  <a:lnTo>
                    <a:pt x="1417472" y="1293647"/>
                  </a:lnTo>
                  <a:lnTo>
                    <a:pt x="1463649" y="1273162"/>
                  </a:lnTo>
                  <a:lnTo>
                    <a:pt x="1500060" y="1235316"/>
                  </a:lnTo>
                  <a:lnTo>
                    <a:pt x="1519135" y="1186103"/>
                  </a:lnTo>
                  <a:lnTo>
                    <a:pt x="1520990" y="1159179"/>
                  </a:lnTo>
                  <a:lnTo>
                    <a:pt x="1514906" y="1124064"/>
                  </a:lnTo>
                  <a:lnTo>
                    <a:pt x="1499793" y="1092581"/>
                  </a:lnTo>
                  <a:lnTo>
                    <a:pt x="1477060" y="1066076"/>
                  </a:lnTo>
                  <a:lnTo>
                    <a:pt x="1448142" y="1045857"/>
                  </a:lnTo>
                  <a:lnTo>
                    <a:pt x="1466443" y="1040307"/>
                  </a:lnTo>
                  <a:lnTo>
                    <a:pt x="1499730" y="1021562"/>
                  </a:lnTo>
                  <a:lnTo>
                    <a:pt x="1531035" y="987463"/>
                  </a:lnTo>
                  <a:lnTo>
                    <a:pt x="1550123" y="938250"/>
                  </a:lnTo>
                  <a:lnTo>
                    <a:pt x="1551978" y="911326"/>
                  </a:lnTo>
                  <a:lnTo>
                    <a:pt x="1545894" y="876211"/>
                  </a:lnTo>
                  <a:lnTo>
                    <a:pt x="1530781" y="844727"/>
                  </a:lnTo>
                  <a:lnTo>
                    <a:pt x="1508048" y="818222"/>
                  </a:lnTo>
                  <a:lnTo>
                    <a:pt x="1479130" y="798004"/>
                  </a:lnTo>
                  <a:lnTo>
                    <a:pt x="1497431" y="792441"/>
                  </a:lnTo>
                  <a:lnTo>
                    <a:pt x="1530718" y="773709"/>
                  </a:lnTo>
                  <a:lnTo>
                    <a:pt x="1562023" y="739609"/>
                  </a:lnTo>
                  <a:lnTo>
                    <a:pt x="1581099" y="690397"/>
                  </a:lnTo>
                  <a:lnTo>
                    <a:pt x="1582966" y="663486"/>
                  </a:lnTo>
                  <a:close/>
                </a:path>
              </a:pathLst>
            </a:custGeom>
            <a:solidFill>
              <a:srgbClr val="020302"/>
            </a:solidFill>
          </p:spPr>
          <p:txBody>
            <a:bodyPr wrap="square" lIns="0" tIns="0" rIns="0" bIns="0" rtlCol="0"/>
            <a:lstStyle/>
            <a:p>
              <a:endParaRPr/>
            </a:p>
          </p:txBody>
        </p:sp>
      </p:grpSp>
      <p:grpSp>
        <p:nvGrpSpPr>
          <p:cNvPr id="93" name="object 93"/>
          <p:cNvGrpSpPr/>
          <p:nvPr/>
        </p:nvGrpSpPr>
        <p:grpSpPr>
          <a:xfrm>
            <a:off x="16423631" y="10231561"/>
            <a:ext cx="819150" cy="473075"/>
            <a:chOff x="16423631" y="10231561"/>
            <a:chExt cx="819150" cy="473075"/>
          </a:xfrm>
        </p:grpSpPr>
        <p:sp>
          <p:nvSpPr>
            <p:cNvPr id="94" name="object 94"/>
            <p:cNvSpPr/>
            <p:nvPr/>
          </p:nvSpPr>
          <p:spPr>
            <a:xfrm>
              <a:off x="16429942" y="10237880"/>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95" name="object 95"/>
            <p:cNvSpPr/>
            <p:nvPr/>
          </p:nvSpPr>
          <p:spPr>
            <a:xfrm>
              <a:off x="16842274" y="10237883"/>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2" y="405025"/>
                  </a:lnTo>
                  <a:lnTo>
                    <a:pt x="268501" y="428215"/>
                  </a:lnTo>
                  <a:lnTo>
                    <a:pt x="291921" y="443716"/>
                  </a:lnTo>
                  <a:lnTo>
                    <a:pt x="303193" y="460048"/>
                  </a:lnTo>
                  <a:lnTo>
                    <a:pt x="393996" y="460237"/>
                  </a:lnTo>
                  <a:lnTo>
                    <a:pt x="386608" y="445333"/>
                  </a:lnTo>
                  <a:lnTo>
                    <a:pt x="365472" y="431294"/>
                  </a:lnTo>
                  <a:lnTo>
                    <a:pt x="332130" y="413793"/>
                  </a:lnTo>
                  <a:lnTo>
                    <a:pt x="288127" y="388502"/>
                  </a:lnTo>
                  <a:lnTo>
                    <a:pt x="235005" y="351092"/>
                  </a:lnTo>
                  <a:lnTo>
                    <a:pt x="174307" y="297237"/>
                  </a:lnTo>
                  <a:lnTo>
                    <a:pt x="101465" y="197197"/>
                  </a:lnTo>
                  <a:lnTo>
                    <a:pt x="65970" y="100977"/>
                  </a:lnTo>
                  <a:lnTo>
                    <a:pt x="54465" y="28577"/>
                  </a:lnTo>
                  <a:lnTo>
                    <a:pt x="53598" y="0"/>
                  </a:lnTo>
                  <a:close/>
                </a:path>
              </a:pathLst>
            </a:custGeom>
            <a:solidFill>
              <a:srgbClr val="E6E3D9"/>
            </a:solidFill>
          </p:spPr>
          <p:txBody>
            <a:bodyPr wrap="square" lIns="0" tIns="0" rIns="0" bIns="0" rtlCol="0"/>
            <a:lstStyle/>
            <a:p>
              <a:endParaRPr/>
            </a:p>
          </p:txBody>
        </p:sp>
        <p:sp>
          <p:nvSpPr>
            <p:cNvPr id="96" name="object 96"/>
            <p:cNvSpPr/>
            <p:nvPr/>
          </p:nvSpPr>
          <p:spPr>
            <a:xfrm>
              <a:off x="16423631" y="10231561"/>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49" y="454390"/>
                  </a:lnTo>
                  <a:lnTo>
                    <a:pt x="28864" y="448331"/>
                  </a:lnTo>
                  <a:lnTo>
                    <a:pt x="40549"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97" name="object 97"/>
          <p:cNvGrpSpPr/>
          <p:nvPr/>
        </p:nvGrpSpPr>
        <p:grpSpPr>
          <a:xfrm>
            <a:off x="17106386" y="9398170"/>
            <a:ext cx="462915" cy="673735"/>
            <a:chOff x="17106386" y="9398170"/>
            <a:chExt cx="462915" cy="673735"/>
          </a:xfrm>
        </p:grpSpPr>
        <p:sp>
          <p:nvSpPr>
            <p:cNvPr id="98" name="object 98"/>
            <p:cNvSpPr/>
            <p:nvPr/>
          </p:nvSpPr>
          <p:spPr>
            <a:xfrm>
              <a:off x="17113254" y="9404489"/>
              <a:ext cx="449580" cy="661035"/>
            </a:xfrm>
            <a:custGeom>
              <a:avLst/>
              <a:gdLst/>
              <a:ahLst/>
              <a:cxnLst/>
              <a:rect l="l" t="t" r="r" b="b"/>
              <a:pathLst>
                <a:path w="449580" h="661034">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99" name="object 99"/>
            <p:cNvSpPr/>
            <p:nvPr/>
          </p:nvSpPr>
          <p:spPr>
            <a:xfrm>
              <a:off x="17106386" y="9398170"/>
              <a:ext cx="462915" cy="673735"/>
            </a:xfrm>
            <a:custGeom>
              <a:avLst/>
              <a:gdLst/>
              <a:ahLst/>
              <a:cxnLst/>
              <a:rect l="l" t="t" r="r" b="b"/>
              <a:pathLst>
                <a:path w="462915" h="673734">
                  <a:moveTo>
                    <a:pt x="457682" y="0"/>
                  </a:moveTo>
                  <a:lnTo>
                    <a:pt x="178371" y="0"/>
                  </a:lnTo>
                  <a:lnTo>
                    <a:pt x="175596" y="2659"/>
                  </a:lnTo>
                  <a:lnTo>
                    <a:pt x="171324" y="93316"/>
                  </a:lnTo>
                  <a:lnTo>
                    <a:pt x="174026" y="96279"/>
                  </a:lnTo>
                  <a:lnTo>
                    <a:pt x="180957" y="96677"/>
                  </a:lnTo>
                  <a:lnTo>
                    <a:pt x="183952" y="93913"/>
                  </a:lnTo>
                  <a:lnTo>
                    <a:pt x="187774" y="12638"/>
                  </a:lnTo>
                  <a:lnTo>
                    <a:pt x="449232" y="12638"/>
                  </a:lnTo>
                  <a:lnTo>
                    <a:pt x="442384" y="74126"/>
                  </a:lnTo>
                  <a:lnTo>
                    <a:pt x="434115" y="122474"/>
                  </a:lnTo>
                  <a:lnTo>
                    <a:pt x="421400" y="178009"/>
                  </a:lnTo>
                  <a:lnTo>
                    <a:pt x="403330" y="237320"/>
                  </a:lnTo>
                  <a:lnTo>
                    <a:pt x="378993" y="296996"/>
                  </a:lnTo>
                  <a:lnTo>
                    <a:pt x="342438" y="364368"/>
                  </a:lnTo>
                  <a:lnTo>
                    <a:pt x="318684" y="400479"/>
                  </a:lnTo>
                  <a:lnTo>
                    <a:pt x="290873" y="437555"/>
                  </a:lnTo>
                  <a:lnTo>
                    <a:pt x="258701" y="475105"/>
                  </a:lnTo>
                  <a:lnTo>
                    <a:pt x="221865" y="512641"/>
                  </a:lnTo>
                  <a:lnTo>
                    <a:pt x="180059" y="549671"/>
                  </a:lnTo>
                  <a:lnTo>
                    <a:pt x="132981" y="585708"/>
                  </a:lnTo>
                  <a:lnTo>
                    <a:pt x="80326" y="620260"/>
                  </a:lnTo>
                  <a:lnTo>
                    <a:pt x="21789" y="652838"/>
                  </a:lnTo>
                  <a:lnTo>
                    <a:pt x="86793" y="531523"/>
                  </a:lnTo>
                  <a:lnTo>
                    <a:pt x="142976" y="488522"/>
                  </a:lnTo>
                  <a:lnTo>
                    <a:pt x="191244" y="443724"/>
                  </a:lnTo>
                  <a:lnTo>
                    <a:pt x="232198" y="397924"/>
                  </a:lnTo>
                  <a:lnTo>
                    <a:pt x="266437" y="351917"/>
                  </a:lnTo>
                  <a:lnTo>
                    <a:pt x="294564" y="306501"/>
                  </a:lnTo>
                  <a:lnTo>
                    <a:pt x="317179" y="262471"/>
                  </a:lnTo>
                  <a:lnTo>
                    <a:pt x="334881"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3" y="122061"/>
                  </a:lnTo>
                  <a:lnTo>
                    <a:pt x="333414" y="186877"/>
                  </a:lnTo>
                  <a:lnTo>
                    <a:pt x="319770" y="224642"/>
                  </a:lnTo>
                  <a:lnTo>
                    <a:pt x="302002" y="265022"/>
                  </a:lnTo>
                  <a:lnTo>
                    <a:pt x="279566" y="307297"/>
                  </a:lnTo>
                  <a:lnTo>
                    <a:pt x="251920" y="350752"/>
                  </a:lnTo>
                  <a:lnTo>
                    <a:pt x="218519" y="394666"/>
                  </a:lnTo>
                  <a:lnTo>
                    <a:pt x="178819" y="438324"/>
                  </a:lnTo>
                  <a:lnTo>
                    <a:pt x="132279" y="481005"/>
                  </a:lnTo>
                  <a:lnTo>
                    <a:pt x="77526" y="522560"/>
                  </a:lnTo>
                  <a:lnTo>
                    <a:pt x="76845" y="523324"/>
                  </a:lnTo>
                  <a:lnTo>
                    <a:pt x="0" y="666754"/>
                  </a:lnTo>
                  <a:lnTo>
                    <a:pt x="41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9" y="233611"/>
                  </a:lnTo>
                  <a:lnTo>
                    <a:pt x="437477" y="165921"/>
                  </a:lnTo>
                  <a:lnTo>
                    <a:pt x="450318" y="104352"/>
                  </a:lnTo>
                  <a:lnTo>
                    <a:pt x="457832" y="53928"/>
                  </a:lnTo>
                  <a:lnTo>
                    <a:pt x="462341" y="4879"/>
                  </a:lnTo>
                  <a:lnTo>
                    <a:pt x="461713" y="3204"/>
                  </a:lnTo>
                  <a:lnTo>
                    <a:pt x="459336" y="712"/>
                  </a:lnTo>
                  <a:lnTo>
                    <a:pt x="457682" y="0"/>
                  </a:lnTo>
                  <a:close/>
                </a:path>
              </a:pathLst>
            </a:custGeom>
            <a:solidFill>
              <a:srgbClr val="020302"/>
            </a:solidFill>
          </p:spPr>
          <p:txBody>
            <a:bodyPr wrap="square" lIns="0" tIns="0" rIns="0" bIns="0" rtlCol="0"/>
            <a:lstStyle/>
            <a:p>
              <a:endParaRPr/>
            </a:p>
          </p:txBody>
        </p:sp>
      </p:grpSp>
      <p:grpSp>
        <p:nvGrpSpPr>
          <p:cNvPr id="100" name="object 100"/>
          <p:cNvGrpSpPr/>
          <p:nvPr/>
        </p:nvGrpSpPr>
        <p:grpSpPr>
          <a:xfrm>
            <a:off x="16097476" y="9283442"/>
            <a:ext cx="1189355" cy="961390"/>
            <a:chOff x="16097476" y="9283442"/>
            <a:chExt cx="1189355" cy="961390"/>
          </a:xfrm>
        </p:grpSpPr>
        <p:sp>
          <p:nvSpPr>
            <p:cNvPr id="101" name="object 101"/>
            <p:cNvSpPr/>
            <p:nvPr/>
          </p:nvSpPr>
          <p:spPr>
            <a:xfrm>
              <a:off x="16103865" y="9404490"/>
              <a:ext cx="449580" cy="661035"/>
            </a:xfrm>
            <a:custGeom>
              <a:avLst/>
              <a:gdLst/>
              <a:ahLst/>
              <a:cxnLst/>
              <a:rect l="l" t="t" r="r" b="b"/>
              <a:pathLst>
                <a:path w="449580" h="661034">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102" name="object 102"/>
            <p:cNvSpPr/>
            <p:nvPr/>
          </p:nvSpPr>
          <p:spPr>
            <a:xfrm>
              <a:off x="16097476" y="9398170"/>
              <a:ext cx="462915" cy="673735"/>
            </a:xfrm>
            <a:custGeom>
              <a:avLst/>
              <a:gdLst/>
              <a:ahLst/>
              <a:cxnLst/>
              <a:rect l="l" t="t" r="r" b="b"/>
              <a:pathLst>
                <a:path w="462915" h="673734">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5" y="123368"/>
                  </a:lnTo>
                  <a:lnTo>
                    <a:pt x="108336" y="162403"/>
                  </a:lnTo>
                  <a:lnTo>
                    <a:pt x="122192" y="206861"/>
                  </a:lnTo>
                  <a:lnTo>
                    <a:pt x="141725" y="255530"/>
                  </a:lnTo>
                  <a:lnTo>
                    <a:pt x="167909" y="307198"/>
                  </a:lnTo>
                  <a:lnTo>
                    <a:pt x="201715"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103" name="object 103"/>
            <p:cNvSpPr/>
            <p:nvPr/>
          </p:nvSpPr>
          <p:spPr>
            <a:xfrm>
              <a:off x="16348188" y="9283442"/>
              <a:ext cx="939165" cy="961390"/>
            </a:xfrm>
            <a:custGeom>
              <a:avLst/>
              <a:gdLst/>
              <a:ahLst/>
              <a:cxnLst/>
              <a:rect l="l" t="t" r="r" b="b"/>
              <a:pathLst>
                <a:path w="939165" h="961390">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104" name="object 104"/>
            <p:cNvSpPr/>
            <p:nvPr/>
          </p:nvSpPr>
          <p:spPr>
            <a:xfrm>
              <a:off x="16791823" y="9283442"/>
              <a:ext cx="495300" cy="961390"/>
            </a:xfrm>
            <a:custGeom>
              <a:avLst/>
              <a:gdLst/>
              <a:ahLst/>
              <a:cxnLst/>
              <a:rect l="l" t="t" r="r" b="b"/>
              <a:pathLst>
                <a:path w="495300" h="961390">
                  <a:moveTo>
                    <a:pt x="63695" y="948846"/>
                  </a:moveTo>
                  <a:lnTo>
                    <a:pt x="0" y="959007"/>
                  </a:lnTo>
                  <a:lnTo>
                    <a:pt x="9921" y="959896"/>
                  </a:lnTo>
                  <a:lnTo>
                    <a:pt x="19994" y="960546"/>
                  </a:lnTo>
                  <a:lnTo>
                    <a:pt x="30223" y="960945"/>
                  </a:lnTo>
                  <a:lnTo>
                    <a:pt x="40616" y="961080"/>
                  </a:lnTo>
                  <a:lnTo>
                    <a:pt x="63695" y="948846"/>
                  </a:lnTo>
                  <a:close/>
                </a:path>
                <a:path w="495300" h="961390">
                  <a:moveTo>
                    <a:pt x="433015" y="539059"/>
                  </a:moveTo>
                  <a:lnTo>
                    <a:pt x="323894" y="810911"/>
                  </a:lnTo>
                  <a:lnTo>
                    <a:pt x="63695" y="948846"/>
                  </a:lnTo>
                  <a:lnTo>
                    <a:pt x="265976" y="916576"/>
                  </a:lnTo>
                  <a:lnTo>
                    <a:pt x="397879" y="802535"/>
                  </a:lnTo>
                  <a:lnTo>
                    <a:pt x="433015" y="539059"/>
                  </a:lnTo>
                  <a:close/>
                </a:path>
                <a:path w="495300" h="961390">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105" name="object 105"/>
          <p:cNvGrpSpPr/>
          <p:nvPr/>
        </p:nvGrpSpPr>
        <p:grpSpPr>
          <a:xfrm>
            <a:off x="16402449" y="10678523"/>
            <a:ext cx="861694" cy="329565"/>
            <a:chOff x="16402449" y="10678523"/>
            <a:chExt cx="861694" cy="329565"/>
          </a:xfrm>
        </p:grpSpPr>
        <p:sp>
          <p:nvSpPr>
            <p:cNvPr id="106" name="object 106"/>
            <p:cNvSpPr/>
            <p:nvPr/>
          </p:nvSpPr>
          <p:spPr>
            <a:xfrm>
              <a:off x="16408777" y="10684837"/>
              <a:ext cx="848994" cy="316865"/>
            </a:xfrm>
            <a:custGeom>
              <a:avLst/>
              <a:gdLst/>
              <a:ahLst/>
              <a:cxnLst/>
              <a:rect l="l" t="t" r="r" b="b"/>
              <a:pathLst>
                <a:path w="848994" h="316865">
                  <a:moveTo>
                    <a:pt x="848665" y="0"/>
                  </a:moveTo>
                  <a:lnTo>
                    <a:pt x="0" y="0"/>
                  </a:lnTo>
                  <a:lnTo>
                    <a:pt x="0" y="316597"/>
                  </a:lnTo>
                  <a:lnTo>
                    <a:pt x="848665" y="316597"/>
                  </a:lnTo>
                  <a:lnTo>
                    <a:pt x="848665" y="0"/>
                  </a:lnTo>
                  <a:close/>
                </a:path>
              </a:pathLst>
            </a:custGeom>
            <a:solidFill>
              <a:srgbClr val="FFFFFF"/>
            </a:solidFill>
          </p:spPr>
          <p:txBody>
            <a:bodyPr wrap="square" lIns="0" tIns="0" rIns="0" bIns="0" rtlCol="0"/>
            <a:lstStyle/>
            <a:p>
              <a:endParaRPr/>
            </a:p>
          </p:txBody>
        </p:sp>
        <p:sp>
          <p:nvSpPr>
            <p:cNvPr id="107" name="object 107"/>
            <p:cNvSpPr/>
            <p:nvPr/>
          </p:nvSpPr>
          <p:spPr>
            <a:xfrm>
              <a:off x="16402444" y="10678534"/>
              <a:ext cx="861694" cy="329565"/>
            </a:xfrm>
            <a:custGeom>
              <a:avLst/>
              <a:gdLst/>
              <a:ahLst/>
              <a:cxnLst/>
              <a:rect l="l" t="t" r="r" b="b"/>
              <a:pathLst>
                <a:path w="861694" h="329565">
                  <a:moveTo>
                    <a:pt x="695071" y="115290"/>
                  </a:moveTo>
                  <a:lnTo>
                    <a:pt x="692251" y="112458"/>
                  </a:lnTo>
                  <a:lnTo>
                    <a:pt x="688746" y="112458"/>
                  </a:lnTo>
                  <a:lnTo>
                    <a:pt x="673138" y="109296"/>
                  </a:lnTo>
                  <a:lnTo>
                    <a:pt x="660361" y="100685"/>
                  </a:lnTo>
                  <a:lnTo>
                    <a:pt x="651751" y="87922"/>
                  </a:lnTo>
                  <a:lnTo>
                    <a:pt x="648589" y="72313"/>
                  </a:lnTo>
                  <a:lnTo>
                    <a:pt x="648652" y="69913"/>
                  </a:lnTo>
                  <a:lnTo>
                    <a:pt x="648004" y="68275"/>
                  </a:lnTo>
                  <a:lnTo>
                    <a:pt x="645629" y="65862"/>
                  </a:lnTo>
                  <a:lnTo>
                    <a:pt x="644004" y="65176"/>
                  </a:lnTo>
                  <a:lnTo>
                    <a:pt x="217309" y="65176"/>
                  </a:lnTo>
                  <a:lnTo>
                    <a:pt x="215684" y="65862"/>
                  </a:lnTo>
                  <a:lnTo>
                    <a:pt x="213309" y="68275"/>
                  </a:lnTo>
                  <a:lnTo>
                    <a:pt x="212661" y="69913"/>
                  </a:lnTo>
                  <a:lnTo>
                    <a:pt x="212686" y="71602"/>
                  </a:lnTo>
                  <a:lnTo>
                    <a:pt x="209562" y="87922"/>
                  </a:lnTo>
                  <a:lnTo>
                    <a:pt x="200939" y="100685"/>
                  </a:lnTo>
                  <a:lnTo>
                    <a:pt x="188175" y="109296"/>
                  </a:lnTo>
                  <a:lnTo>
                    <a:pt x="172554" y="112458"/>
                  </a:lnTo>
                  <a:lnTo>
                    <a:pt x="169075" y="112458"/>
                  </a:lnTo>
                  <a:lnTo>
                    <a:pt x="166243" y="115290"/>
                  </a:lnTo>
                  <a:lnTo>
                    <a:pt x="166243" y="214731"/>
                  </a:lnTo>
                  <a:lnTo>
                    <a:pt x="169075" y="217563"/>
                  </a:lnTo>
                  <a:lnTo>
                    <a:pt x="172554" y="217563"/>
                  </a:lnTo>
                  <a:lnTo>
                    <a:pt x="188175" y="220726"/>
                  </a:lnTo>
                  <a:lnTo>
                    <a:pt x="200939" y="229336"/>
                  </a:lnTo>
                  <a:lnTo>
                    <a:pt x="209562" y="242112"/>
                  </a:lnTo>
                  <a:lnTo>
                    <a:pt x="212725" y="257721"/>
                  </a:lnTo>
                  <a:lnTo>
                    <a:pt x="212725" y="261213"/>
                  </a:lnTo>
                  <a:lnTo>
                    <a:pt x="215557" y="264045"/>
                  </a:lnTo>
                  <a:lnTo>
                    <a:pt x="569734" y="264045"/>
                  </a:lnTo>
                  <a:lnTo>
                    <a:pt x="572566" y="261213"/>
                  </a:lnTo>
                  <a:lnTo>
                    <a:pt x="572566" y="254241"/>
                  </a:lnTo>
                  <a:lnTo>
                    <a:pt x="569734" y="251396"/>
                  </a:lnTo>
                  <a:lnTo>
                    <a:pt x="224980" y="251396"/>
                  </a:lnTo>
                  <a:lnTo>
                    <a:pt x="219951" y="234454"/>
                  </a:lnTo>
                  <a:lnTo>
                    <a:pt x="209880" y="220408"/>
                  </a:lnTo>
                  <a:lnTo>
                    <a:pt x="195834" y="210337"/>
                  </a:lnTo>
                  <a:lnTo>
                    <a:pt x="178879" y="205295"/>
                  </a:lnTo>
                  <a:lnTo>
                    <a:pt x="178879" y="124714"/>
                  </a:lnTo>
                  <a:lnTo>
                    <a:pt x="196011" y="119595"/>
                  </a:lnTo>
                  <a:lnTo>
                    <a:pt x="210146" y="109347"/>
                  </a:lnTo>
                  <a:lnTo>
                    <a:pt x="220205" y="95046"/>
                  </a:lnTo>
                  <a:lnTo>
                    <a:pt x="225082" y="77812"/>
                  </a:lnTo>
                  <a:lnTo>
                    <a:pt x="636244" y="77812"/>
                  </a:lnTo>
                  <a:lnTo>
                    <a:pt x="641108" y="95046"/>
                  </a:lnTo>
                  <a:lnTo>
                    <a:pt x="651167" y="109347"/>
                  </a:lnTo>
                  <a:lnTo>
                    <a:pt x="665302" y="119595"/>
                  </a:lnTo>
                  <a:lnTo>
                    <a:pt x="682434" y="124714"/>
                  </a:lnTo>
                  <a:lnTo>
                    <a:pt x="682434" y="205295"/>
                  </a:lnTo>
                  <a:lnTo>
                    <a:pt x="664146" y="211010"/>
                  </a:lnTo>
                  <a:lnTo>
                    <a:pt x="649389" y="222567"/>
                  </a:lnTo>
                  <a:lnTo>
                    <a:pt x="639546" y="238594"/>
                  </a:lnTo>
                  <a:lnTo>
                    <a:pt x="635952" y="257721"/>
                  </a:lnTo>
                  <a:lnTo>
                    <a:pt x="635952" y="261213"/>
                  </a:lnTo>
                  <a:lnTo>
                    <a:pt x="638784" y="264045"/>
                  </a:lnTo>
                  <a:lnTo>
                    <a:pt x="642277" y="264045"/>
                  </a:lnTo>
                  <a:lnTo>
                    <a:pt x="645756" y="264045"/>
                  </a:lnTo>
                  <a:lnTo>
                    <a:pt x="648589" y="261213"/>
                  </a:lnTo>
                  <a:lnTo>
                    <a:pt x="648589" y="257721"/>
                  </a:lnTo>
                  <a:lnTo>
                    <a:pt x="651751" y="242112"/>
                  </a:lnTo>
                  <a:lnTo>
                    <a:pt x="660361" y="229336"/>
                  </a:lnTo>
                  <a:lnTo>
                    <a:pt x="673138" y="220726"/>
                  </a:lnTo>
                  <a:lnTo>
                    <a:pt x="688746" y="217563"/>
                  </a:lnTo>
                  <a:lnTo>
                    <a:pt x="692251" y="217563"/>
                  </a:lnTo>
                  <a:lnTo>
                    <a:pt x="695071" y="214731"/>
                  </a:lnTo>
                  <a:lnTo>
                    <a:pt x="695071" y="115290"/>
                  </a:lnTo>
                  <a:close/>
                </a:path>
                <a:path w="861694" h="329565">
                  <a:moveTo>
                    <a:pt x="861301" y="2819"/>
                  </a:moveTo>
                  <a:lnTo>
                    <a:pt x="858481" y="0"/>
                  </a:lnTo>
                  <a:lnTo>
                    <a:pt x="297383" y="0"/>
                  </a:lnTo>
                  <a:lnTo>
                    <a:pt x="294551" y="2819"/>
                  </a:lnTo>
                  <a:lnTo>
                    <a:pt x="294551" y="9791"/>
                  </a:lnTo>
                  <a:lnTo>
                    <a:pt x="297383" y="12636"/>
                  </a:lnTo>
                  <a:lnTo>
                    <a:pt x="848677" y="12636"/>
                  </a:lnTo>
                  <a:lnTo>
                    <a:pt x="848677" y="316585"/>
                  </a:lnTo>
                  <a:lnTo>
                    <a:pt x="12636" y="316585"/>
                  </a:lnTo>
                  <a:lnTo>
                    <a:pt x="12636" y="12636"/>
                  </a:lnTo>
                  <a:lnTo>
                    <a:pt x="146519" y="12636"/>
                  </a:lnTo>
                  <a:lnTo>
                    <a:pt x="149352" y="9791"/>
                  </a:lnTo>
                  <a:lnTo>
                    <a:pt x="149352" y="2819"/>
                  </a:lnTo>
                  <a:lnTo>
                    <a:pt x="146519" y="0"/>
                  </a:lnTo>
                  <a:lnTo>
                    <a:pt x="2832" y="0"/>
                  </a:lnTo>
                  <a:lnTo>
                    <a:pt x="0" y="2819"/>
                  </a:lnTo>
                  <a:lnTo>
                    <a:pt x="0" y="326390"/>
                  </a:lnTo>
                  <a:lnTo>
                    <a:pt x="2832" y="329222"/>
                  </a:lnTo>
                  <a:lnTo>
                    <a:pt x="854989" y="329222"/>
                  </a:lnTo>
                  <a:lnTo>
                    <a:pt x="858481" y="329222"/>
                  </a:lnTo>
                  <a:lnTo>
                    <a:pt x="861301" y="326390"/>
                  </a:lnTo>
                  <a:lnTo>
                    <a:pt x="861301" y="2819"/>
                  </a:lnTo>
                  <a:close/>
                </a:path>
              </a:pathLst>
            </a:custGeom>
            <a:solidFill>
              <a:srgbClr val="020302"/>
            </a:solidFill>
          </p:spPr>
          <p:txBody>
            <a:bodyPr wrap="square" lIns="0" tIns="0" rIns="0" bIns="0" rtlCol="0"/>
            <a:lstStyle/>
            <a:p>
              <a:endParaRPr/>
            </a:p>
          </p:txBody>
        </p:sp>
      </p:grpSp>
      <p:sp>
        <p:nvSpPr>
          <p:cNvPr id="108" name="object 108"/>
          <p:cNvSpPr/>
          <p:nvPr/>
        </p:nvSpPr>
        <p:spPr>
          <a:xfrm>
            <a:off x="16370279" y="9276884"/>
            <a:ext cx="924560" cy="974090"/>
          </a:xfrm>
          <a:custGeom>
            <a:avLst/>
            <a:gdLst/>
            <a:ahLst/>
            <a:cxnLst/>
            <a:rect l="l" t="t" r="r" b="b"/>
            <a:pathLst>
              <a:path w="924559" h="974090">
                <a:moveTo>
                  <a:pt x="6079" y="0"/>
                </a:moveTo>
                <a:lnTo>
                  <a:pt x="1141" y="40974"/>
                </a:lnTo>
                <a:lnTo>
                  <a:pt x="163" y="80457"/>
                </a:lnTo>
                <a:lnTo>
                  <a:pt x="0" y="131855"/>
                </a:lnTo>
                <a:lnTo>
                  <a:pt x="1338" y="193078"/>
                </a:lnTo>
                <a:lnTo>
                  <a:pt x="4863" y="262036"/>
                </a:lnTo>
                <a:lnTo>
                  <a:pt x="11262" y="336638"/>
                </a:lnTo>
                <a:lnTo>
                  <a:pt x="17438" y="388371"/>
                </a:lnTo>
                <a:lnTo>
                  <a:pt x="24890" y="438256"/>
                </a:lnTo>
                <a:lnTo>
                  <a:pt x="33602" y="486220"/>
                </a:lnTo>
                <a:lnTo>
                  <a:pt x="43560" y="532192"/>
                </a:lnTo>
                <a:lnTo>
                  <a:pt x="54749" y="576098"/>
                </a:lnTo>
                <a:lnTo>
                  <a:pt x="67155" y="617866"/>
                </a:lnTo>
                <a:lnTo>
                  <a:pt x="84436" y="667164"/>
                </a:lnTo>
                <a:lnTo>
                  <a:pt x="103608" y="712959"/>
                </a:lnTo>
                <a:lnTo>
                  <a:pt x="124635" y="755187"/>
                </a:lnTo>
                <a:lnTo>
                  <a:pt x="147485" y="793786"/>
                </a:lnTo>
                <a:lnTo>
                  <a:pt x="172122" y="828694"/>
                </a:lnTo>
                <a:lnTo>
                  <a:pt x="198513" y="859848"/>
                </a:lnTo>
                <a:lnTo>
                  <a:pt x="235290" y="894590"/>
                </a:lnTo>
                <a:lnTo>
                  <a:pt x="275024" y="923083"/>
                </a:lnTo>
                <a:lnTo>
                  <a:pt x="317645" y="945297"/>
                </a:lnTo>
                <a:lnTo>
                  <a:pt x="363087" y="961200"/>
                </a:lnTo>
                <a:lnTo>
                  <a:pt x="411281" y="970765"/>
                </a:lnTo>
                <a:lnTo>
                  <a:pt x="462159" y="973959"/>
                </a:lnTo>
                <a:lnTo>
                  <a:pt x="510215" y="970916"/>
                </a:lnTo>
                <a:lnTo>
                  <a:pt x="555912" y="961806"/>
                </a:lnTo>
                <a:lnTo>
                  <a:pt x="599186" y="946657"/>
                </a:lnTo>
                <a:lnTo>
                  <a:pt x="639972" y="925497"/>
                </a:lnTo>
                <a:lnTo>
                  <a:pt x="678204" y="898356"/>
                </a:lnTo>
                <a:lnTo>
                  <a:pt x="713816" y="865261"/>
                </a:lnTo>
                <a:lnTo>
                  <a:pt x="745868" y="827379"/>
                </a:lnTo>
                <a:lnTo>
                  <a:pt x="774453" y="785428"/>
                </a:lnTo>
                <a:lnTo>
                  <a:pt x="799769" y="740110"/>
                </a:lnTo>
                <a:lnTo>
                  <a:pt x="822015" y="692128"/>
                </a:lnTo>
                <a:lnTo>
                  <a:pt x="841388" y="642182"/>
                </a:lnTo>
                <a:lnTo>
                  <a:pt x="858087" y="590976"/>
                </a:lnTo>
                <a:lnTo>
                  <a:pt x="872310" y="539211"/>
                </a:lnTo>
                <a:lnTo>
                  <a:pt x="884256" y="487590"/>
                </a:lnTo>
                <a:lnTo>
                  <a:pt x="894122" y="436814"/>
                </a:lnTo>
                <a:lnTo>
                  <a:pt x="902106" y="387586"/>
                </a:lnTo>
                <a:lnTo>
                  <a:pt x="908407" y="340607"/>
                </a:lnTo>
                <a:lnTo>
                  <a:pt x="916106" y="265256"/>
                </a:lnTo>
                <a:lnTo>
                  <a:pt x="920862" y="195542"/>
                </a:lnTo>
                <a:lnTo>
                  <a:pt x="923314" y="133601"/>
                </a:lnTo>
                <a:lnTo>
                  <a:pt x="924101" y="81567"/>
                </a:lnTo>
                <a:lnTo>
                  <a:pt x="923863" y="41572"/>
                </a:lnTo>
                <a:lnTo>
                  <a:pt x="922690" y="2879"/>
                </a:lnTo>
                <a:lnTo>
                  <a:pt x="179194" y="240"/>
                </a:lnTo>
                <a:lnTo>
                  <a:pt x="910491" y="12879"/>
                </a:lnTo>
                <a:lnTo>
                  <a:pt x="911131" y="36334"/>
                </a:lnTo>
                <a:lnTo>
                  <a:pt x="911480" y="75310"/>
                </a:lnTo>
                <a:lnTo>
                  <a:pt x="910831" y="127448"/>
                </a:lnTo>
                <a:lnTo>
                  <a:pt x="908480" y="190395"/>
                </a:lnTo>
                <a:lnTo>
                  <a:pt x="903719" y="261793"/>
                </a:lnTo>
                <a:lnTo>
                  <a:pt x="895842" y="339288"/>
                </a:lnTo>
                <a:lnTo>
                  <a:pt x="889615" y="385711"/>
                </a:lnTo>
                <a:lnTo>
                  <a:pt x="881737" y="434343"/>
                </a:lnTo>
                <a:lnTo>
                  <a:pt x="872014" y="484490"/>
                </a:lnTo>
                <a:lnTo>
                  <a:pt x="860254" y="535453"/>
                </a:lnTo>
                <a:lnTo>
                  <a:pt x="846263" y="586537"/>
                </a:lnTo>
                <a:lnTo>
                  <a:pt x="829847" y="637044"/>
                </a:lnTo>
                <a:lnTo>
                  <a:pt x="810815" y="686279"/>
                </a:lnTo>
                <a:lnTo>
                  <a:pt x="788971" y="733545"/>
                </a:lnTo>
                <a:lnTo>
                  <a:pt x="764124" y="778144"/>
                </a:lnTo>
                <a:lnTo>
                  <a:pt x="736079" y="819382"/>
                </a:lnTo>
                <a:lnTo>
                  <a:pt x="704644" y="856560"/>
                </a:lnTo>
                <a:lnTo>
                  <a:pt x="670326" y="888457"/>
                </a:lnTo>
                <a:lnTo>
                  <a:pt x="633485" y="914616"/>
                </a:lnTo>
                <a:lnTo>
                  <a:pt x="594184" y="935009"/>
                </a:lnTo>
                <a:lnTo>
                  <a:pt x="552487" y="949609"/>
                </a:lnTo>
                <a:lnTo>
                  <a:pt x="508458" y="958388"/>
                </a:lnTo>
                <a:lnTo>
                  <a:pt x="462159" y="961321"/>
                </a:lnTo>
                <a:lnTo>
                  <a:pt x="413063" y="958240"/>
                </a:lnTo>
                <a:lnTo>
                  <a:pt x="366557" y="949014"/>
                </a:lnTo>
                <a:lnTo>
                  <a:pt x="322709" y="933674"/>
                </a:lnTo>
                <a:lnTo>
                  <a:pt x="281584" y="912247"/>
                </a:lnTo>
                <a:lnTo>
                  <a:pt x="243249" y="884764"/>
                </a:lnTo>
                <a:lnTo>
                  <a:pt x="207769" y="851251"/>
                </a:lnTo>
                <a:lnTo>
                  <a:pt x="176648" y="813710"/>
                </a:lnTo>
                <a:lnTo>
                  <a:pt x="149032" y="772253"/>
                </a:lnTo>
                <a:lnTo>
                  <a:pt x="124714" y="727563"/>
                </a:lnTo>
                <a:lnTo>
                  <a:pt x="103485" y="680323"/>
                </a:lnTo>
                <a:lnTo>
                  <a:pt x="85135" y="631214"/>
                </a:lnTo>
                <a:lnTo>
                  <a:pt x="69458" y="580919"/>
                </a:lnTo>
                <a:lnTo>
                  <a:pt x="56245" y="530121"/>
                </a:lnTo>
                <a:lnTo>
                  <a:pt x="45286" y="479502"/>
                </a:lnTo>
                <a:lnTo>
                  <a:pt x="36375" y="429743"/>
                </a:lnTo>
                <a:lnTo>
                  <a:pt x="29302" y="381528"/>
                </a:lnTo>
                <a:lnTo>
                  <a:pt x="23858" y="335539"/>
                </a:lnTo>
                <a:lnTo>
                  <a:pt x="16721" y="249510"/>
                </a:lnTo>
                <a:lnTo>
                  <a:pt x="13319" y="171594"/>
                </a:lnTo>
                <a:lnTo>
                  <a:pt x="12569" y="105089"/>
                </a:lnTo>
                <a:lnTo>
                  <a:pt x="13390" y="53291"/>
                </a:lnTo>
                <a:lnTo>
                  <a:pt x="14697" y="19497"/>
                </a:lnTo>
                <a:lnTo>
                  <a:pt x="15649" y="3518"/>
                </a:lnTo>
                <a:lnTo>
                  <a:pt x="13031" y="502"/>
                </a:lnTo>
                <a:lnTo>
                  <a:pt x="6079" y="0"/>
                </a:lnTo>
                <a:close/>
              </a:path>
            </a:pathLst>
          </a:custGeom>
          <a:solidFill>
            <a:srgbClr val="020302"/>
          </a:solidFill>
        </p:spPr>
        <p:txBody>
          <a:bodyPr wrap="square" lIns="0" tIns="0" rIns="0" bIns="0" rtlCol="0"/>
          <a:lstStyle/>
          <a:p>
            <a:endParaRPr/>
          </a:p>
        </p:txBody>
      </p:sp>
      <p:grpSp>
        <p:nvGrpSpPr>
          <p:cNvPr id="109" name="object 109"/>
          <p:cNvGrpSpPr/>
          <p:nvPr/>
        </p:nvGrpSpPr>
        <p:grpSpPr>
          <a:xfrm>
            <a:off x="0" y="0"/>
            <a:ext cx="15674975" cy="11308715"/>
            <a:chOff x="0" y="0"/>
            <a:chExt cx="15674975" cy="11308715"/>
          </a:xfrm>
        </p:grpSpPr>
        <p:sp>
          <p:nvSpPr>
            <p:cNvPr id="110" name="object 110"/>
            <p:cNvSpPr/>
            <p:nvPr/>
          </p:nvSpPr>
          <p:spPr>
            <a:xfrm>
              <a:off x="0" y="0"/>
              <a:ext cx="15674975" cy="11308715"/>
            </a:xfrm>
            <a:custGeom>
              <a:avLst/>
              <a:gdLst/>
              <a:ahLst/>
              <a:cxnLst/>
              <a:rect l="l" t="t" r="r" b="b"/>
              <a:pathLst>
                <a:path w="15674975" h="11308715">
                  <a:moveTo>
                    <a:pt x="15674915" y="0"/>
                  </a:moveTo>
                  <a:lnTo>
                    <a:pt x="0" y="0"/>
                  </a:lnTo>
                  <a:lnTo>
                    <a:pt x="0" y="11308556"/>
                  </a:lnTo>
                  <a:lnTo>
                    <a:pt x="15674915" y="11308556"/>
                  </a:lnTo>
                  <a:lnTo>
                    <a:pt x="15674915" y="0"/>
                  </a:lnTo>
                  <a:close/>
                </a:path>
              </a:pathLst>
            </a:custGeom>
            <a:solidFill>
              <a:srgbClr val="0079C7"/>
            </a:solidFill>
          </p:spPr>
          <p:txBody>
            <a:bodyPr wrap="square" lIns="0" tIns="0" rIns="0" bIns="0" rtlCol="0"/>
            <a:lstStyle/>
            <a:p>
              <a:endParaRPr/>
            </a:p>
          </p:txBody>
        </p:sp>
        <p:sp>
          <p:nvSpPr>
            <p:cNvPr id="111" name="object 111"/>
            <p:cNvSpPr/>
            <p:nvPr/>
          </p:nvSpPr>
          <p:spPr>
            <a:xfrm>
              <a:off x="10210393" y="634243"/>
              <a:ext cx="4869180" cy="845819"/>
            </a:xfrm>
            <a:custGeom>
              <a:avLst/>
              <a:gdLst/>
              <a:ahLst/>
              <a:cxnLst/>
              <a:rect l="l" t="t" r="r" b="b"/>
              <a:pathLst>
                <a:path w="4869180" h="845819">
                  <a:moveTo>
                    <a:pt x="231228" y="0"/>
                  </a:moveTo>
                  <a:lnTo>
                    <a:pt x="0" y="0"/>
                  </a:lnTo>
                  <a:lnTo>
                    <a:pt x="0" y="830084"/>
                  </a:lnTo>
                  <a:lnTo>
                    <a:pt x="231228" y="830084"/>
                  </a:lnTo>
                  <a:lnTo>
                    <a:pt x="231228" y="0"/>
                  </a:lnTo>
                  <a:close/>
                </a:path>
                <a:path w="4869180" h="845819">
                  <a:moveTo>
                    <a:pt x="914273" y="410298"/>
                  </a:moveTo>
                  <a:lnTo>
                    <a:pt x="910488" y="358279"/>
                  </a:lnTo>
                  <a:lnTo>
                    <a:pt x="899350" y="311899"/>
                  </a:lnTo>
                  <a:lnTo>
                    <a:pt x="881189" y="271538"/>
                  </a:lnTo>
                  <a:lnTo>
                    <a:pt x="856310" y="237617"/>
                  </a:lnTo>
                  <a:lnTo>
                    <a:pt x="825042" y="210527"/>
                  </a:lnTo>
                  <a:lnTo>
                    <a:pt x="787692" y="190677"/>
                  </a:lnTo>
                  <a:lnTo>
                    <a:pt x="744601" y="178473"/>
                  </a:lnTo>
                  <a:lnTo>
                    <a:pt x="696074" y="174320"/>
                  </a:lnTo>
                  <a:lnTo>
                    <a:pt x="645020" y="180047"/>
                  </a:lnTo>
                  <a:lnTo>
                    <a:pt x="600964" y="195681"/>
                  </a:lnTo>
                  <a:lnTo>
                    <a:pt x="563219" y="218884"/>
                  </a:lnTo>
                  <a:lnTo>
                    <a:pt x="531126" y="247332"/>
                  </a:lnTo>
                  <a:lnTo>
                    <a:pt x="503974" y="278676"/>
                  </a:lnTo>
                  <a:lnTo>
                    <a:pt x="503974" y="188556"/>
                  </a:lnTo>
                  <a:lnTo>
                    <a:pt x="278663" y="188556"/>
                  </a:lnTo>
                  <a:lnTo>
                    <a:pt x="278663" y="830084"/>
                  </a:lnTo>
                  <a:lnTo>
                    <a:pt x="503974" y="830084"/>
                  </a:lnTo>
                  <a:lnTo>
                    <a:pt x="503974" y="482638"/>
                  </a:lnTo>
                  <a:lnTo>
                    <a:pt x="511124" y="436257"/>
                  </a:lnTo>
                  <a:lnTo>
                    <a:pt x="530948" y="402437"/>
                  </a:lnTo>
                  <a:lnTo>
                    <a:pt x="561009" y="381749"/>
                  </a:lnTo>
                  <a:lnTo>
                    <a:pt x="598843" y="374726"/>
                  </a:lnTo>
                  <a:lnTo>
                    <a:pt x="635431" y="381749"/>
                  </a:lnTo>
                  <a:lnTo>
                    <a:pt x="663905" y="402437"/>
                  </a:lnTo>
                  <a:lnTo>
                    <a:pt x="682383" y="436257"/>
                  </a:lnTo>
                  <a:lnTo>
                    <a:pt x="688962" y="482638"/>
                  </a:lnTo>
                  <a:lnTo>
                    <a:pt x="688962" y="830084"/>
                  </a:lnTo>
                  <a:lnTo>
                    <a:pt x="914273" y="830084"/>
                  </a:lnTo>
                  <a:lnTo>
                    <a:pt x="914273" y="410298"/>
                  </a:lnTo>
                  <a:close/>
                </a:path>
                <a:path w="4869180" h="845819">
                  <a:moveTo>
                    <a:pt x="1600847" y="410298"/>
                  </a:moveTo>
                  <a:lnTo>
                    <a:pt x="1597063" y="358279"/>
                  </a:lnTo>
                  <a:lnTo>
                    <a:pt x="1585937" y="311899"/>
                  </a:lnTo>
                  <a:lnTo>
                    <a:pt x="1567764" y="271538"/>
                  </a:lnTo>
                  <a:lnTo>
                    <a:pt x="1542884" y="237617"/>
                  </a:lnTo>
                  <a:lnTo>
                    <a:pt x="1511617" y="210527"/>
                  </a:lnTo>
                  <a:lnTo>
                    <a:pt x="1474279" y="190677"/>
                  </a:lnTo>
                  <a:lnTo>
                    <a:pt x="1431188" y="178473"/>
                  </a:lnTo>
                  <a:lnTo>
                    <a:pt x="1382661" y="174320"/>
                  </a:lnTo>
                  <a:lnTo>
                    <a:pt x="1331607" y="180047"/>
                  </a:lnTo>
                  <a:lnTo>
                    <a:pt x="1287551" y="195681"/>
                  </a:lnTo>
                  <a:lnTo>
                    <a:pt x="1249807" y="218884"/>
                  </a:lnTo>
                  <a:lnTo>
                    <a:pt x="1217701" y="247332"/>
                  </a:lnTo>
                  <a:lnTo>
                    <a:pt x="1190561" y="278676"/>
                  </a:lnTo>
                  <a:lnTo>
                    <a:pt x="1190561" y="188556"/>
                  </a:lnTo>
                  <a:lnTo>
                    <a:pt x="965250" y="188556"/>
                  </a:lnTo>
                  <a:lnTo>
                    <a:pt x="965250" y="830084"/>
                  </a:lnTo>
                  <a:lnTo>
                    <a:pt x="1190561" y="830084"/>
                  </a:lnTo>
                  <a:lnTo>
                    <a:pt x="1190561" y="482638"/>
                  </a:lnTo>
                  <a:lnTo>
                    <a:pt x="1197711" y="436257"/>
                  </a:lnTo>
                  <a:lnTo>
                    <a:pt x="1217536" y="402437"/>
                  </a:lnTo>
                  <a:lnTo>
                    <a:pt x="1247584" y="381749"/>
                  </a:lnTo>
                  <a:lnTo>
                    <a:pt x="1285417" y="374726"/>
                  </a:lnTo>
                  <a:lnTo>
                    <a:pt x="1322006" y="381749"/>
                  </a:lnTo>
                  <a:lnTo>
                    <a:pt x="1350492" y="402437"/>
                  </a:lnTo>
                  <a:lnTo>
                    <a:pt x="1368958" y="436257"/>
                  </a:lnTo>
                  <a:lnTo>
                    <a:pt x="1375537" y="482638"/>
                  </a:lnTo>
                  <a:lnTo>
                    <a:pt x="1375537" y="830084"/>
                  </a:lnTo>
                  <a:lnTo>
                    <a:pt x="1600847" y="830084"/>
                  </a:lnTo>
                  <a:lnTo>
                    <a:pt x="1600847" y="410298"/>
                  </a:lnTo>
                  <a:close/>
                </a:path>
                <a:path w="4869180" h="845819">
                  <a:moveTo>
                    <a:pt x="3041612" y="188556"/>
                  </a:moveTo>
                  <a:lnTo>
                    <a:pt x="2807995" y="188556"/>
                  </a:lnTo>
                  <a:lnTo>
                    <a:pt x="2684678" y="563270"/>
                  </a:lnTo>
                  <a:lnTo>
                    <a:pt x="2561348" y="188556"/>
                  </a:lnTo>
                  <a:lnTo>
                    <a:pt x="2324189" y="188556"/>
                  </a:lnTo>
                  <a:lnTo>
                    <a:pt x="2580322" y="834821"/>
                  </a:lnTo>
                  <a:lnTo>
                    <a:pt x="2785465" y="834821"/>
                  </a:lnTo>
                  <a:lnTo>
                    <a:pt x="3041612" y="188556"/>
                  </a:lnTo>
                  <a:close/>
                </a:path>
                <a:path w="4869180" h="845819">
                  <a:moveTo>
                    <a:pt x="3672471" y="461289"/>
                  </a:moveTo>
                  <a:lnTo>
                    <a:pt x="3668560" y="398068"/>
                  </a:lnTo>
                  <a:lnTo>
                    <a:pt x="3658298" y="352196"/>
                  </a:lnTo>
                  <a:lnTo>
                    <a:pt x="3656317" y="343293"/>
                  </a:lnTo>
                  <a:lnTo>
                    <a:pt x="3634943" y="296532"/>
                  </a:lnTo>
                  <a:lnTo>
                    <a:pt x="3603688" y="257327"/>
                  </a:lnTo>
                  <a:lnTo>
                    <a:pt x="3569741" y="229616"/>
                  </a:lnTo>
                  <a:lnTo>
                    <a:pt x="3528796" y="207759"/>
                  </a:lnTo>
                  <a:lnTo>
                    <a:pt x="3480397" y="191935"/>
                  </a:lnTo>
                  <a:lnTo>
                    <a:pt x="3453092" y="187274"/>
                  </a:lnTo>
                  <a:lnTo>
                    <a:pt x="3453092" y="568020"/>
                  </a:lnTo>
                  <a:lnTo>
                    <a:pt x="3453092" y="597662"/>
                  </a:lnTo>
                  <a:lnTo>
                    <a:pt x="3444849" y="641159"/>
                  </a:lnTo>
                  <a:lnTo>
                    <a:pt x="3421811" y="674446"/>
                  </a:lnTo>
                  <a:lnTo>
                    <a:pt x="3386556" y="695706"/>
                  </a:lnTo>
                  <a:lnTo>
                    <a:pt x="3341624" y="703199"/>
                  </a:lnTo>
                  <a:lnTo>
                    <a:pt x="3309696" y="698436"/>
                  </a:lnTo>
                  <a:lnTo>
                    <a:pt x="3284563" y="684669"/>
                  </a:lnTo>
                  <a:lnTo>
                    <a:pt x="3268091" y="662673"/>
                  </a:lnTo>
                  <a:lnTo>
                    <a:pt x="3262172" y="633234"/>
                  </a:lnTo>
                  <a:lnTo>
                    <a:pt x="3262172" y="630859"/>
                  </a:lnTo>
                  <a:lnTo>
                    <a:pt x="3269119" y="598436"/>
                  </a:lnTo>
                  <a:lnTo>
                    <a:pt x="3289300" y="573354"/>
                  </a:lnTo>
                  <a:lnTo>
                    <a:pt x="3321710" y="557161"/>
                  </a:lnTo>
                  <a:lnTo>
                    <a:pt x="3365335" y="551408"/>
                  </a:lnTo>
                  <a:lnTo>
                    <a:pt x="3389884" y="552678"/>
                  </a:lnTo>
                  <a:lnTo>
                    <a:pt x="3413214" y="556158"/>
                  </a:lnTo>
                  <a:lnTo>
                    <a:pt x="3434550" y="561416"/>
                  </a:lnTo>
                  <a:lnTo>
                    <a:pt x="3453092" y="568020"/>
                  </a:lnTo>
                  <a:lnTo>
                    <a:pt x="3453092" y="187274"/>
                  </a:lnTo>
                  <a:lnTo>
                    <a:pt x="3424085" y="182308"/>
                  </a:lnTo>
                  <a:lnTo>
                    <a:pt x="3359404" y="179070"/>
                  </a:lnTo>
                  <a:lnTo>
                    <a:pt x="3296996" y="181406"/>
                  </a:lnTo>
                  <a:lnTo>
                    <a:pt x="3241192" y="188061"/>
                  </a:lnTo>
                  <a:lnTo>
                    <a:pt x="3190621" y="198526"/>
                  </a:lnTo>
                  <a:lnTo>
                    <a:pt x="3143910" y="212305"/>
                  </a:lnTo>
                  <a:lnTo>
                    <a:pt x="3099714" y="228866"/>
                  </a:lnTo>
                  <a:lnTo>
                    <a:pt x="3145955" y="387769"/>
                  </a:lnTo>
                  <a:lnTo>
                    <a:pt x="3188081" y="372706"/>
                  </a:lnTo>
                  <a:lnTo>
                    <a:pt x="3230308" y="361530"/>
                  </a:lnTo>
                  <a:lnTo>
                    <a:pt x="3274530" y="354584"/>
                  </a:lnTo>
                  <a:lnTo>
                    <a:pt x="3322650" y="352196"/>
                  </a:lnTo>
                  <a:lnTo>
                    <a:pt x="3379178" y="359156"/>
                  </a:lnTo>
                  <a:lnTo>
                    <a:pt x="3419144" y="379463"/>
                  </a:lnTo>
                  <a:lnTo>
                    <a:pt x="3442881" y="412229"/>
                  </a:lnTo>
                  <a:lnTo>
                    <a:pt x="3450717" y="456539"/>
                  </a:lnTo>
                  <a:lnTo>
                    <a:pt x="3450717" y="467220"/>
                  </a:lnTo>
                  <a:lnTo>
                    <a:pt x="3419462" y="457822"/>
                  </a:lnTo>
                  <a:lnTo>
                    <a:pt x="3382086" y="449872"/>
                  </a:lnTo>
                  <a:lnTo>
                    <a:pt x="3340493" y="444373"/>
                  </a:lnTo>
                  <a:lnTo>
                    <a:pt x="3296564" y="442315"/>
                  </a:lnTo>
                  <a:lnTo>
                    <a:pt x="3242526" y="445528"/>
                  </a:lnTo>
                  <a:lnTo>
                    <a:pt x="3193745" y="455142"/>
                  </a:lnTo>
                  <a:lnTo>
                    <a:pt x="3150832" y="471081"/>
                  </a:lnTo>
                  <a:lnTo>
                    <a:pt x="3114395" y="493306"/>
                  </a:lnTo>
                  <a:lnTo>
                    <a:pt x="3085007" y="521754"/>
                  </a:lnTo>
                  <a:lnTo>
                    <a:pt x="3063265" y="556374"/>
                  </a:lnTo>
                  <a:lnTo>
                    <a:pt x="3049790" y="597115"/>
                  </a:lnTo>
                  <a:lnTo>
                    <a:pt x="3045168" y="643902"/>
                  </a:lnTo>
                  <a:lnTo>
                    <a:pt x="3045168" y="646277"/>
                  </a:lnTo>
                  <a:lnTo>
                    <a:pt x="3050717" y="697572"/>
                  </a:lnTo>
                  <a:lnTo>
                    <a:pt x="3066592" y="741540"/>
                  </a:lnTo>
                  <a:lnTo>
                    <a:pt x="3091650" y="777989"/>
                  </a:lnTo>
                  <a:lnTo>
                    <a:pt x="3124771" y="806691"/>
                  </a:lnTo>
                  <a:lnTo>
                    <a:pt x="3164789" y="827455"/>
                  </a:lnTo>
                  <a:lnTo>
                    <a:pt x="3210572" y="840066"/>
                  </a:lnTo>
                  <a:lnTo>
                    <a:pt x="3260979" y="844308"/>
                  </a:lnTo>
                  <a:lnTo>
                    <a:pt x="3319792" y="838555"/>
                  </a:lnTo>
                  <a:lnTo>
                    <a:pt x="3370376" y="822223"/>
                  </a:lnTo>
                  <a:lnTo>
                    <a:pt x="3413404" y="796785"/>
                  </a:lnTo>
                  <a:lnTo>
                    <a:pt x="3449536" y="763676"/>
                  </a:lnTo>
                  <a:lnTo>
                    <a:pt x="3449536" y="830084"/>
                  </a:lnTo>
                  <a:lnTo>
                    <a:pt x="3672471" y="830084"/>
                  </a:lnTo>
                  <a:lnTo>
                    <a:pt x="3672471" y="763676"/>
                  </a:lnTo>
                  <a:lnTo>
                    <a:pt x="3672471" y="703199"/>
                  </a:lnTo>
                  <a:lnTo>
                    <a:pt x="3672471" y="551408"/>
                  </a:lnTo>
                  <a:lnTo>
                    <a:pt x="3672471" y="467220"/>
                  </a:lnTo>
                  <a:lnTo>
                    <a:pt x="3672471" y="461289"/>
                  </a:lnTo>
                  <a:close/>
                </a:path>
                <a:path w="4869180" h="845819">
                  <a:moveTo>
                    <a:pt x="4174071" y="188556"/>
                  </a:moveTo>
                  <a:lnTo>
                    <a:pt x="4024655" y="188556"/>
                  </a:lnTo>
                  <a:lnTo>
                    <a:pt x="4024655" y="26098"/>
                  </a:lnTo>
                  <a:lnTo>
                    <a:pt x="3799357" y="26098"/>
                  </a:lnTo>
                  <a:lnTo>
                    <a:pt x="3799357" y="188556"/>
                  </a:lnTo>
                  <a:lnTo>
                    <a:pt x="3723462" y="188556"/>
                  </a:lnTo>
                  <a:lnTo>
                    <a:pt x="3723462" y="369976"/>
                  </a:lnTo>
                  <a:lnTo>
                    <a:pt x="3799357" y="369976"/>
                  </a:lnTo>
                  <a:lnTo>
                    <a:pt x="3799357" y="630859"/>
                  </a:lnTo>
                  <a:lnTo>
                    <a:pt x="3803091" y="683907"/>
                  </a:lnTo>
                  <a:lnTo>
                    <a:pt x="3814064" y="728560"/>
                  </a:lnTo>
                  <a:lnTo>
                    <a:pt x="3831996" y="765238"/>
                  </a:lnTo>
                  <a:lnTo>
                    <a:pt x="3856571" y="794359"/>
                  </a:lnTo>
                  <a:lnTo>
                    <a:pt x="3924427" y="831469"/>
                  </a:lnTo>
                  <a:lnTo>
                    <a:pt x="3967086" y="840270"/>
                  </a:lnTo>
                  <a:lnTo>
                    <a:pt x="4015168" y="843114"/>
                  </a:lnTo>
                  <a:lnTo>
                    <a:pt x="4060469" y="840549"/>
                  </a:lnTo>
                  <a:lnTo>
                    <a:pt x="4101884" y="833196"/>
                  </a:lnTo>
                  <a:lnTo>
                    <a:pt x="4139069" y="821613"/>
                  </a:lnTo>
                  <a:lnTo>
                    <a:pt x="4171696" y="806361"/>
                  </a:lnTo>
                  <a:lnTo>
                    <a:pt x="4171696" y="629678"/>
                  </a:lnTo>
                  <a:lnTo>
                    <a:pt x="4151020" y="638517"/>
                  </a:lnTo>
                  <a:lnTo>
                    <a:pt x="4129900" y="645236"/>
                  </a:lnTo>
                  <a:lnTo>
                    <a:pt x="4108335" y="649516"/>
                  </a:lnTo>
                  <a:lnTo>
                    <a:pt x="4086326" y="651014"/>
                  </a:lnTo>
                  <a:lnTo>
                    <a:pt x="4059186" y="647344"/>
                  </a:lnTo>
                  <a:lnTo>
                    <a:pt x="4039933" y="635901"/>
                  </a:lnTo>
                  <a:lnTo>
                    <a:pt x="4028452" y="616000"/>
                  </a:lnTo>
                  <a:lnTo>
                    <a:pt x="4024655" y="586994"/>
                  </a:lnTo>
                  <a:lnTo>
                    <a:pt x="4024655" y="369976"/>
                  </a:lnTo>
                  <a:lnTo>
                    <a:pt x="4174071" y="369976"/>
                  </a:lnTo>
                  <a:lnTo>
                    <a:pt x="4174071" y="188556"/>
                  </a:lnTo>
                  <a:close/>
                </a:path>
                <a:path w="4869180" h="845819">
                  <a:moveTo>
                    <a:pt x="4868964" y="525322"/>
                  </a:moveTo>
                  <a:lnTo>
                    <a:pt x="4866830" y="478815"/>
                  </a:lnTo>
                  <a:lnTo>
                    <a:pt x="4860391" y="433857"/>
                  </a:lnTo>
                  <a:lnTo>
                    <a:pt x="4849571" y="390944"/>
                  </a:lnTo>
                  <a:lnTo>
                    <a:pt x="4834318" y="350532"/>
                  </a:lnTo>
                  <a:lnTo>
                    <a:pt x="4814570" y="313093"/>
                  </a:lnTo>
                  <a:lnTo>
                    <a:pt x="4790262" y="279120"/>
                  </a:lnTo>
                  <a:lnTo>
                    <a:pt x="4761331" y="249072"/>
                  </a:lnTo>
                  <a:lnTo>
                    <a:pt x="4727727" y="223431"/>
                  </a:lnTo>
                  <a:lnTo>
                    <a:pt x="4689373" y="202653"/>
                  </a:lnTo>
                  <a:lnTo>
                    <a:pt x="4657903" y="191414"/>
                  </a:lnTo>
                  <a:lnTo>
                    <a:pt x="4657903" y="456539"/>
                  </a:lnTo>
                  <a:lnTo>
                    <a:pt x="4434967" y="456539"/>
                  </a:lnTo>
                  <a:lnTo>
                    <a:pt x="4449038" y="408876"/>
                  </a:lnTo>
                  <a:lnTo>
                    <a:pt x="4472902" y="372198"/>
                  </a:lnTo>
                  <a:lnTo>
                    <a:pt x="4505668" y="348653"/>
                  </a:lnTo>
                  <a:lnTo>
                    <a:pt x="4546422" y="340334"/>
                  </a:lnTo>
                  <a:lnTo>
                    <a:pt x="4588688" y="348488"/>
                  </a:lnTo>
                  <a:lnTo>
                    <a:pt x="4622177" y="371767"/>
                  </a:lnTo>
                  <a:lnTo>
                    <a:pt x="4645647" y="408368"/>
                  </a:lnTo>
                  <a:lnTo>
                    <a:pt x="4657903" y="456539"/>
                  </a:lnTo>
                  <a:lnTo>
                    <a:pt x="4657903" y="191414"/>
                  </a:lnTo>
                  <a:lnTo>
                    <a:pt x="4646219" y="187236"/>
                  </a:lnTo>
                  <a:lnTo>
                    <a:pt x="4598200" y="177634"/>
                  </a:lnTo>
                  <a:lnTo>
                    <a:pt x="4545241" y="174320"/>
                  </a:lnTo>
                  <a:lnTo>
                    <a:pt x="4494936" y="177914"/>
                  </a:lnTo>
                  <a:lnTo>
                    <a:pt x="4447743" y="188366"/>
                  </a:lnTo>
                  <a:lnTo>
                    <a:pt x="4404030" y="205181"/>
                  </a:lnTo>
                  <a:lnTo>
                    <a:pt x="4364139" y="227876"/>
                  </a:lnTo>
                  <a:lnTo>
                    <a:pt x="4328414" y="255955"/>
                  </a:lnTo>
                  <a:lnTo>
                    <a:pt x="4297223" y="288925"/>
                  </a:lnTo>
                  <a:lnTo>
                    <a:pt x="4270908" y="326288"/>
                  </a:lnTo>
                  <a:lnTo>
                    <a:pt x="4249826" y="367563"/>
                  </a:lnTo>
                  <a:lnTo>
                    <a:pt x="4234332" y="412242"/>
                  </a:lnTo>
                  <a:lnTo>
                    <a:pt x="4224782" y="459854"/>
                  </a:lnTo>
                  <a:lnTo>
                    <a:pt x="4221518" y="509905"/>
                  </a:lnTo>
                  <a:lnTo>
                    <a:pt x="4221518" y="512279"/>
                  </a:lnTo>
                  <a:lnTo>
                    <a:pt x="4224375" y="559841"/>
                  </a:lnTo>
                  <a:lnTo>
                    <a:pt x="4224426" y="560692"/>
                  </a:lnTo>
                  <a:lnTo>
                    <a:pt x="4232986" y="606132"/>
                  </a:lnTo>
                  <a:lnTo>
                    <a:pt x="4246892" y="648398"/>
                  </a:lnTo>
                  <a:lnTo>
                    <a:pt x="4265866" y="687209"/>
                  </a:lnTo>
                  <a:lnTo>
                    <a:pt x="4289628" y="722363"/>
                  </a:lnTo>
                  <a:lnTo>
                    <a:pt x="4317860" y="753592"/>
                  </a:lnTo>
                  <a:lnTo>
                    <a:pt x="4350296" y="780681"/>
                  </a:lnTo>
                  <a:lnTo>
                    <a:pt x="4386643" y="803376"/>
                  </a:lnTo>
                  <a:lnTo>
                    <a:pt x="4426623" y="821448"/>
                  </a:lnTo>
                  <a:lnTo>
                    <a:pt x="4469930" y="834644"/>
                  </a:lnTo>
                  <a:lnTo>
                    <a:pt x="4516285" y="842746"/>
                  </a:lnTo>
                  <a:lnTo>
                    <a:pt x="4565396" y="845502"/>
                  </a:lnTo>
                  <a:lnTo>
                    <a:pt x="4617923" y="842378"/>
                  </a:lnTo>
                  <a:lnTo>
                    <a:pt x="4665865" y="833323"/>
                  </a:lnTo>
                  <a:lnTo>
                    <a:pt x="4709426" y="818807"/>
                  </a:lnTo>
                  <a:lnTo>
                    <a:pt x="4748822" y="799249"/>
                  </a:lnTo>
                  <a:lnTo>
                    <a:pt x="4784255" y="775144"/>
                  </a:lnTo>
                  <a:lnTo>
                    <a:pt x="4815941" y="746925"/>
                  </a:lnTo>
                  <a:lnTo>
                    <a:pt x="4844072" y="715060"/>
                  </a:lnTo>
                  <a:lnTo>
                    <a:pt x="4798276" y="677113"/>
                  </a:lnTo>
                  <a:lnTo>
                    <a:pt x="4719561" y="611886"/>
                  </a:lnTo>
                  <a:lnTo>
                    <a:pt x="4685322" y="641096"/>
                  </a:lnTo>
                  <a:lnTo>
                    <a:pt x="4651083" y="661403"/>
                  </a:lnTo>
                  <a:lnTo>
                    <a:pt x="4615497" y="673265"/>
                  </a:lnTo>
                  <a:lnTo>
                    <a:pt x="4577258" y="677113"/>
                  </a:lnTo>
                  <a:lnTo>
                    <a:pt x="4528566" y="670458"/>
                  </a:lnTo>
                  <a:lnTo>
                    <a:pt x="4488319" y="650582"/>
                  </a:lnTo>
                  <a:lnTo>
                    <a:pt x="4457852" y="617575"/>
                  </a:lnTo>
                  <a:lnTo>
                    <a:pt x="4438510" y="571563"/>
                  </a:lnTo>
                  <a:lnTo>
                    <a:pt x="4867783" y="571563"/>
                  </a:lnTo>
                  <a:lnTo>
                    <a:pt x="4868418" y="560692"/>
                  </a:lnTo>
                  <a:lnTo>
                    <a:pt x="4868469" y="559841"/>
                  </a:lnTo>
                  <a:lnTo>
                    <a:pt x="4868824" y="548005"/>
                  </a:lnTo>
                  <a:lnTo>
                    <a:pt x="4868951" y="536384"/>
                  </a:lnTo>
                  <a:lnTo>
                    <a:pt x="4868964" y="525322"/>
                  </a:lnTo>
                  <a:close/>
                </a:path>
              </a:pathLst>
            </a:custGeom>
            <a:solidFill>
              <a:srgbClr val="FFFFFF"/>
            </a:solidFill>
          </p:spPr>
          <p:txBody>
            <a:bodyPr wrap="square" lIns="0" tIns="0" rIns="0" bIns="0" rtlCol="0"/>
            <a:lstStyle/>
            <a:p>
              <a:endParaRPr/>
            </a:p>
          </p:txBody>
        </p:sp>
        <p:pic>
          <p:nvPicPr>
            <p:cNvPr id="112" name="object 112"/>
            <p:cNvPicPr/>
            <p:nvPr/>
          </p:nvPicPr>
          <p:blipFill>
            <a:blip r:embed="rId2" cstate="print"/>
            <a:stretch>
              <a:fillRect/>
            </a:stretch>
          </p:blipFill>
          <p:spPr>
            <a:xfrm>
              <a:off x="12133054" y="1753972"/>
              <a:ext cx="176957" cy="68929"/>
            </a:xfrm>
            <a:prstGeom prst="rect">
              <a:avLst/>
            </a:prstGeom>
          </p:spPr>
        </p:pic>
        <p:sp>
          <p:nvSpPr>
            <p:cNvPr id="113" name="object 113"/>
            <p:cNvSpPr/>
            <p:nvPr/>
          </p:nvSpPr>
          <p:spPr>
            <a:xfrm>
              <a:off x="11866971" y="808559"/>
              <a:ext cx="709295" cy="704215"/>
            </a:xfrm>
            <a:custGeom>
              <a:avLst/>
              <a:gdLst/>
              <a:ahLst/>
              <a:cxnLst/>
              <a:rect l="l" t="t" r="r" b="b"/>
              <a:pathLst>
                <a:path w="709295" h="704215">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5" h="704215">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B5D7EE"/>
            </a:solidFill>
          </p:spPr>
          <p:txBody>
            <a:bodyPr wrap="square" lIns="0" tIns="0" rIns="0" bIns="0" rtlCol="0"/>
            <a:lstStyle/>
            <a:p>
              <a:endParaRPr/>
            </a:p>
          </p:txBody>
        </p:sp>
        <p:pic>
          <p:nvPicPr>
            <p:cNvPr id="114" name="object 114"/>
            <p:cNvPicPr/>
            <p:nvPr/>
          </p:nvPicPr>
          <p:blipFill>
            <a:blip r:embed="rId3" cstate="print"/>
            <a:stretch>
              <a:fillRect/>
            </a:stretch>
          </p:blipFill>
          <p:spPr>
            <a:xfrm>
              <a:off x="12099295" y="1547794"/>
              <a:ext cx="241156" cy="175021"/>
            </a:xfrm>
            <a:prstGeom prst="rect">
              <a:avLst/>
            </a:prstGeom>
          </p:spPr>
        </p:pic>
      </p:grpSp>
      <p:sp>
        <p:nvSpPr>
          <p:cNvPr id="116" name="object 116"/>
          <p:cNvSpPr txBox="1">
            <a:spLocks noGrp="1"/>
          </p:cNvSpPr>
          <p:nvPr>
            <p:ph type="body" idx="1"/>
          </p:nvPr>
        </p:nvSpPr>
        <p:spPr>
          <a:prstGeom prst="rect">
            <a:avLst/>
          </a:prstGeom>
        </p:spPr>
        <p:txBody>
          <a:bodyPr vert="horz" wrap="square" lIns="0" tIns="130175" rIns="0" bIns="0" rtlCol="0">
            <a:spAutoFit/>
          </a:bodyPr>
          <a:lstStyle/>
          <a:p>
            <a:pPr marR="14604" algn="ctr">
              <a:lnSpc>
                <a:spcPct val="100000"/>
              </a:lnSpc>
              <a:spcBef>
                <a:spcPts val="1025"/>
              </a:spcBef>
            </a:pPr>
            <a:r>
              <a:rPr spc="-285"/>
              <a:t>Caring</a:t>
            </a:r>
          </a:p>
          <a:p>
            <a:pPr marR="4445" algn="ctr">
              <a:lnSpc>
                <a:spcPct val="100000"/>
              </a:lnSpc>
              <a:spcBef>
                <a:spcPts val="660"/>
              </a:spcBef>
            </a:pPr>
            <a:r>
              <a:rPr sz="6600" spc="-180">
                <a:solidFill>
                  <a:srgbClr val="FFFFFF"/>
                </a:solidFill>
              </a:rPr>
              <a:t>Act</a:t>
            </a:r>
            <a:r>
              <a:rPr sz="6600" spc="-415">
                <a:solidFill>
                  <a:srgbClr val="FFFFFF"/>
                </a:solidFill>
              </a:rPr>
              <a:t> </a:t>
            </a:r>
            <a:r>
              <a:rPr sz="6600" spc="-150">
                <a:solidFill>
                  <a:srgbClr val="FFFFFF"/>
                </a:solidFill>
              </a:rPr>
              <a:t>with</a:t>
            </a:r>
            <a:r>
              <a:rPr sz="6600" spc="-415">
                <a:solidFill>
                  <a:srgbClr val="FFFFFF"/>
                </a:solidFill>
              </a:rPr>
              <a:t> </a:t>
            </a:r>
            <a:r>
              <a:rPr sz="6600" spc="-235">
                <a:solidFill>
                  <a:srgbClr val="FFFFFF"/>
                </a:solidFill>
              </a:rPr>
              <a:t>empathy</a:t>
            </a:r>
            <a:r>
              <a:rPr sz="6600" spc="-415">
                <a:solidFill>
                  <a:srgbClr val="FFFFFF"/>
                </a:solidFill>
              </a:rPr>
              <a:t> </a:t>
            </a:r>
            <a:r>
              <a:rPr sz="6600" spc="-185">
                <a:solidFill>
                  <a:srgbClr val="FFFFFF"/>
                </a:solidFill>
              </a:rPr>
              <a:t>and</a:t>
            </a:r>
            <a:r>
              <a:rPr sz="6600" spc="-409">
                <a:solidFill>
                  <a:srgbClr val="FFFFFF"/>
                </a:solidFill>
              </a:rPr>
              <a:t> </a:t>
            </a:r>
            <a:r>
              <a:rPr sz="6600" spc="-85">
                <a:solidFill>
                  <a:srgbClr val="FFFFFF"/>
                </a:solidFill>
              </a:rPr>
              <a:t>respect</a:t>
            </a:r>
            <a:endParaRPr sz="6600"/>
          </a:p>
        </p:txBody>
      </p:sp>
      <p:sp>
        <p:nvSpPr>
          <p:cNvPr id="118" name="Title 117">
            <a:extLst>
              <a:ext uri="{FF2B5EF4-FFF2-40B4-BE49-F238E27FC236}">
                <a16:creationId xmlns:a16="http://schemas.microsoft.com/office/drawing/2014/main" id="{C039A1EA-4FA4-4EA4-8B39-31EB80702933}"/>
              </a:ext>
            </a:extLst>
          </p:cNvPr>
          <p:cNvSpPr>
            <a:spLocks noGrp="1"/>
          </p:cNvSpPr>
          <p:nvPr>
            <p:ph type="title"/>
          </p:nvPr>
        </p:nvSpPr>
        <p:spPr/>
        <p:txBody>
          <a:bodyPr/>
          <a:lstStyle/>
          <a:p>
            <a:endParaRPr lang="en-US"/>
          </a:p>
        </p:txBody>
      </p:sp>
      <p:sp>
        <p:nvSpPr>
          <p:cNvPr id="120" name="object 120">
            <a:extLst>
              <a:ext uri="{FF2B5EF4-FFF2-40B4-BE49-F238E27FC236}">
                <a16:creationId xmlns:a16="http://schemas.microsoft.com/office/drawing/2014/main" id="{830D8771-3530-4967-C03C-6F702270B977}"/>
              </a:ext>
            </a:extLst>
          </p:cNvPr>
          <p:cNvSpPr txBox="1">
            <a:spLocks/>
          </p:cNvSpPr>
          <p:nvPr/>
        </p:nvSpPr>
        <p:spPr>
          <a:xfrm>
            <a:off x="13162626" y="1524468"/>
            <a:ext cx="2613660" cy="939360"/>
          </a:xfrm>
          <a:prstGeom prst="rect">
            <a:avLst/>
          </a:prstGeom>
        </p:spPr>
        <p:txBody>
          <a:bodyPr vert="horz" wrap="square" lIns="0" tIns="15875" rIns="0" bIns="0" rtlCol="0" anchor="t">
            <a:spAutoFit/>
          </a:bodyPr>
          <a:lstStyle>
            <a:lvl1pPr>
              <a:defRPr sz="7400" b="0" i="0">
                <a:solidFill>
                  <a:srgbClr val="0D1746"/>
                </a:solidFill>
                <a:latin typeface="Arial Black"/>
                <a:ea typeface="+mj-ea"/>
                <a:cs typeface="Arial Black"/>
              </a:defRPr>
            </a:lvl1pPr>
          </a:lstStyle>
          <a:p>
            <a:pPr marL="12700">
              <a:spcBef>
                <a:spcPts val="125"/>
              </a:spcBef>
            </a:pPr>
            <a:r>
              <a:rPr lang="en-US" sz="6000" spc="-290" dirty="0">
                <a:solidFill>
                  <a:srgbClr val="B5D7EE"/>
                </a:solidFill>
                <a:cs typeface="Gotham Black"/>
              </a:rPr>
              <a:t>2025</a:t>
            </a:r>
            <a:endParaRPr lang="en-US" sz="6000">
              <a:cs typeface="Gotham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4F4F7"/>
          </a:solidFill>
        </p:spPr>
        <p:txBody>
          <a:bodyPr wrap="square" lIns="0" tIns="0" rIns="0" bIns="0" rtlCol="0"/>
          <a:lstStyle/>
          <a:p>
            <a:endParaRPr/>
          </a:p>
        </p:txBody>
      </p:sp>
      <p:grpSp>
        <p:nvGrpSpPr>
          <p:cNvPr id="3" name="object 3"/>
          <p:cNvGrpSpPr/>
          <p:nvPr/>
        </p:nvGrpSpPr>
        <p:grpSpPr>
          <a:xfrm>
            <a:off x="0" y="8471888"/>
            <a:ext cx="2312035" cy="2837180"/>
            <a:chOff x="0" y="8471888"/>
            <a:chExt cx="2312035" cy="2837180"/>
          </a:xfrm>
        </p:grpSpPr>
        <p:sp>
          <p:nvSpPr>
            <p:cNvPr id="4" name="object 4"/>
            <p:cNvSpPr/>
            <p:nvPr/>
          </p:nvSpPr>
          <p:spPr>
            <a:xfrm>
              <a:off x="0" y="9656700"/>
              <a:ext cx="1639570" cy="1652270"/>
            </a:xfrm>
            <a:custGeom>
              <a:avLst/>
              <a:gdLst/>
              <a:ahLst/>
              <a:cxnLst/>
              <a:rect l="l" t="t" r="r" b="b"/>
              <a:pathLst>
                <a:path w="1639570" h="1652270">
                  <a:moveTo>
                    <a:pt x="1639332" y="0"/>
                  </a:moveTo>
                  <a:lnTo>
                    <a:pt x="0" y="0"/>
                  </a:lnTo>
                  <a:lnTo>
                    <a:pt x="0" y="1651855"/>
                  </a:lnTo>
                  <a:lnTo>
                    <a:pt x="1639332" y="1651855"/>
                  </a:lnTo>
                  <a:lnTo>
                    <a:pt x="1639332" y="0"/>
                  </a:lnTo>
                  <a:close/>
                </a:path>
              </a:pathLst>
            </a:custGeom>
            <a:solidFill>
              <a:srgbClr val="0077C6"/>
            </a:solidFill>
          </p:spPr>
          <p:txBody>
            <a:bodyPr wrap="square" lIns="0" tIns="0" rIns="0" bIns="0" rtlCol="0"/>
            <a:lstStyle/>
            <a:p>
              <a:endParaRPr/>
            </a:p>
          </p:txBody>
        </p:sp>
        <p:sp>
          <p:nvSpPr>
            <p:cNvPr id="5" name="object 5"/>
            <p:cNvSpPr/>
            <p:nvPr/>
          </p:nvSpPr>
          <p:spPr>
            <a:xfrm>
              <a:off x="421487" y="8471896"/>
              <a:ext cx="1891030" cy="1906270"/>
            </a:xfrm>
            <a:custGeom>
              <a:avLst/>
              <a:gdLst/>
              <a:ahLst/>
              <a:cxnLst/>
              <a:rect l="l" t="t" r="r" b="b"/>
              <a:pathLst>
                <a:path w="1891030" h="1906270">
                  <a:moveTo>
                    <a:pt x="406514" y="0"/>
                  </a:moveTo>
                  <a:lnTo>
                    <a:pt x="0" y="0"/>
                  </a:lnTo>
                  <a:lnTo>
                    <a:pt x="0" y="409613"/>
                  </a:lnTo>
                  <a:lnTo>
                    <a:pt x="406514" y="409613"/>
                  </a:lnTo>
                  <a:lnTo>
                    <a:pt x="406514" y="0"/>
                  </a:lnTo>
                  <a:close/>
                </a:path>
                <a:path w="1891030" h="1906270">
                  <a:moveTo>
                    <a:pt x="1890458" y="409689"/>
                  </a:moveTo>
                  <a:lnTo>
                    <a:pt x="405130" y="409689"/>
                  </a:lnTo>
                  <a:lnTo>
                    <a:pt x="405130" y="423659"/>
                  </a:lnTo>
                  <a:lnTo>
                    <a:pt x="405130" y="1893049"/>
                  </a:lnTo>
                  <a:lnTo>
                    <a:pt x="405130" y="1905749"/>
                  </a:lnTo>
                  <a:lnTo>
                    <a:pt x="1890458" y="1905749"/>
                  </a:lnTo>
                  <a:lnTo>
                    <a:pt x="1890458" y="1893049"/>
                  </a:lnTo>
                  <a:lnTo>
                    <a:pt x="418757" y="1893049"/>
                  </a:lnTo>
                  <a:lnTo>
                    <a:pt x="418757" y="423659"/>
                  </a:lnTo>
                  <a:lnTo>
                    <a:pt x="1876818" y="423659"/>
                  </a:lnTo>
                  <a:lnTo>
                    <a:pt x="1876818" y="1892541"/>
                  </a:lnTo>
                  <a:lnTo>
                    <a:pt x="1890458" y="1892541"/>
                  </a:lnTo>
                  <a:lnTo>
                    <a:pt x="1890458" y="423659"/>
                  </a:lnTo>
                  <a:lnTo>
                    <a:pt x="1890458" y="423341"/>
                  </a:lnTo>
                  <a:lnTo>
                    <a:pt x="1890458" y="409689"/>
                  </a:lnTo>
                  <a:close/>
                </a:path>
              </a:pathLst>
            </a:custGeom>
            <a:solidFill>
              <a:srgbClr val="0D1746"/>
            </a:solidFill>
          </p:spPr>
          <p:txBody>
            <a:bodyPr wrap="square" lIns="0" tIns="0" rIns="0" bIns="0" rtlCol="0"/>
            <a:lstStyle/>
            <a:p>
              <a:endParaRPr/>
            </a:p>
          </p:txBody>
        </p:sp>
      </p:grpSp>
      <p:sp>
        <p:nvSpPr>
          <p:cNvPr id="6" name="object 6"/>
          <p:cNvSpPr txBox="1">
            <a:spLocks noGrp="1"/>
          </p:cNvSpPr>
          <p:nvPr>
            <p:ph type="title"/>
          </p:nvPr>
        </p:nvSpPr>
        <p:spPr>
          <a:xfrm>
            <a:off x="3392741" y="2835498"/>
            <a:ext cx="13306425" cy="3418204"/>
          </a:xfrm>
          <a:prstGeom prst="rect">
            <a:avLst/>
          </a:prstGeom>
        </p:spPr>
        <p:txBody>
          <a:bodyPr vert="horz" wrap="square" lIns="0" tIns="11430" rIns="0" bIns="0" rtlCol="0">
            <a:spAutoFit/>
          </a:bodyPr>
          <a:lstStyle/>
          <a:p>
            <a:pPr marL="12700" marR="20320" indent="26670" algn="ctr">
              <a:lnSpc>
                <a:spcPct val="100299"/>
              </a:lnSpc>
              <a:spcBef>
                <a:spcPts val="90"/>
              </a:spcBef>
            </a:pPr>
            <a:r>
              <a:rPr spc="-195">
                <a:solidFill>
                  <a:srgbClr val="0079C7"/>
                </a:solidFill>
              </a:rPr>
              <a:t>How</a:t>
            </a:r>
            <a:r>
              <a:rPr spc="-455">
                <a:solidFill>
                  <a:srgbClr val="0079C7"/>
                </a:solidFill>
              </a:rPr>
              <a:t> </a:t>
            </a:r>
            <a:r>
              <a:rPr spc="-55">
                <a:solidFill>
                  <a:srgbClr val="0079C7"/>
                </a:solidFill>
              </a:rPr>
              <a:t>to</a:t>
            </a:r>
            <a:r>
              <a:rPr spc="-565">
                <a:solidFill>
                  <a:srgbClr val="0079C7"/>
                </a:solidFill>
              </a:rPr>
              <a:t> </a:t>
            </a:r>
            <a:r>
              <a:rPr spc="-170">
                <a:solidFill>
                  <a:srgbClr val="0079C7"/>
                </a:solidFill>
              </a:rPr>
              <a:t>engage</a:t>
            </a:r>
            <a:r>
              <a:rPr spc="-445">
                <a:solidFill>
                  <a:srgbClr val="0079C7"/>
                </a:solidFill>
              </a:rPr>
              <a:t> </a:t>
            </a:r>
            <a:r>
              <a:rPr spc="-55">
                <a:solidFill>
                  <a:srgbClr val="0079C7"/>
                </a:solidFill>
              </a:rPr>
              <a:t>in</a:t>
            </a:r>
            <a:r>
              <a:rPr spc="-540">
                <a:solidFill>
                  <a:srgbClr val="0079C7"/>
                </a:solidFill>
              </a:rPr>
              <a:t> </a:t>
            </a:r>
            <a:r>
              <a:rPr spc="-50">
                <a:solidFill>
                  <a:srgbClr val="0079C7"/>
                </a:solidFill>
              </a:rPr>
              <a:t>a </a:t>
            </a:r>
            <a:r>
              <a:rPr spc="-200">
                <a:solidFill>
                  <a:srgbClr val="0079C7"/>
                </a:solidFill>
              </a:rPr>
              <a:t>disengaged</a:t>
            </a:r>
            <a:r>
              <a:rPr spc="-350">
                <a:solidFill>
                  <a:srgbClr val="0079C7"/>
                </a:solidFill>
              </a:rPr>
              <a:t> </a:t>
            </a:r>
            <a:r>
              <a:rPr spc="-90">
                <a:solidFill>
                  <a:srgbClr val="0079C7"/>
                </a:solidFill>
              </a:rPr>
              <a:t>workplace </a:t>
            </a:r>
            <a:r>
              <a:rPr spc="-204">
                <a:solidFill>
                  <a:srgbClr val="0079C7"/>
                </a:solidFill>
              </a:rPr>
              <a:t>(winning</a:t>
            </a:r>
            <a:r>
              <a:rPr spc="-470">
                <a:solidFill>
                  <a:srgbClr val="0079C7"/>
                </a:solidFill>
              </a:rPr>
              <a:t> </a:t>
            </a:r>
            <a:r>
              <a:rPr spc="-135">
                <a:solidFill>
                  <a:srgbClr val="0079C7"/>
                </a:solidFill>
              </a:rPr>
              <a:t>hearts</a:t>
            </a:r>
            <a:r>
              <a:rPr spc="-470">
                <a:solidFill>
                  <a:srgbClr val="0079C7"/>
                </a:solidFill>
              </a:rPr>
              <a:t> </a:t>
            </a:r>
            <a:r>
              <a:rPr spc="-150">
                <a:solidFill>
                  <a:srgbClr val="0079C7"/>
                </a:solidFill>
              </a:rPr>
              <a:t>and</a:t>
            </a:r>
            <a:r>
              <a:rPr spc="-470">
                <a:solidFill>
                  <a:srgbClr val="0079C7"/>
                </a:solidFill>
              </a:rPr>
              <a:t> </a:t>
            </a:r>
            <a:r>
              <a:rPr spc="-185">
                <a:solidFill>
                  <a:srgbClr val="0079C7"/>
                </a:solidFill>
              </a:rPr>
              <a:t>minds)</a:t>
            </a:r>
          </a:p>
        </p:txBody>
      </p:sp>
      <p:sp>
        <p:nvSpPr>
          <p:cNvPr id="7" name="object 7"/>
          <p:cNvSpPr txBox="1"/>
          <p:nvPr/>
        </p:nvSpPr>
        <p:spPr>
          <a:xfrm>
            <a:off x="6911632" y="7028055"/>
            <a:ext cx="6282690" cy="1282065"/>
          </a:xfrm>
          <a:prstGeom prst="rect">
            <a:avLst/>
          </a:prstGeom>
        </p:spPr>
        <p:txBody>
          <a:bodyPr vert="horz" wrap="square" lIns="0" tIns="15240" rIns="0" bIns="0" rtlCol="0">
            <a:spAutoFit/>
          </a:bodyPr>
          <a:lstStyle/>
          <a:p>
            <a:pPr algn="ctr">
              <a:lnSpc>
                <a:spcPct val="100000"/>
              </a:lnSpc>
              <a:spcBef>
                <a:spcPts val="120"/>
              </a:spcBef>
            </a:pPr>
            <a:r>
              <a:rPr sz="4100" b="1">
                <a:solidFill>
                  <a:srgbClr val="0D1746"/>
                </a:solidFill>
                <a:latin typeface="Arial"/>
                <a:cs typeface="Arial"/>
              </a:rPr>
              <a:t>Ryan</a:t>
            </a:r>
            <a:r>
              <a:rPr sz="4100" b="1" spc="5">
                <a:solidFill>
                  <a:srgbClr val="0D1746"/>
                </a:solidFill>
                <a:latin typeface="Arial"/>
                <a:cs typeface="Arial"/>
              </a:rPr>
              <a:t> </a:t>
            </a:r>
            <a:r>
              <a:rPr sz="4100" b="1" spc="-10">
                <a:solidFill>
                  <a:srgbClr val="0D1746"/>
                </a:solidFill>
                <a:latin typeface="Arial"/>
                <a:cs typeface="Arial"/>
              </a:rPr>
              <a:t>Hopkins</a:t>
            </a:r>
            <a:endParaRPr sz="4100">
              <a:latin typeface="Arial"/>
              <a:cs typeface="Arial"/>
            </a:endParaRPr>
          </a:p>
          <a:p>
            <a:pPr algn="ctr">
              <a:lnSpc>
                <a:spcPct val="100000"/>
              </a:lnSpc>
              <a:spcBef>
                <a:spcPts val="30"/>
              </a:spcBef>
            </a:pPr>
            <a:r>
              <a:rPr sz="4100">
                <a:solidFill>
                  <a:srgbClr val="0D1746"/>
                </a:solidFill>
                <a:latin typeface="Arial"/>
                <a:cs typeface="Arial"/>
              </a:rPr>
              <a:t>Chief</a:t>
            </a:r>
            <a:r>
              <a:rPr sz="4100" spc="-75">
                <a:solidFill>
                  <a:srgbClr val="0D1746"/>
                </a:solidFill>
                <a:latin typeface="Arial"/>
                <a:cs typeface="Arial"/>
              </a:rPr>
              <a:t> </a:t>
            </a:r>
            <a:r>
              <a:rPr sz="4100">
                <a:solidFill>
                  <a:srgbClr val="0D1746"/>
                </a:solidFill>
                <a:latin typeface="Arial"/>
                <a:cs typeface="Arial"/>
              </a:rPr>
              <a:t>Impact</a:t>
            </a:r>
            <a:r>
              <a:rPr sz="4100" spc="-70">
                <a:solidFill>
                  <a:srgbClr val="0D1746"/>
                </a:solidFill>
                <a:latin typeface="Arial"/>
                <a:cs typeface="Arial"/>
              </a:rPr>
              <a:t> </a:t>
            </a:r>
            <a:r>
              <a:rPr sz="4100">
                <a:solidFill>
                  <a:srgbClr val="0D1746"/>
                </a:solidFill>
                <a:latin typeface="Arial"/>
                <a:cs typeface="Arial"/>
              </a:rPr>
              <a:t>Officer,</a:t>
            </a:r>
            <a:r>
              <a:rPr sz="4100" spc="-70">
                <a:solidFill>
                  <a:srgbClr val="0D1746"/>
                </a:solidFill>
                <a:latin typeface="Arial"/>
                <a:cs typeface="Arial"/>
              </a:rPr>
              <a:t> </a:t>
            </a:r>
            <a:r>
              <a:rPr sz="4100" spc="-20">
                <a:solidFill>
                  <a:srgbClr val="0D1746"/>
                </a:solidFill>
                <a:latin typeface="Arial"/>
                <a:cs typeface="Arial"/>
              </a:rPr>
              <a:t>JAAQ</a:t>
            </a:r>
            <a:endParaRPr sz="410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D1746"/>
          </a:solidFill>
        </p:spPr>
        <p:txBody>
          <a:bodyPr wrap="square" lIns="0" tIns="0" rIns="0" bIns="0" rtlCol="0"/>
          <a:lstStyle/>
          <a:p>
            <a:endParaRPr/>
          </a:p>
        </p:txBody>
      </p:sp>
      <p:sp>
        <p:nvSpPr>
          <p:cNvPr id="3" name="object 3"/>
          <p:cNvSpPr/>
          <p:nvPr/>
        </p:nvSpPr>
        <p:spPr>
          <a:xfrm>
            <a:off x="5077991" y="3549630"/>
            <a:ext cx="472440" cy="1694180"/>
          </a:xfrm>
          <a:custGeom>
            <a:avLst/>
            <a:gdLst/>
            <a:ahLst/>
            <a:cxnLst/>
            <a:rect l="l" t="t" r="r" b="b"/>
            <a:pathLst>
              <a:path w="472439" h="1694179">
                <a:moveTo>
                  <a:pt x="471901" y="0"/>
                </a:moveTo>
                <a:lnTo>
                  <a:pt x="0" y="0"/>
                </a:lnTo>
                <a:lnTo>
                  <a:pt x="0" y="1694032"/>
                </a:lnTo>
                <a:lnTo>
                  <a:pt x="471901" y="1694032"/>
                </a:lnTo>
                <a:lnTo>
                  <a:pt x="471901" y="0"/>
                </a:lnTo>
                <a:close/>
              </a:path>
            </a:pathLst>
          </a:custGeom>
          <a:solidFill>
            <a:srgbClr val="FFFFFF"/>
          </a:solidFill>
        </p:spPr>
        <p:txBody>
          <a:bodyPr wrap="square" lIns="0" tIns="0" rIns="0" bIns="0" rtlCol="0"/>
          <a:lstStyle/>
          <a:p>
            <a:endParaRPr/>
          </a:p>
        </p:txBody>
      </p:sp>
      <p:sp>
        <p:nvSpPr>
          <p:cNvPr id="4" name="object 4"/>
          <p:cNvSpPr/>
          <p:nvPr/>
        </p:nvSpPr>
        <p:spPr>
          <a:xfrm>
            <a:off x="5646701" y="3905377"/>
            <a:ext cx="1297305" cy="1338580"/>
          </a:xfrm>
          <a:custGeom>
            <a:avLst/>
            <a:gdLst/>
            <a:ahLst/>
            <a:cxnLst/>
            <a:rect l="l" t="t" r="r" b="b"/>
            <a:pathLst>
              <a:path w="1297304" h="1338579">
                <a:moveTo>
                  <a:pt x="851848" y="0"/>
                </a:moveTo>
                <a:lnTo>
                  <a:pt x="797877" y="3022"/>
                </a:lnTo>
                <a:lnTo>
                  <a:pt x="747652" y="11693"/>
                </a:lnTo>
                <a:lnTo>
                  <a:pt x="700999" y="25417"/>
                </a:lnTo>
                <a:lnTo>
                  <a:pt x="657743" y="43598"/>
                </a:lnTo>
                <a:lnTo>
                  <a:pt x="617711" y="65641"/>
                </a:lnTo>
                <a:lnTo>
                  <a:pt x="580728" y="90952"/>
                </a:lnTo>
                <a:lnTo>
                  <a:pt x="546619" y="118934"/>
                </a:lnTo>
                <a:lnTo>
                  <a:pt x="515210" y="148992"/>
                </a:lnTo>
                <a:lnTo>
                  <a:pt x="486328" y="180532"/>
                </a:lnTo>
                <a:lnTo>
                  <a:pt x="459797" y="212956"/>
                </a:lnTo>
                <a:lnTo>
                  <a:pt x="459797" y="29035"/>
                </a:lnTo>
                <a:lnTo>
                  <a:pt x="0" y="29035"/>
                </a:lnTo>
                <a:lnTo>
                  <a:pt x="0" y="1338283"/>
                </a:lnTo>
                <a:lnTo>
                  <a:pt x="459797" y="1338283"/>
                </a:lnTo>
                <a:lnTo>
                  <a:pt x="459797" y="629205"/>
                </a:lnTo>
                <a:lnTo>
                  <a:pt x="464680" y="572049"/>
                </a:lnTo>
                <a:lnTo>
                  <a:pt x="478707" y="523105"/>
                </a:lnTo>
                <a:lnTo>
                  <a:pt x="500948" y="482585"/>
                </a:lnTo>
                <a:lnTo>
                  <a:pt x="530470" y="450701"/>
                </a:lnTo>
                <a:lnTo>
                  <a:pt x="566341" y="427665"/>
                </a:lnTo>
                <a:lnTo>
                  <a:pt x="607629" y="413688"/>
                </a:lnTo>
                <a:lnTo>
                  <a:pt x="653404" y="408982"/>
                </a:lnTo>
                <a:lnTo>
                  <a:pt x="697883" y="413688"/>
                </a:lnTo>
                <a:lnTo>
                  <a:pt x="737493" y="427665"/>
                </a:lnTo>
                <a:lnTo>
                  <a:pt x="771515" y="450701"/>
                </a:lnTo>
                <a:lnTo>
                  <a:pt x="799228" y="482585"/>
                </a:lnTo>
                <a:lnTo>
                  <a:pt x="819913" y="523105"/>
                </a:lnTo>
                <a:lnTo>
                  <a:pt x="832852" y="572049"/>
                </a:lnTo>
                <a:lnTo>
                  <a:pt x="837325" y="629205"/>
                </a:lnTo>
                <a:lnTo>
                  <a:pt x="837325" y="1338283"/>
                </a:lnTo>
                <a:lnTo>
                  <a:pt x="1297143" y="1338283"/>
                </a:lnTo>
                <a:lnTo>
                  <a:pt x="1297143" y="481587"/>
                </a:lnTo>
                <a:lnTo>
                  <a:pt x="1295200" y="427125"/>
                </a:lnTo>
                <a:lnTo>
                  <a:pt x="1289424" y="375431"/>
                </a:lnTo>
                <a:lnTo>
                  <a:pt x="1279898" y="326609"/>
                </a:lnTo>
                <a:lnTo>
                  <a:pt x="1266703" y="280761"/>
                </a:lnTo>
                <a:lnTo>
                  <a:pt x="1249920" y="237990"/>
                </a:lnTo>
                <a:lnTo>
                  <a:pt x="1229630" y="198399"/>
                </a:lnTo>
                <a:lnTo>
                  <a:pt x="1205917" y="162091"/>
                </a:lnTo>
                <a:lnTo>
                  <a:pt x="1178860" y="129168"/>
                </a:lnTo>
                <a:lnTo>
                  <a:pt x="1148542" y="99734"/>
                </a:lnTo>
                <a:lnTo>
                  <a:pt x="1115044" y="73891"/>
                </a:lnTo>
                <a:lnTo>
                  <a:pt x="1078448" y="51741"/>
                </a:lnTo>
                <a:lnTo>
                  <a:pt x="1038836" y="33388"/>
                </a:lnTo>
                <a:lnTo>
                  <a:pt x="996287" y="18935"/>
                </a:lnTo>
                <a:lnTo>
                  <a:pt x="950886" y="8484"/>
                </a:lnTo>
                <a:lnTo>
                  <a:pt x="902712" y="2138"/>
                </a:lnTo>
                <a:lnTo>
                  <a:pt x="851848" y="0"/>
                </a:lnTo>
                <a:close/>
              </a:path>
            </a:pathLst>
          </a:custGeom>
          <a:solidFill>
            <a:srgbClr val="FFFFFF"/>
          </a:solidFill>
        </p:spPr>
        <p:txBody>
          <a:bodyPr wrap="square" lIns="0" tIns="0" rIns="0" bIns="0" rtlCol="0"/>
          <a:lstStyle/>
          <a:p>
            <a:endParaRPr/>
          </a:p>
        </p:txBody>
      </p:sp>
      <p:sp>
        <p:nvSpPr>
          <p:cNvPr id="5" name="object 5"/>
          <p:cNvSpPr/>
          <p:nvPr/>
        </p:nvSpPr>
        <p:spPr>
          <a:xfrm>
            <a:off x="7047881" y="3905377"/>
            <a:ext cx="1297305" cy="1338580"/>
          </a:xfrm>
          <a:custGeom>
            <a:avLst/>
            <a:gdLst/>
            <a:ahLst/>
            <a:cxnLst/>
            <a:rect l="l" t="t" r="r" b="b"/>
            <a:pathLst>
              <a:path w="1297304" h="1338579">
                <a:moveTo>
                  <a:pt x="851858" y="0"/>
                </a:moveTo>
                <a:lnTo>
                  <a:pt x="797888" y="3022"/>
                </a:lnTo>
                <a:lnTo>
                  <a:pt x="747663" y="11693"/>
                </a:lnTo>
                <a:lnTo>
                  <a:pt x="701010" y="25417"/>
                </a:lnTo>
                <a:lnTo>
                  <a:pt x="657754" y="43598"/>
                </a:lnTo>
                <a:lnTo>
                  <a:pt x="617722" y="65641"/>
                </a:lnTo>
                <a:lnTo>
                  <a:pt x="580738" y="90952"/>
                </a:lnTo>
                <a:lnTo>
                  <a:pt x="546629" y="118934"/>
                </a:lnTo>
                <a:lnTo>
                  <a:pt x="515221" y="148992"/>
                </a:lnTo>
                <a:lnTo>
                  <a:pt x="486338" y="180532"/>
                </a:lnTo>
                <a:lnTo>
                  <a:pt x="459807" y="212956"/>
                </a:lnTo>
                <a:lnTo>
                  <a:pt x="459807" y="29035"/>
                </a:lnTo>
                <a:lnTo>
                  <a:pt x="0" y="29035"/>
                </a:lnTo>
                <a:lnTo>
                  <a:pt x="0" y="1338283"/>
                </a:lnTo>
                <a:lnTo>
                  <a:pt x="459807" y="1338283"/>
                </a:lnTo>
                <a:lnTo>
                  <a:pt x="459807" y="629205"/>
                </a:lnTo>
                <a:lnTo>
                  <a:pt x="464690" y="572049"/>
                </a:lnTo>
                <a:lnTo>
                  <a:pt x="478716" y="523105"/>
                </a:lnTo>
                <a:lnTo>
                  <a:pt x="500955" y="482585"/>
                </a:lnTo>
                <a:lnTo>
                  <a:pt x="530476" y="450701"/>
                </a:lnTo>
                <a:lnTo>
                  <a:pt x="566346" y="427665"/>
                </a:lnTo>
                <a:lnTo>
                  <a:pt x="607636" y="413688"/>
                </a:lnTo>
                <a:lnTo>
                  <a:pt x="653414" y="408982"/>
                </a:lnTo>
                <a:lnTo>
                  <a:pt x="697891" y="413688"/>
                </a:lnTo>
                <a:lnTo>
                  <a:pt x="737499" y="427665"/>
                </a:lnTo>
                <a:lnTo>
                  <a:pt x="771521" y="450701"/>
                </a:lnTo>
                <a:lnTo>
                  <a:pt x="799235" y="482585"/>
                </a:lnTo>
                <a:lnTo>
                  <a:pt x="819922" y="523105"/>
                </a:lnTo>
                <a:lnTo>
                  <a:pt x="832862" y="572049"/>
                </a:lnTo>
                <a:lnTo>
                  <a:pt x="837335" y="629205"/>
                </a:lnTo>
                <a:lnTo>
                  <a:pt x="837335" y="1338283"/>
                </a:lnTo>
                <a:lnTo>
                  <a:pt x="1297143" y="1338283"/>
                </a:lnTo>
                <a:lnTo>
                  <a:pt x="1297143" y="481587"/>
                </a:lnTo>
                <a:lnTo>
                  <a:pt x="1295200" y="427125"/>
                </a:lnTo>
                <a:lnTo>
                  <a:pt x="1289425" y="375431"/>
                </a:lnTo>
                <a:lnTo>
                  <a:pt x="1279899" y="326609"/>
                </a:lnTo>
                <a:lnTo>
                  <a:pt x="1266704" y="280761"/>
                </a:lnTo>
                <a:lnTo>
                  <a:pt x="1249922" y="237990"/>
                </a:lnTo>
                <a:lnTo>
                  <a:pt x="1229634" y="198399"/>
                </a:lnTo>
                <a:lnTo>
                  <a:pt x="1205921" y="162091"/>
                </a:lnTo>
                <a:lnTo>
                  <a:pt x="1178865" y="129168"/>
                </a:lnTo>
                <a:lnTo>
                  <a:pt x="1148548" y="99734"/>
                </a:lnTo>
                <a:lnTo>
                  <a:pt x="1115052" y="73891"/>
                </a:lnTo>
                <a:lnTo>
                  <a:pt x="1078456" y="51741"/>
                </a:lnTo>
                <a:lnTo>
                  <a:pt x="1038844" y="33388"/>
                </a:lnTo>
                <a:lnTo>
                  <a:pt x="996297" y="18935"/>
                </a:lnTo>
                <a:lnTo>
                  <a:pt x="950896" y="8484"/>
                </a:lnTo>
                <a:lnTo>
                  <a:pt x="902722" y="2138"/>
                </a:lnTo>
                <a:lnTo>
                  <a:pt x="851858" y="0"/>
                </a:lnTo>
                <a:close/>
              </a:path>
            </a:pathLst>
          </a:custGeom>
          <a:solidFill>
            <a:srgbClr val="FFFFFF"/>
          </a:solidFill>
        </p:spPr>
        <p:txBody>
          <a:bodyPr wrap="square" lIns="0" tIns="0" rIns="0" bIns="0" rtlCol="0"/>
          <a:lstStyle/>
          <a:p>
            <a:endParaRPr/>
          </a:p>
        </p:txBody>
      </p:sp>
      <p:sp>
        <p:nvSpPr>
          <p:cNvPr id="6" name="object 6"/>
          <p:cNvSpPr/>
          <p:nvPr/>
        </p:nvSpPr>
        <p:spPr>
          <a:xfrm>
            <a:off x="9821215" y="3915060"/>
            <a:ext cx="2752090" cy="1358265"/>
          </a:xfrm>
          <a:custGeom>
            <a:avLst/>
            <a:gdLst/>
            <a:ahLst/>
            <a:cxnLst/>
            <a:rect l="l" t="t" r="r" b="b"/>
            <a:pathLst>
              <a:path w="2752090" h="1358264">
                <a:moveTo>
                  <a:pt x="1464132" y="19354"/>
                </a:moveTo>
                <a:lnTo>
                  <a:pt x="987374" y="19354"/>
                </a:lnTo>
                <a:lnTo>
                  <a:pt x="735698" y="784098"/>
                </a:lnTo>
                <a:lnTo>
                  <a:pt x="484009" y="19354"/>
                </a:lnTo>
                <a:lnTo>
                  <a:pt x="0" y="19354"/>
                </a:lnTo>
                <a:lnTo>
                  <a:pt x="522732" y="1338287"/>
                </a:lnTo>
                <a:lnTo>
                  <a:pt x="941400" y="1338287"/>
                </a:lnTo>
                <a:lnTo>
                  <a:pt x="1464132" y="19354"/>
                </a:lnTo>
                <a:close/>
              </a:path>
              <a:path w="2752090" h="1358264">
                <a:moveTo>
                  <a:pt x="2751594" y="588073"/>
                </a:moveTo>
                <a:lnTo>
                  <a:pt x="2751582" y="575068"/>
                </a:lnTo>
                <a:lnTo>
                  <a:pt x="2750096" y="518236"/>
                </a:lnTo>
                <a:lnTo>
                  <a:pt x="2750058" y="516445"/>
                </a:lnTo>
                <a:lnTo>
                  <a:pt x="2745321" y="460413"/>
                </a:lnTo>
                <a:lnTo>
                  <a:pt x="2737256" y="407822"/>
                </a:lnTo>
                <a:lnTo>
                  <a:pt x="2725737" y="358571"/>
                </a:lnTo>
                <a:lnTo>
                  <a:pt x="2724010" y="353326"/>
                </a:lnTo>
                <a:lnTo>
                  <a:pt x="2710599" y="312585"/>
                </a:lnTo>
                <a:lnTo>
                  <a:pt x="2691727" y="269786"/>
                </a:lnTo>
                <a:lnTo>
                  <a:pt x="2668968" y="230098"/>
                </a:lnTo>
                <a:lnTo>
                  <a:pt x="2642184" y="193446"/>
                </a:lnTo>
                <a:lnTo>
                  <a:pt x="2611234" y="159727"/>
                </a:lnTo>
                <a:lnTo>
                  <a:pt x="2581465" y="132549"/>
                </a:lnTo>
                <a:lnTo>
                  <a:pt x="2548839" y="107810"/>
                </a:lnTo>
                <a:lnTo>
                  <a:pt x="2513444" y="85636"/>
                </a:lnTo>
                <a:lnTo>
                  <a:pt x="2474709" y="65747"/>
                </a:lnTo>
                <a:lnTo>
                  <a:pt x="2433015" y="48501"/>
                </a:lnTo>
                <a:lnTo>
                  <a:pt x="2388133" y="33820"/>
                </a:lnTo>
                <a:lnTo>
                  <a:pt x="2339962" y="21729"/>
                </a:lnTo>
                <a:lnTo>
                  <a:pt x="2303894" y="15113"/>
                </a:lnTo>
                <a:lnTo>
                  <a:pt x="2303894" y="793775"/>
                </a:lnTo>
                <a:lnTo>
                  <a:pt x="2303894" y="854278"/>
                </a:lnTo>
                <a:lnTo>
                  <a:pt x="2299576" y="901052"/>
                </a:lnTo>
                <a:lnTo>
                  <a:pt x="2287066" y="943063"/>
                </a:lnTo>
                <a:lnTo>
                  <a:pt x="2267013" y="979855"/>
                </a:lnTo>
                <a:lnTo>
                  <a:pt x="2240064" y="1010970"/>
                </a:lnTo>
                <a:lnTo>
                  <a:pt x="2206879" y="1035964"/>
                </a:lnTo>
                <a:lnTo>
                  <a:pt x="2168106" y="1054379"/>
                </a:lnTo>
                <a:lnTo>
                  <a:pt x="2124392" y="1065771"/>
                </a:lnTo>
                <a:lnTo>
                  <a:pt x="2076399" y="1069657"/>
                </a:lnTo>
                <a:lnTo>
                  <a:pt x="2023300" y="1063409"/>
                </a:lnTo>
                <a:lnTo>
                  <a:pt x="1978558" y="1045184"/>
                </a:lnTo>
                <a:lnTo>
                  <a:pt x="1944154" y="1015822"/>
                </a:lnTo>
                <a:lnTo>
                  <a:pt x="1922068" y="976109"/>
                </a:lnTo>
                <a:lnTo>
                  <a:pt x="1914258" y="926884"/>
                </a:lnTo>
                <a:lnTo>
                  <a:pt x="1914258" y="922032"/>
                </a:lnTo>
                <a:lnTo>
                  <a:pt x="1918944" y="882573"/>
                </a:lnTo>
                <a:lnTo>
                  <a:pt x="1955215" y="817575"/>
                </a:lnTo>
                <a:lnTo>
                  <a:pt x="1986064" y="793229"/>
                </a:lnTo>
                <a:lnTo>
                  <a:pt x="2024862" y="775106"/>
                </a:lnTo>
                <a:lnTo>
                  <a:pt x="2071243" y="763790"/>
                </a:lnTo>
                <a:lnTo>
                  <a:pt x="2124811" y="759891"/>
                </a:lnTo>
                <a:lnTo>
                  <a:pt x="2174913" y="762457"/>
                </a:lnTo>
                <a:lnTo>
                  <a:pt x="2222525" y="769569"/>
                </a:lnTo>
                <a:lnTo>
                  <a:pt x="2266048" y="780313"/>
                </a:lnTo>
                <a:lnTo>
                  <a:pt x="2303894" y="793775"/>
                </a:lnTo>
                <a:lnTo>
                  <a:pt x="2303894" y="15113"/>
                </a:lnTo>
                <a:lnTo>
                  <a:pt x="2288425" y="12268"/>
                </a:lnTo>
                <a:lnTo>
                  <a:pt x="2233422" y="5473"/>
                </a:lnTo>
                <a:lnTo>
                  <a:pt x="2174887" y="1371"/>
                </a:lnTo>
                <a:lnTo>
                  <a:pt x="2112708" y="0"/>
                </a:lnTo>
                <a:lnTo>
                  <a:pt x="2052967" y="1003"/>
                </a:lnTo>
                <a:lnTo>
                  <a:pt x="1996313" y="3949"/>
                </a:lnTo>
                <a:lnTo>
                  <a:pt x="1942503" y="8737"/>
                </a:lnTo>
                <a:lnTo>
                  <a:pt x="1891271" y="15265"/>
                </a:lnTo>
                <a:lnTo>
                  <a:pt x="1842350" y="23456"/>
                </a:lnTo>
                <a:lnTo>
                  <a:pt x="1795475" y="33185"/>
                </a:lnTo>
                <a:lnTo>
                  <a:pt x="1750402" y="44361"/>
                </a:lnTo>
                <a:lnTo>
                  <a:pt x="1706841" y="56896"/>
                </a:lnTo>
                <a:lnTo>
                  <a:pt x="1664550" y="70688"/>
                </a:lnTo>
                <a:lnTo>
                  <a:pt x="1623263" y="85636"/>
                </a:lnTo>
                <a:lnTo>
                  <a:pt x="1582724" y="101638"/>
                </a:lnTo>
                <a:lnTo>
                  <a:pt x="1677098" y="425932"/>
                </a:lnTo>
                <a:lnTo>
                  <a:pt x="1726412" y="407428"/>
                </a:lnTo>
                <a:lnTo>
                  <a:pt x="1775256" y="391426"/>
                </a:lnTo>
                <a:lnTo>
                  <a:pt x="1824355" y="378053"/>
                </a:lnTo>
                <a:lnTo>
                  <a:pt x="1873872" y="367550"/>
                </a:lnTo>
                <a:lnTo>
                  <a:pt x="1873643" y="367550"/>
                </a:lnTo>
                <a:lnTo>
                  <a:pt x="1926196" y="359676"/>
                </a:lnTo>
                <a:lnTo>
                  <a:pt x="1980387" y="354939"/>
                </a:lnTo>
                <a:lnTo>
                  <a:pt x="2037689" y="353326"/>
                </a:lnTo>
                <a:lnTo>
                  <a:pt x="2099640" y="356920"/>
                </a:lnTo>
                <a:lnTo>
                  <a:pt x="2153056" y="367550"/>
                </a:lnTo>
                <a:lnTo>
                  <a:pt x="2198014" y="384975"/>
                </a:lnTo>
                <a:lnTo>
                  <a:pt x="2234615" y="408990"/>
                </a:lnTo>
                <a:lnTo>
                  <a:pt x="2262936" y="439356"/>
                </a:lnTo>
                <a:lnTo>
                  <a:pt x="2283053" y="475843"/>
                </a:lnTo>
                <a:lnTo>
                  <a:pt x="2295067" y="518236"/>
                </a:lnTo>
                <a:lnTo>
                  <a:pt x="2299043" y="566293"/>
                </a:lnTo>
                <a:lnTo>
                  <a:pt x="2299043" y="588073"/>
                </a:lnTo>
                <a:lnTo>
                  <a:pt x="2258098" y="575068"/>
                </a:lnTo>
                <a:lnTo>
                  <a:pt x="2211032" y="563067"/>
                </a:lnTo>
                <a:lnTo>
                  <a:pt x="2159000" y="552678"/>
                </a:lnTo>
                <a:lnTo>
                  <a:pt x="2103120" y="544512"/>
                </a:lnTo>
                <a:lnTo>
                  <a:pt x="2044560" y="539165"/>
                </a:lnTo>
                <a:lnTo>
                  <a:pt x="1984451" y="537248"/>
                </a:lnTo>
                <a:lnTo>
                  <a:pt x="1928037" y="538886"/>
                </a:lnTo>
                <a:lnTo>
                  <a:pt x="1874164" y="543814"/>
                </a:lnTo>
                <a:lnTo>
                  <a:pt x="1822970" y="551992"/>
                </a:lnTo>
                <a:lnTo>
                  <a:pt x="1774621" y="563410"/>
                </a:lnTo>
                <a:lnTo>
                  <a:pt x="1729257" y="578078"/>
                </a:lnTo>
                <a:lnTo>
                  <a:pt x="1687055" y="595947"/>
                </a:lnTo>
                <a:lnTo>
                  <a:pt x="1648129" y="617042"/>
                </a:lnTo>
                <a:lnTo>
                  <a:pt x="1612671" y="641311"/>
                </a:lnTo>
                <a:lnTo>
                  <a:pt x="1580807" y="668756"/>
                </a:lnTo>
                <a:lnTo>
                  <a:pt x="1552689" y="699376"/>
                </a:lnTo>
                <a:lnTo>
                  <a:pt x="1528483" y="733132"/>
                </a:lnTo>
                <a:lnTo>
                  <a:pt x="1508340" y="770026"/>
                </a:lnTo>
                <a:lnTo>
                  <a:pt x="1492402" y="810044"/>
                </a:lnTo>
                <a:lnTo>
                  <a:pt x="1480832" y="853160"/>
                </a:lnTo>
                <a:lnTo>
                  <a:pt x="1473784" y="899375"/>
                </a:lnTo>
                <a:lnTo>
                  <a:pt x="1471396" y="948664"/>
                </a:lnTo>
                <a:lnTo>
                  <a:pt x="1471396" y="953490"/>
                </a:lnTo>
                <a:lnTo>
                  <a:pt x="1473911" y="1004176"/>
                </a:lnTo>
                <a:lnTo>
                  <a:pt x="1481277" y="1051661"/>
                </a:lnTo>
                <a:lnTo>
                  <a:pt x="1493278" y="1095895"/>
                </a:lnTo>
                <a:lnTo>
                  <a:pt x="1509661" y="1136827"/>
                </a:lnTo>
                <a:lnTo>
                  <a:pt x="1530197" y="1174432"/>
                </a:lnTo>
                <a:lnTo>
                  <a:pt x="1554645" y="1208659"/>
                </a:lnTo>
                <a:lnTo>
                  <a:pt x="1582775" y="1239469"/>
                </a:lnTo>
                <a:lnTo>
                  <a:pt x="1614347" y="1266812"/>
                </a:lnTo>
                <a:lnTo>
                  <a:pt x="1649120" y="1290650"/>
                </a:lnTo>
                <a:lnTo>
                  <a:pt x="1686864" y="1310944"/>
                </a:lnTo>
                <a:lnTo>
                  <a:pt x="1727339" y="1327645"/>
                </a:lnTo>
                <a:lnTo>
                  <a:pt x="1770316" y="1340700"/>
                </a:lnTo>
                <a:lnTo>
                  <a:pt x="1815553" y="1350086"/>
                </a:lnTo>
                <a:lnTo>
                  <a:pt x="1862810" y="1355750"/>
                </a:lnTo>
                <a:lnTo>
                  <a:pt x="1911845" y="1357642"/>
                </a:lnTo>
                <a:lnTo>
                  <a:pt x="1967344" y="1355267"/>
                </a:lnTo>
                <a:lnTo>
                  <a:pt x="2019388" y="1348308"/>
                </a:lnTo>
                <a:lnTo>
                  <a:pt x="2068068" y="1337030"/>
                </a:lnTo>
                <a:lnTo>
                  <a:pt x="2113534" y="1321689"/>
                </a:lnTo>
                <a:lnTo>
                  <a:pt x="2155888" y="1302537"/>
                </a:lnTo>
                <a:lnTo>
                  <a:pt x="2195258" y="1279842"/>
                </a:lnTo>
                <a:lnTo>
                  <a:pt x="2231758" y="1253858"/>
                </a:lnTo>
                <a:lnTo>
                  <a:pt x="2265502" y="1224851"/>
                </a:lnTo>
                <a:lnTo>
                  <a:pt x="2296630" y="1193076"/>
                </a:lnTo>
                <a:lnTo>
                  <a:pt x="2296630" y="1328610"/>
                </a:lnTo>
                <a:lnTo>
                  <a:pt x="2751594" y="1328610"/>
                </a:lnTo>
                <a:lnTo>
                  <a:pt x="2751594" y="1193076"/>
                </a:lnTo>
                <a:lnTo>
                  <a:pt x="2751594" y="1069657"/>
                </a:lnTo>
                <a:lnTo>
                  <a:pt x="2751594" y="759891"/>
                </a:lnTo>
                <a:lnTo>
                  <a:pt x="2751594" y="588073"/>
                </a:lnTo>
                <a:close/>
              </a:path>
            </a:pathLst>
          </a:custGeom>
          <a:solidFill>
            <a:srgbClr val="FFFFFF"/>
          </a:solidFill>
        </p:spPr>
        <p:txBody>
          <a:bodyPr wrap="square" lIns="0" tIns="0" rIns="0" bIns="0" rtlCol="0"/>
          <a:lstStyle/>
          <a:p>
            <a:endParaRPr/>
          </a:p>
        </p:txBody>
      </p:sp>
      <p:sp>
        <p:nvSpPr>
          <p:cNvPr id="7" name="object 7"/>
          <p:cNvSpPr/>
          <p:nvPr/>
        </p:nvSpPr>
        <p:spPr>
          <a:xfrm>
            <a:off x="12676894" y="3602866"/>
            <a:ext cx="920115" cy="1667510"/>
          </a:xfrm>
          <a:custGeom>
            <a:avLst/>
            <a:gdLst/>
            <a:ahLst/>
            <a:cxnLst/>
            <a:rect l="l" t="t" r="r" b="b"/>
            <a:pathLst>
              <a:path w="920115" h="1667510">
                <a:moveTo>
                  <a:pt x="614682" y="0"/>
                </a:moveTo>
                <a:lnTo>
                  <a:pt x="154885" y="0"/>
                </a:lnTo>
                <a:lnTo>
                  <a:pt x="154885" y="331550"/>
                </a:lnTo>
                <a:lnTo>
                  <a:pt x="0" y="331550"/>
                </a:lnTo>
                <a:lnTo>
                  <a:pt x="0" y="701811"/>
                </a:lnTo>
                <a:lnTo>
                  <a:pt x="154885" y="701811"/>
                </a:lnTo>
                <a:lnTo>
                  <a:pt x="154885" y="1234224"/>
                </a:lnTo>
                <a:lnTo>
                  <a:pt x="156800" y="1290536"/>
                </a:lnTo>
                <a:lnTo>
                  <a:pt x="162495" y="1342469"/>
                </a:lnTo>
                <a:lnTo>
                  <a:pt x="171890" y="1390128"/>
                </a:lnTo>
                <a:lnTo>
                  <a:pt x="184908" y="1433613"/>
                </a:lnTo>
                <a:lnTo>
                  <a:pt x="201471" y="1473029"/>
                </a:lnTo>
                <a:lnTo>
                  <a:pt x="221502" y="1508477"/>
                </a:lnTo>
                <a:lnTo>
                  <a:pt x="244921" y="1540062"/>
                </a:lnTo>
                <a:lnTo>
                  <a:pt x="271651" y="1567885"/>
                </a:lnTo>
                <a:lnTo>
                  <a:pt x="301614" y="1592050"/>
                </a:lnTo>
                <a:lnTo>
                  <a:pt x="334733" y="1612659"/>
                </a:lnTo>
                <a:lnTo>
                  <a:pt x="370928" y="1629815"/>
                </a:lnTo>
                <a:lnTo>
                  <a:pt x="410122" y="1643621"/>
                </a:lnTo>
                <a:lnTo>
                  <a:pt x="452238" y="1654181"/>
                </a:lnTo>
                <a:lnTo>
                  <a:pt x="497197" y="1661596"/>
                </a:lnTo>
                <a:lnTo>
                  <a:pt x="544921" y="1665969"/>
                </a:lnTo>
                <a:lnTo>
                  <a:pt x="595332" y="1667404"/>
                </a:lnTo>
                <a:lnTo>
                  <a:pt x="649094" y="1665662"/>
                </a:lnTo>
                <a:lnTo>
                  <a:pt x="700359" y="1660576"/>
                </a:lnTo>
                <a:lnTo>
                  <a:pt x="749000" y="1652357"/>
                </a:lnTo>
                <a:lnTo>
                  <a:pt x="794890" y="1641218"/>
                </a:lnTo>
                <a:lnTo>
                  <a:pt x="837901" y="1627369"/>
                </a:lnTo>
                <a:lnTo>
                  <a:pt x="877906" y="1611023"/>
                </a:lnTo>
                <a:lnTo>
                  <a:pt x="914778" y="1592391"/>
                </a:lnTo>
                <a:lnTo>
                  <a:pt x="914778" y="1231805"/>
                </a:lnTo>
                <a:lnTo>
                  <a:pt x="872577" y="1249840"/>
                </a:lnTo>
                <a:lnTo>
                  <a:pt x="829469" y="1263566"/>
                </a:lnTo>
                <a:lnTo>
                  <a:pt x="785454" y="1272301"/>
                </a:lnTo>
                <a:lnTo>
                  <a:pt x="740532" y="1275364"/>
                </a:lnTo>
                <a:lnTo>
                  <a:pt x="694919" y="1270601"/>
                </a:lnTo>
                <a:lnTo>
                  <a:pt x="659643" y="1255848"/>
                </a:lnTo>
                <a:lnTo>
                  <a:pt x="634588" y="1230408"/>
                </a:lnTo>
                <a:lnTo>
                  <a:pt x="619640" y="1193583"/>
                </a:lnTo>
                <a:lnTo>
                  <a:pt x="614682" y="1144677"/>
                </a:lnTo>
                <a:lnTo>
                  <a:pt x="614682" y="701811"/>
                </a:lnTo>
                <a:lnTo>
                  <a:pt x="919615" y="701811"/>
                </a:lnTo>
                <a:lnTo>
                  <a:pt x="919615" y="331550"/>
                </a:lnTo>
                <a:lnTo>
                  <a:pt x="614682" y="331550"/>
                </a:lnTo>
                <a:lnTo>
                  <a:pt x="614682" y="0"/>
                </a:lnTo>
                <a:close/>
              </a:path>
            </a:pathLst>
          </a:custGeom>
          <a:solidFill>
            <a:srgbClr val="FFFFFF"/>
          </a:solidFill>
        </p:spPr>
        <p:txBody>
          <a:bodyPr wrap="square" lIns="0" tIns="0" rIns="0" bIns="0" rtlCol="0"/>
          <a:lstStyle/>
          <a:p>
            <a:endParaRPr/>
          </a:p>
        </p:txBody>
      </p:sp>
      <p:sp>
        <p:nvSpPr>
          <p:cNvPr id="8" name="object 8"/>
          <p:cNvSpPr/>
          <p:nvPr/>
        </p:nvSpPr>
        <p:spPr>
          <a:xfrm>
            <a:off x="13693323" y="3905372"/>
            <a:ext cx="1321435" cy="1370330"/>
          </a:xfrm>
          <a:custGeom>
            <a:avLst/>
            <a:gdLst/>
            <a:ahLst/>
            <a:cxnLst/>
            <a:rect l="l" t="t" r="r" b="b"/>
            <a:pathLst>
              <a:path w="1321434" h="1370329">
                <a:moveTo>
                  <a:pt x="660670" y="0"/>
                </a:moveTo>
                <a:lnTo>
                  <a:pt x="610545" y="1706"/>
                </a:lnTo>
                <a:lnTo>
                  <a:pt x="610731" y="1706"/>
                </a:lnTo>
                <a:lnTo>
                  <a:pt x="562169" y="6746"/>
                </a:lnTo>
                <a:lnTo>
                  <a:pt x="515103" y="14997"/>
                </a:lnTo>
                <a:lnTo>
                  <a:pt x="469614" y="26340"/>
                </a:lnTo>
                <a:lnTo>
                  <a:pt x="425778" y="40653"/>
                </a:lnTo>
                <a:lnTo>
                  <a:pt x="383672" y="57816"/>
                </a:lnTo>
                <a:lnTo>
                  <a:pt x="343241" y="77784"/>
                </a:lnTo>
                <a:lnTo>
                  <a:pt x="304630" y="100424"/>
                </a:lnTo>
                <a:lnTo>
                  <a:pt x="267939" y="125618"/>
                </a:lnTo>
                <a:lnTo>
                  <a:pt x="233247" y="153254"/>
                </a:lnTo>
                <a:lnTo>
                  <a:pt x="200633" y="183223"/>
                </a:lnTo>
                <a:lnTo>
                  <a:pt x="170176" y="215416"/>
                </a:lnTo>
                <a:lnTo>
                  <a:pt x="141954" y="249722"/>
                </a:lnTo>
                <a:lnTo>
                  <a:pt x="116046" y="286032"/>
                </a:lnTo>
                <a:lnTo>
                  <a:pt x="92530" y="324236"/>
                </a:lnTo>
                <a:lnTo>
                  <a:pt x="71487" y="364225"/>
                </a:lnTo>
                <a:lnTo>
                  <a:pt x="52993" y="405887"/>
                </a:lnTo>
                <a:lnTo>
                  <a:pt x="37129" y="449115"/>
                </a:lnTo>
                <a:lnTo>
                  <a:pt x="23972" y="493797"/>
                </a:lnTo>
                <a:lnTo>
                  <a:pt x="13602" y="539825"/>
                </a:lnTo>
                <a:lnTo>
                  <a:pt x="6098" y="587087"/>
                </a:lnTo>
                <a:lnTo>
                  <a:pt x="1537" y="635475"/>
                </a:lnTo>
                <a:lnTo>
                  <a:pt x="0" y="684879"/>
                </a:lnTo>
                <a:lnTo>
                  <a:pt x="0" y="689717"/>
                </a:lnTo>
                <a:lnTo>
                  <a:pt x="1472" y="738906"/>
                </a:lnTo>
                <a:lnTo>
                  <a:pt x="5951" y="788504"/>
                </a:lnTo>
                <a:lnTo>
                  <a:pt x="13281" y="835665"/>
                </a:lnTo>
                <a:lnTo>
                  <a:pt x="23415" y="881257"/>
                </a:lnTo>
                <a:lnTo>
                  <a:pt x="36280" y="925220"/>
                </a:lnTo>
                <a:lnTo>
                  <a:pt x="51803" y="967491"/>
                </a:lnTo>
                <a:lnTo>
                  <a:pt x="69909" y="1008010"/>
                </a:lnTo>
                <a:lnTo>
                  <a:pt x="90526" y="1046716"/>
                </a:lnTo>
                <a:lnTo>
                  <a:pt x="113579" y="1083549"/>
                </a:lnTo>
                <a:lnTo>
                  <a:pt x="138996" y="1118446"/>
                </a:lnTo>
                <a:lnTo>
                  <a:pt x="166703" y="1151348"/>
                </a:lnTo>
                <a:lnTo>
                  <a:pt x="196626" y="1182194"/>
                </a:lnTo>
                <a:lnTo>
                  <a:pt x="228691" y="1210922"/>
                </a:lnTo>
                <a:lnTo>
                  <a:pt x="262826" y="1237471"/>
                </a:lnTo>
                <a:lnTo>
                  <a:pt x="298957" y="1261781"/>
                </a:lnTo>
                <a:lnTo>
                  <a:pt x="337010" y="1283791"/>
                </a:lnTo>
                <a:lnTo>
                  <a:pt x="376912" y="1303440"/>
                </a:lnTo>
                <a:lnTo>
                  <a:pt x="418588" y="1320666"/>
                </a:lnTo>
                <a:lnTo>
                  <a:pt x="461967" y="1335410"/>
                </a:lnTo>
                <a:lnTo>
                  <a:pt x="506973" y="1347609"/>
                </a:lnTo>
                <a:lnTo>
                  <a:pt x="553535" y="1357204"/>
                </a:lnTo>
                <a:lnTo>
                  <a:pt x="601577" y="1364132"/>
                </a:lnTo>
                <a:lnTo>
                  <a:pt x="651027" y="1368334"/>
                </a:lnTo>
                <a:lnTo>
                  <a:pt x="701811" y="1369748"/>
                </a:lnTo>
                <a:lnTo>
                  <a:pt x="760719" y="1367882"/>
                </a:lnTo>
                <a:lnTo>
                  <a:pt x="816858" y="1362381"/>
                </a:lnTo>
                <a:lnTo>
                  <a:pt x="870293" y="1353390"/>
                </a:lnTo>
                <a:lnTo>
                  <a:pt x="921092" y="1341055"/>
                </a:lnTo>
                <a:lnTo>
                  <a:pt x="969319" y="1325521"/>
                </a:lnTo>
                <a:lnTo>
                  <a:pt x="1015042" y="1306933"/>
                </a:lnTo>
                <a:lnTo>
                  <a:pt x="1058326" y="1285438"/>
                </a:lnTo>
                <a:lnTo>
                  <a:pt x="1099237" y="1261180"/>
                </a:lnTo>
                <a:lnTo>
                  <a:pt x="1137842" y="1234306"/>
                </a:lnTo>
                <a:lnTo>
                  <a:pt x="1174206" y="1204959"/>
                </a:lnTo>
                <a:lnTo>
                  <a:pt x="1208396" y="1173287"/>
                </a:lnTo>
                <a:lnTo>
                  <a:pt x="1240477" y="1139435"/>
                </a:lnTo>
                <a:lnTo>
                  <a:pt x="1270516" y="1103547"/>
                </a:lnTo>
                <a:lnTo>
                  <a:pt x="1177055" y="1026104"/>
                </a:lnTo>
                <a:lnTo>
                  <a:pt x="726009" y="1026104"/>
                </a:lnTo>
                <a:lnTo>
                  <a:pt x="674338" y="1022706"/>
                </a:lnTo>
                <a:lnTo>
                  <a:pt x="626637" y="1012529"/>
                </a:lnTo>
                <a:lnTo>
                  <a:pt x="583247" y="995602"/>
                </a:lnTo>
                <a:lnTo>
                  <a:pt x="544508" y="971954"/>
                </a:lnTo>
                <a:lnTo>
                  <a:pt x="510760" y="941613"/>
                </a:lnTo>
                <a:lnTo>
                  <a:pt x="482343" y="904608"/>
                </a:lnTo>
                <a:lnTo>
                  <a:pt x="459598" y="860967"/>
                </a:lnTo>
                <a:lnTo>
                  <a:pt x="442866" y="810718"/>
                </a:lnTo>
                <a:lnTo>
                  <a:pt x="1318923" y="810718"/>
                </a:lnTo>
                <a:lnTo>
                  <a:pt x="1320220" y="788504"/>
                </a:lnTo>
                <a:lnTo>
                  <a:pt x="1320321" y="786780"/>
                </a:lnTo>
                <a:lnTo>
                  <a:pt x="1321039" y="762615"/>
                </a:lnTo>
                <a:lnTo>
                  <a:pt x="1321293" y="739834"/>
                </a:lnTo>
                <a:lnTo>
                  <a:pt x="1321341" y="716334"/>
                </a:lnTo>
                <a:lnTo>
                  <a:pt x="1320255" y="668533"/>
                </a:lnTo>
                <a:lnTo>
                  <a:pt x="1316985" y="621408"/>
                </a:lnTo>
                <a:lnTo>
                  <a:pt x="1311620" y="575971"/>
                </a:lnTo>
                <a:lnTo>
                  <a:pt x="435599" y="575971"/>
                </a:lnTo>
                <a:lnTo>
                  <a:pt x="447361" y="524787"/>
                </a:lnTo>
                <a:lnTo>
                  <a:pt x="464341" y="478679"/>
                </a:lnTo>
                <a:lnTo>
                  <a:pt x="486312" y="438185"/>
                </a:lnTo>
                <a:lnTo>
                  <a:pt x="513047" y="403846"/>
                </a:lnTo>
                <a:lnTo>
                  <a:pt x="544318" y="376199"/>
                </a:lnTo>
                <a:lnTo>
                  <a:pt x="579901" y="355784"/>
                </a:lnTo>
                <a:lnTo>
                  <a:pt x="619567" y="343140"/>
                </a:lnTo>
                <a:lnTo>
                  <a:pt x="663089" y="338806"/>
                </a:lnTo>
                <a:lnTo>
                  <a:pt x="1240497" y="338806"/>
                </a:lnTo>
                <a:lnTo>
                  <a:pt x="1231626" y="320587"/>
                </a:lnTo>
                <a:lnTo>
                  <a:pt x="1210319" y="283212"/>
                </a:lnTo>
                <a:lnTo>
                  <a:pt x="1186687" y="247601"/>
                </a:lnTo>
                <a:lnTo>
                  <a:pt x="1160713" y="213873"/>
                </a:lnTo>
                <a:lnTo>
                  <a:pt x="1132382" y="182148"/>
                </a:lnTo>
                <a:lnTo>
                  <a:pt x="1101678" y="152549"/>
                </a:lnTo>
                <a:lnTo>
                  <a:pt x="1068586" y="125195"/>
                </a:lnTo>
                <a:lnTo>
                  <a:pt x="1033090" y="100208"/>
                </a:lnTo>
                <a:lnTo>
                  <a:pt x="995300" y="77784"/>
                </a:lnTo>
                <a:lnTo>
                  <a:pt x="954821" y="57816"/>
                </a:lnTo>
                <a:lnTo>
                  <a:pt x="912016" y="40653"/>
                </a:lnTo>
                <a:lnTo>
                  <a:pt x="866745" y="26340"/>
                </a:lnTo>
                <a:lnTo>
                  <a:pt x="818991" y="14997"/>
                </a:lnTo>
                <a:lnTo>
                  <a:pt x="768737" y="6746"/>
                </a:lnTo>
                <a:lnTo>
                  <a:pt x="715969" y="1706"/>
                </a:lnTo>
                <a:lnTo>
                  <a:pt x="660670" y="0"/>
                </a:lnTo>
                <a:close/>
              </a:path>
              <a:path w="1321434" h="1370329">
                <a:moveTo>
                  <a:pt x="1016419" y="892998"/>
                </a:moveTo>
                <a:lnTo>
                  <a:pt x="976328" y="929329"/>
                </a:lnTo>
                <a:lnTo>
                  <a:pt x="936618" y="959605"/>
                </a:lnTo>
                <a:lnTo>
                  <a:pt x="896781" y="983997"/>
                </a:lnTo>
                <a:lnTo>
                  <a:pt x="856309" y="1002673"/>
                </a:lnTo>
                <a:lnTo>
                  <a:pt x="814695" y="1015803"/>
                </a:lnTo>
                <a:lnTo>
                  <a:pt x="771431" y="1023557"/>
                </a:lnTo>
                <a:lnTo>
                  <a:pt x="726009" y="1026104"/>
                </a:lnTo>
                <a:lnTo>
                  <a:pt x="1177055" y="1026104"/>
                </a:lnTo>
                <a:lnTo>
                  <a:pt x="1016419" y="892998"/>
                </a:lnTo>
                <a:close/>
              </a:path>
              <a:path w="1321434" h="1370329">
                <a:moveTo>
                  <a:pt x="1240497" y="338806"/>
                </a:moveTo>
                <a:lnTo>
                  <a:pt x="663089" y="338806"/>
                </a:lnTo>
                <a:lnTo>
                  <a:pt x="709357" y="343140"/>
                </a:lnTo>
                <a:lnTo>
                  <a:pt x="708627" y="343140"/>
                </a:lnTo>
                <a:lnTo>
                  <a:pt x="749339" y="355444"/>
                </a:lnTo>
                <a:lnTo>
                  <a:pt x="785899" y="375562"/>
                </a:lnTo>
                <a:lnTo>
                  <a:pt x="817666" y="402939"/>
                </a:lnTo>
                <a:lnTo>
                  <a:pt x="844328" y="437122"/>
                </a:lnTo>
                <a:lnTo>
                  <a:pt x="865574" y="477658"/>
                </a:lnTo>
                <a:lnTo>
                  <a:pt x="881092" y="524093"/>
                </a:lnTo>
                <a:lnTo>
                  <a:pt x="890569" y="575971"/>
                </a:lnTo>
                <a:lnTo>
                  <a:pt x="1311620" y="575971"/>
                </a:lnTo>
                <a:lnTo>
                  <a:pt x="1303830" y="529666"/>
                </a:lnTo>
                <a:lnTo>
                  <a:pt x="1293914" y="485292"/>
                </a:lnTo>
                <a:lnTo>
                  <a:pt x="1281752" y="442076"/>
                </a:lnTo>
                <a:lnTo>
                  <a:pt x="1267327" y="400139"/>
                </a:lnTo>
                <a:lnTo>
                  <a:pt x="1250623" y="359602"/>
                </a:lnTo>
                <a:lnTo>
                  <a:pt x="1240497" y="338806"/>
                </a:lnTo>
                <a:close/>
              </a:path>
            </a:pathLst>
          </a:custGeom>
          <a:solidFill>
            <a:srgbClr val="FFFFFF"/>
          </a:solidFill>
        </p:spPr>
        <p:txBody>
          <a:bodyPr wrap="square" lIns="0" tIns="0" rIns="0" bIns="0" rtlCol="0"/>
          <a:lstStyle/>
          <a:p>
            <a:endParaRPr/>
          </a:p>
        </p:txBody>
      </p:sp>
      <p:sp>
        <p:nvSpPr>
          <p:cNvPr id="9" name="object 9"/>
          <p:cNvSpPr/>
          <p:nvPr/>
        </p:nvSpPr>
        <p:spPr>
          <a:xfrm>
            <a:off x="9001773" y="5834786"/>
            <a:ext cx="361315" cy="140970"/>
          </a:xfrm>
          <a:custGeom>
            <a:avLst/>
            <a:gdLst/>
            <a:ahLst/>
            <a:cxnLst/>
            <a:rect l="l" t="t" r="r" b="b"/>
            <a:pathLst>
              <a:path w="361315" h="140970">
                <a:moveTo>
                  <a:pt x="361140" y="0"/>
                </a:moveTo>
                <a:lnTo>
                  <a:pt x="0" y="0"/>
                </a:lnTo>
                <a:lnTo>
                  <a:pt x="6450" y="37397"/>
                </a:lnTo>
                <a:lnTo>
                  <a:pt x="24653" y="71002"/>
                </a:lnTo>
                <a:lnTo>
                  <a:pt x="52888" y="99473"/>
                </a:lnTo>
                <a:lnTo>
                  <a:pt x="89433" y="121470"/>
                </a:lnTo>
                <a:lnTo>
                  <a:pt x="132568" y="135651"/>
                </a:lnTo>
                <a:lnTo>
                  <a:pt x="180570" y="140676"/>
                </a:lnTo>
                <a:lnTo>
                  <a:pt x="228572" y="135651"/>
                </a:lnTo>
                <a:lnTo>
                  <a:pt x="271707" y="121470"/>
                </a:lnTo>
                <a:lnTo>
                  <a:pt x="308252" y="99473"/>
                </a:lnTo>
                <a:lnTo>
                  <a:pt x="336487" y="71002"/>
                </a:lnTo>
                <a:lnTo>
                  <a:pt x="354690" y="37397"/>
                </a:lnTo>
                <a:lnTo>
                  <a:pt x="361140" y="0"/>
                </a:lnTo>
                <a:close/>
              </a:path>
            </a:pathLst>
          </a:custGeom>
          <a:solidFill>
            <a:srgbClr val="8DBFE7"/>
          </a:solidFill>
        </p:spPr>
        <p:txBody>
          <a:bodyPr wrap="square" lIns="0" tIns="0" rIns="0" bIns="0" rtlCol="0"/>
          <a:lstStyle/>
          <a:p>
            <a:endParaRPr/>
          </a:p>
        </p:txBody>
      </p:sp>
      <p:sp>
        <p:nvSpPr>
          <p:cNvPr id="10" name="object 10"/>
          <p:cNvSpPr/>
          <p:nvPr/>
        </p:nvSpPr>
        <p:spPr>
          <a:xfrm>
            <a:off x="8458755" y="3905375"/>
            <a:ext cx="1447800" cy="1436370"/>
          </a:xfrm>
          <a:custGeom>
            <a:avLst/>
            <a:gdLst/>
            <a:ahLst/>
            <a:cxnLst/>
            <a:rect l="l" t="t" r="r" b="b"/>
            <a:pathLst>
              <a:path w="1447800" h="1436370">
                <a:moveTo>
                  <a:pt x="726009" y="0"/>
                </a:moveTo>
                <a:lnTo>
                  <a:pt x="673992" y="1607"/>
                </a:lnTo>
                <a:lnTo>
                  <a:pt x="623266" y="6358"/>
                </a:lnTo>
                <a:lnTo>
                  <a:pt x="573915" y="14141"/>
                </a:lnTo>
                <a:lnTo>
                  <a:pt x="526020" y="24849"/>
                </a:lnTo>
                <a:lnTo>
                  <a:pt x="479662" y="38372"/>
                </a:lnTo>
                <a:lnTo>
                  <a:pt x="434924" y="54601"/>
                </a:lnTo>
                <a:lnTo>
                  <a:pt x="391887" y="73426"/>
                </a:lnTo>
                <a:lnTo>
                  <a:pt x="350635" y="94738"/>
                </a:lnTo>
                <a:lnTo>
                  <a:pt x="311247" y="118428"/>
                </a:lnTo>
                <a:lnTo>
                  <a:pt x="273807" y="144388"/>
                </a:lnTo>
                <a:lnTo>
                  <a:pt x="238396" y="172506"/>
                </a:lnTo>
                <a:lnTo>
                  <a:pt x="205097" y="202675"/>
                </a:lnTo>
                <a:lnTo>
                  <a:pt x="173990" y="234785"/>
                </a:lnTo>
                <a:lnTo>
                  <a:pt x="145159" y="268727"/>
                </a:lnTo>
                <a:lnTo>
                  <a:pt x="118685" y="304392"/>
                </a:lnTo>
                <a:lnTo>
                  <a:pt x="94649" y="341670"/>
                </a:lnTo>
                <a:lnTo>
                  <a:pt x="73135" y="380452"/>
                </a:lnTo>
                <a:lnTo>
                  <a:pt x="54223" y="420629"/>
                </a:lnTo>
                <a:lnTo>
                  <a:pt x="37996" y="462092"/>
                </a:lnTo>
                <a:lnTo>
                  <a:pt x="24536" y="504731"/>
                </a:lnTo>
                <a:lnTo>
                  <a:pt x="14046" y="547934"/>
                </a:lnTo>
                <a:lnTo>
                  <a:pt x="6290" y="592830"/>
                </a:lnTo>
                <a:lnTo>
                  <a:pt x="6243" y="593102"/>
                </a:lnTo>
                <a:lnTo>
                  <a:pt x="1659" y="637789"/>
                </a:lnTo>
                <a:lnTo>
                  <a:pt x="1574" y="638616"/>
                </a:lnTo>
                <a:lnTo>
                  <a:pt x="0" y="684869"/>
                </a:lnTo>
                <a:lnTo>
                  <a:pt x="0" y="689717"/>
                </a:lnTo>
                <a:lnTo>
                  <a:pt x="1509" y="731948"/>
                </a:lnTo>
                <a:lnTo>
                  <a:pt x="1577" y="733846"/>
                </a:lnTo>
                <a:lnTo>
                  <a:pt x="1656" y="736070"/>
                </a:lnTo>
                <a:lnTo>
                  <a:pt x="6924" y="786589"/>
                </a:lnTo>
                <a:lnTo>
                  <a:pt x="15437" y="833571"/>
                </a:lnTo>
                <a:lnTo>
                  <a:pt x="27188" y="879419"/>
                </a:lnTo>
                <a:lnTo>
                  <a:pt x="42083" y="924007"/>
                </a:lnTo>
                <a:lnTo>
                  <a:pt x="60026" y="967212"/>
                </a:lnTo>
                <a:lnTo>
                  <a:pt x="80920" y="1008909"/>
                </a:lnTo>
                <a:lnTo>
                  <a:pt x="104670" y="1048974"/>
                </a:lnTo>
                <a:lnTo>
                  <a:pt x="131181" y="1087283"/>
                </a:lnTo>
                <a:lnTo>
                  <a:pt x="160356" y="1123711"/>
                </a:lnTo>
                <a:lnTo>
                  <a:pt x="192100" y="1158133"/>
                </a:lnTo>
                <a:lnTo>
                  <a:pt x="226317" y="1190427"/>
                </a:lnTo>
                <a:lnTo>
                  <a:pt x="262912" y="1220467"/>
                </a:lnTo>
                <a:lnTo>
                  <a:pt x="301788" y="1248129"/>
                </a:lnTo>
                <a:lnTo>
                  <a:pt x="342850" y="1273288"/>
                </a:lnTo>
                <a:lnTo>
                  <a:pt x="386002" y="1295821"/>
                </a:lnTo>
                <a:lnTo>
                  <a:pt x="431149" y="1315603"/>
                </a:lnTo>
                <a:lnTo>
                  <a:pt x="473828" y="1436259"/>
                </a:lnTo>
                <a:lnTo>
                  <a:pt x="969049" y="1436259"/>
                </a:lnTo>
                <a:lnTo>
                  <a:pt x="1011725" y="1315603"/>
                </a:lnTo>
                <a:lnTo>
                  <a:pt x="1011833" y="1315300"/>
                </a:lnTo>
                <a:lnTo>
                  <a:pt x="1057386" y="1295303"/>
                </a:lnTo>
                <a:lnTo>
                  <a:pt x="1100934" y="1272521"/>
                </a:lnTo>
                <a:lnTo>
                  <a:pt x="1142378" y="1247083"/>
                </a:lnTo>
                <a:lnTo>
                  <a:pt x="1181622" y="1219120"/>
                </a:lnTo>
                <a:lnTo>
                  <a:pt x="1218567" y="1188762"/>
                </a:lnTo>
                <a:lnTo>
                  <a:pt x="1253116" y="1156138"/>
                </a:lnTo>
                <a:lnTo>
                  <a:pt x="1285173" y="1121378"/>
                </a:lnTo>
                <a:lnTo>
                  <a:pt x="1314639" y="1084612"/>
                </a:lnTo>
                <a:lnTo>
                  <a:pt x="1341417" y="1045969"/>
                </a:lnTo>
                <a:lnTo>
                  <a:pt x="1365410" y="1005581"/>
                </a:lnTo>
                <a:lnTo>
                  <a:pt x="1378207" y="980116"/>
                </a:lnTo>
                <a:lnTo>
                  <a:pt x="726009" y="980116"/>
                </a:lnTo>
                <a:lnTo>
                  <a:pt x="679651" y="976232"/>
                </a:lnTo>
                <a:lnTo>
                  <a:pt x="679084" y="976232"/>
                </a:lnTo>
                <a:lnTo>
                  <a:pt x="634799" y="964744"/>
                </a:lnTo>
                <a:lnTo>
                  <a:pt x="594386" y="946530"/>
                </a:lnTo>
                <a:lnTo>
                  <a:pt x="557995" y="922189"/>
                </a:lnTo>
                <a:lnTo>
                  <a:pt x="526049" y="892389"/>
                </a:lnTo>
                <a:lnTo>
                  <a:pt x="498967" y="857796"/>
                </a:lnTo>
                <a:lnTo>
                  <a:pt x="477170" y="819080"/>
                </a:lnTo>
                <a:lnTo>
                  <a:pt x="461080" y="776908"/>
                </a:lnTo>
                <a:lnTo>
                  <a:pt x="451118" y="731948"/>
                </a:lnTo>
                <a:lnTo>
                  <a:pt x="447703" y="684869"/>
                </a:lnTo>
                <a:lnTo>
                  <a:pt x="447703" y="680031"/>
                </a:lnTo>
                <a:lnTo>
                  <a:pt x="450843" y="633803"/>
                </a:lnTo>
                <a:lnTo>
                  <a:pt x="460113" y="589425"/>
                </a:lnTo>
                <a:lnTo>
                  <a:pt x="475211" y="547934"/>
                </a:lnTo>
                <a:lnTo>
                  <a:pt x="495871" y="509855"/>
                </a:lnTo>
                <a:lnTo>
                  <a:pt x="521816" y="475842"/>
                </a:lnTo>
                <a:lnTo>
                  <a:pt x="552771" y="446549"/>
                </a:lnTo>
                <a:lnTo>
                  <a:pt x="588460" y="422627"/>
                </a:lnTo>
                <a:lnTo>
                  <a:pt x="628607" y="404732"/>
                </a:lnTo>
                <a:lnTo>
                  <a:pt x="672658" y="393586"/>
                </a:lnTo>
                <a:lnTo>
                  <a:pt x="672065" y="393586"/>
                </a:lnTo>
                <a:lnTo>
                  <a:pt x="721171" y="389632"/>
                </a:lnTo>
                <a:lnTo>
                  <a:pt x="1380721" y="389632"/>
                </a:lnTo>
                <a:lnTo>
                  <a:pt x="1374601" y="376609"/>
                </a:lnTo>
                <a:lnTo>
                  <a:pt x="1353245" y="338087"/>
                </a:lnTo>
                <a:lnTo>
                  <a:pt x="1329385" y="301085"/>
                </a:lnTo>
                <a:lnTo>
                  <a:pt x="1303103" y="265709"/>
                </a:lnTo>
                <a:lnTo>
                  <a:pt x="1274478" y="232065"/>
                </a:lnTo>
                <a:lnTo>
                  <a:pt x="1243591" y="200256"/>
                </a:lnTo>
                <a:lnTo>
                  <a:pt x="1210524" y="170389"/>
                </a:lnTo>
                <a:lnTo>
                  <a:pt x="1175358" y="142568"/>
                </a:lnTo>
                <a:lnTo>
                  <a:pt x="1138172" y="116898"/>
                </a:lnTo>
                <a:lnTo>
                  <a:pt x="1099049" y="93484"/>
                </a:lnTo>
                <a:lnTo>
                  <a:pt x="1058069" y="72431"/>
                </a:lnTo>
                <a:lnTo>
                  <a:pt x="1015313" y="53845"/>
                </a:lnTo>
                <a:lnTo>
                  <a:pt x="970862" y="37830"/>
                </a:lnTo>
                <a:lnTo>
                  <a:pt x="924796" y="24491"/>
                </a:lnTo>
                <a:lnTo>
                  <a:pt x="877197" y="13933"/>
                </a:lnTo>
                <a:lnTo>
                  <a:pt x="828754" y="6358"/>
                </a:lnTo>
                <a:lnTo>
                  <a:pt x="829171" y="6358"/>
                </a:lnTo>
                <a:lnTo>
                  <a:pt x="777987" y="1607"/>
                </a:lnTo>
                <a:lnTo>
                  <a:pt x="778523" y="1607"/>
                </a:lnTo>
                <a:lnTo>
                  <a:pt x="726009" y="0"/>
                </a:lnTo>
                <a:close/>
              </a:path>
              <a:path w="1447800" h="1436370">
                <a:moveTo>
                  <a:pt x="1380721" y="389632"/>
                </a:moveTo>
                <a:lnTo>
                  <a:pt x="721171" y="389632"/>
                </a:lnTo>
                <a:lnTo>
                  <a:pt x="768364" y="393586"/>
                </a:lnTo>
                <a:lnTo>
                  <a:pt x="812376" y="405003"/>
                </a:lnTo>
                <a:lnTo>
                  <a:pt x="852787" y="423215"/>
                </a:lnTo>
                <a:lnTo>
                  <a:pt x="889176" y="447555"/>
                </a:lnTo>
                <a:lnTo>
                  <a:pt x="921122" y="477354"/>
                </a:lnTo>
                <a:lnTo>
                  <a:pt x="948203" y="511945"/>
                </a:lnTo>
                <a:lnTo>
                  <a:pt x="969999" y="550660"/>
                </a:lnTo>
                <a:lnTo>
                  <a:pt x="986089" y="592830"/>
                </a:lnTo>
                <a:lnTo>
                  <a:pt x="996052" y="637789"/>
                </a:lnTo>
                <a:lnTo>
                  <a:pt x="999466" y="684869"/>
                </a:lnTo>
                <a:lnTo>
                  <a:pt x="999466" y="689717"/>
                </a:lnTo>
                <a:lnTo>
                  <a:pt x="996318" y="736070"/>
                </a:lnTo>
                <a:lnTo>
                  <a:pt x="987057" y="780319"/>
                </a:lnTo>
                <a:lnTo>
                  <a:pt x="971959" y="821810"/>
                </a:lnTo>
                <a:lnTo>
                  <a:pt x="951299" y="859888"/>
                </a:lnTo>
                <a:lnTo>
                  <a:pt x="925355" y="893902"/>
                </a:lnTo>
                <a:lnTo>
                  <a:pt x="894401" y="923196"/>
                </a:lnTo>
                <a:lnTo>
                  <a:pt x="858713" y="947118"/>
                </a:lnTo>
                <a:lnTo>
                  <a:pt x="818568" y="965015"/>
                </a:lnTo>
                <a:lnTo>
                  <a:pt x="774242" y="976232"/>
                </a:lnTo>
                <a:lnTo>
                  <a:pt x="726009" y="980116"/>
                </a:lnTo>
                <a:lnTo>
                  <a:pt x="1378207" y="980116"/>
                </a:lnTo>
                <a:lnTo>
                  <a:pt x="1404649" y="920083"/>
                </a:lnTo>
                <a:lnTo>
                  <a:pt x="1419700" y="875235"/>
                </a:lnTo>
                <a:lnTo>
                  <a:pt x="1431577" y="829159"/>
                </a:lnTo>
                <a:lnTo>
                  <a:pt x="1440181" y="781986"/>
                </a:lnTo>
                <a:lnTo>
                  <a:pt x="1445414" y="733846"/>
                </a:lnTo>
                <a:lnTo>
                  <a:pt x="1447181" y="684869"/>
                </a:lnTo>
                <a:lnTo>
                  <a:pt x="1447181" y="680031"/>
                </a:lnTo>
                <a:lnTo>
                  <a:pt x="1445618" y="633803"/>
                </a:lnTo>
                <a:lnTo>
                  <a:pt x="1441095" y="589425"/>
                </a:lnTo>
                <a:lnTo>
                  <a:pt x="1440986" y="588360"/>
                </a:lnTo>
                <a:lnTo>
                  <a:pt x="1433364" y="543808"/>
                </a:lnTo>
                <a:lnTo>
                  <a:pt x="1422834" y="500252"/>
                </a:lnTo>
                <a:lnTo>
                  <a:pt x="1409476" y="457797"/>
                </a:lnTo>
                <a:lnTo>
                  <a:pt x="1393371" y="416548"/>
                </a:lnTo>
                <a:lnTo>
                  <a:pt x="1380721" y="389632"/>
                </a:lnTo>
                <a:close/>
              </a:path>
            </a:pathLst>
          </a:custGeom>
          <a:solidFill>
            <a:srgbClr val="8DBFE7"/>
          </a:solidFill>
        </p:spPr>
        <p:txBody>
          <a:bodyPr wrap="square" lIns="0" tIns="0" rIns="0" bIns="0" rtlCol="0"/>
          <a:lstStyle/>
          <a:p>
            <a:endParaRPr/>
          </a:p>
        </p:txBody>
      </p:sp>
      <p:sp>
        <p:nvSpPr>
          <p:cNvPr id="11" name="object 11"/>
          <p:cNvSpPr/>
          <p:nvPr/>
        </p:nvSpPr>
        <p:spPr>
          <a:xfrm>
            <a:off x="8932863" y="5414016"/>
            <a:ext cx="492759" cy="357505"/>
          </a:xfrm>
          <a:custGeom>
            <a:avLst/>
            <a:gdLst/>
            <a:ahLst/>
            <a:cxnLst/>
            <a:rect l="l" t="t" r="r" b="b"/>
            <a:pathLst>
              <a:path w="492759" h="357504">
                <a:moveTo>
                  <a:pt x="489699" y="60782"/>
                </a:moveTo>
                <a:lnTo>
                  <a:pt x="479501" y="0"/>
                </a:lnTo>
                <a:lnTo>
                  <a:pt x="10198" y="0"/>
                </a:lnTo>
                <a:lnTo>
                  <a:pt x="10198" y="62484"/>
                </a:lnTo>
                <a:lnTo>
                  <a:pt x="293306" y="62484"/>
                </a:lnTo>
                <a:lnTo>
                  <a:pt x="0" y="163741"/>
                </a:lnTo>
                <a:lnTo>
                  <a:pt x="20396" y="222808"/>
                </a:lnTo>
                <a:lnTo>
                  <a:pt x="489699" y="60782"/>
                </a:lnTo>
                <a:close/>
              </a:path>
              <a:path w="492759" h="357504">
                <a:moveTo>
                  <a:pt x="492175" y="193459"/>
                </a:moveTo>
                <a:lnTo>
                  <a:pt x="471779" y="134404"/>
                </a:lnTo>
                <a:lnTo>
                  <a:pt x="2476" y="296430"/>
                </a:lnTo>
                <a:lnTo>
                  <a:pt x="12674" y="357200"/>
                </a:lnTo>
                <a:lnTo>
                  <a:pt x="481977" y="357200"/>
                </a:lnTo>
                <a:lnTo>
                  <a:pt x="481977" y="294716"/>
                </a:lnTo>
                <a:lnTo>
                  <a:pt x="198869" y="294716"/>
                </a:lnTo>
                <a:lnTo>
                  <a:pt x="492175" y="193459"/>
                </a:lnTo>
                <a:close/>
              </a:path>
            </a:pathLst>
          </a:custGeom>
          <a:solidFill>
            <a:srgbClr val="8DBFE7"/>
          </a:solidFill>
        </p:spPr>
        <p:txBody>
          <a:bodyPr wrap="square" lIns="0" tIns="0" rIns="0" bIns="0" rtlCol="0"/>
          <a:lstStyle/>
          <a:p>
            <a:endParaRPr/>
          </a:p>
        </p:txBody>
      </p:sp>
      <p:grpSp>
        <p:nvGrpSpPr>
          <p:cNvPr id="13" name="object 13"/>
          <p:cNvGrpSpPr/>
          <p:nvPr/>
        </p:nvGrpSpPr>
        <p:grpSpPr>
          <a:xfrm>
            <a:off x="0" y="0"/>
            <a:ext cx="2312035" cy="2731135"/>
            <a:chOff x="0" y="0"/>
            <a:chExt cx="2312035" cy="2731135"/>
          </a:xfrm>
        </p:grpSpPr>
        <p:sp>
          <p:nvSpPr>
            <p:cNvPr id="14" name="object 14"/>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FFFFFF"/>
            </a:solidFill>
          </p:spPr>
          <p:txBody>
            <a:bodyPr wrap="square" lIns="0" tIns="0" rIns="0" bIns="0" rtlCol="0"/>
            <a:lstStyle/>
            <a:p>
              <a:endParaRPr/>
            </a:p>
          </p:txBody>
        </p:sp>
        <p:sp>
          <p:nvSpPr>
            <p:cNvPr id="15" name="object 15"/>
            <p:cNvSpPr/>
            <p:nvPr/>
          </p:nvSpPr>
          <p:spPr>
            <a:xfrm>
              <a:off x="826617" y="895825"/>
              <a:ext cx="1485900" cy="1440180"/>
            </a:xfrm>
            <a:custGeom>
              <a:avLst/>
              <a:gdLst/>
              <a:ahLst/>
              <a:cxnLst/>
              <a:rect l="l" t="t" r="r" b="b"/>
              <a:pathLst>
                <a:path w="1485900" h="1440180">
                  <a:moveTo>
                    <a:pt x="1485328" y="13055"/>
                  </a:moveTo>
                  <a:lnTo>
                    <a:pt x="1471688" y="13055"/>
                  </a:lnTo>
                  <a:lnTo>
                    <a:pt x="1471688" y="1427391"/>
                  </a:lnTo>
                  <a:lnTo>
                    <a:pt x="1485328" y="1427391"/>
                  </a:lnTo>
                  <a:lnTo>
                    <a:pt x="1485328" y="13055"/>
                  </a:lnTo>
                  <a:close/>
                </a:path>
                <a:path w="1485900" h="1440180">
                  <a:moveTo>
                    <a:pt x="1485328" y="0"/>
                  </a:moveTo>
                  <a:lnTo>
                    <a:pt x="0" y="0"/>
                  </a:lnTo>
                  <a:lnTo>
                    <a:pt x="0" y="12700"/>
                  </a:lnTo>
                  <a:lnTo>
                    <a:pt x="0" y="1427480"/>
                  </a:lnTo>
                  <a:lnTo>
                    <a:pt x="0" y="1440180"/>
                  </a:lnTo>
                  <a:lnTo>
                    <a:pt x="1485328" y="1440180"/>
                  </a:lnTo>
                  <a:lnTo>
                    <a:pt x="1485328" y="1427480"/>
                  </a:lnTo>
                  <a:lnTo>
                    <a:pt x="13627" y="1427480"/>
                  </a:lnTo>
                  <a:lnTo>
                    <a:pt x="13627" y="12700"/>
                  </a:lnTo>
                  <a:lnTo>
                    <a:pt x="1485328" y="12700"/>
                  </a:lnTo>
                  <a:lnTo>
                    <a:pt x="1485328" y="0"/>
                  </a:lnTo>
                  <a:close/>
                </a:path>
              </a:pathLst>
            </a:custGeom>
            <a:solidFill>
              <a:srgbClr val="0077C6"/>
            </a:solidFill>
          </p:spPr>
          <p:txBody>
            <a:bodyPr wrap="square" lIns="0" tIns="0" rIns="0" bIns="0" rtlCol="0"/>
            <a:lstStyle/>
            <a:p>
              <a:endParaRPr/>
            </a:p>
          </p:txBody>
        </p:sp>
        <p:sp>
          <p:nvSpPr>
            <p:cNvPr id="16" name="object 16"/>
            <p:cNvSpPr/>
            <p:nvPr/>
          </p:nvSpPr>
          <p:spPr>
            <a:xfrm>
              <a:off x="421495" y="2336431"/>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8DBFE7"/>
            </a:solidFill>
          </p:spPr>
          <p:txBody>
            <a:bodyPr wrap="square" lIns="0" tIns="0" rIns="0" bIns="0" rtlCol="0"/>
            <a:lstStyle/>
            <a:p>
              <a:endParaRPr/>
            </a:p>
          </p:txBody>
        </p:sp>
      </p:grpSp>
      <p:grpSp>
        <p:nvGrpSpPr>
          <p:cNvPr id="17" name="object 17"/>
          <p:cNvGrpSpPr/>
          <p:nvPr/>
        </p:nvGrpSpPr>
        <p:grpSpPr>
          <a:xfrm>
            <a:off x="17792149" y="8471888"/>
            <a:ext cx="2312035" cy="2837180"/>
            <a:chOff x="17792149" y="8471888"/>
            <a:chExt cx="2312035" cy="2837180"/>
          </a:xfrm>
        </p:grpSpPr>
        <p:sp>
          <p:nvSpPr>
            <p:cNvPr id="18" name="object 18"/>
            <p:cNvSpPr/>
            <p:nvPr/>
          </p:nvSpPr>
          <p:spPr>
            <a:xfrm>
              <a:off x="18464767" y="9656700"/>
              <a:ext cx="1639570" cy="1652270"/>
            </a:xfrm>
            <a:custGeom>
              <a:avLst/>
              <a:gdLst/>
              <a:ahLst/>
              <a:cxnLst/>
              <a:rect l="l" t="t" r="r" b="b"/>
              <a:pathLst>
                <a:path w="1639569" h="1652270">
                  <a:moveTo>
                    <a:pt x="1639321" y="0"/>
                  </a:moveTo>
                  <a:lnTo>
                    <a:pt x="0" y="0"/>
                  </a:lnTo>
                  <a:lnTo>
                    <a:pt x="0" y="1651855"/>
                  </a:lnTo>
                  <a:lnTo>
                    <a:pt x="1639321" y="1651855"/>
                  </a:lnTo>
                  <a:lnTo>
                    <a:pt x="1639321" y="0"/>
                  </a:lnTo>
                  <a:close/>
                </a:path>
              </a:pathLst>
            </a:custGeom>
            <a:solidFill>
              <a:srgbClr val="FFFFFF"/>
            </a:solidFill>
          </p:spPr>
          <p:txBody>
            <a:bodyPr wrap="square" lIns="0" tIns="0" rIns="0" bIns="0" rtlCol="0"/>
            <a:lstStyle/>
            <a:p>
              <a:endParaRPr/>
            </a:p>
          </p:txBody>
        </p:sp>
        <p:sp>
          <p:nvSpPr>
            <p:cNvPr id="19" name="object 19"/>
            <p:cNvSpPr/>
            <p:nvPr/>
          </p:nvSpPr>
          <p:spPr>
            <a:xfrm>
              <a:off x="17792142" y="8881585"/>
              <a:ext cx="1485900" cy="1496060"/>
            </a:xfrm>
            <a:custGeom>
              <a:avLst/>
              <a:gdLst/>
              <a:ahLst/>
              <a:cxnLst/>
              <a:rect l="l" t="t" r="r" b="b"/>
              <a:pathLst>
                <a:path w="1485900" h="1496059">
                  <a:moveTo>
                    <a:pt x="1485328" y="0"/>
                  </a:moveTo>
                  <a:lnTo>
                    <a:pt x="0" y="0"/>
                  </a:lnTo>
                  <a:lnTo>
                    <a:pt x="0" y="13970"/>
                  </a:lnTo>
                  <a:lnTo>
                    <a:pt x="0" y="1483360"/>
                  </a:lnTo>
                  <a:lnTo>
                    <a:pt x="0" y="1496060"/>
                  </a:lnTo>
                  <a:lnTo>
                    <a:pt x="1485328" y="1496060"/>
                  </a:lnTo>
                  <a:lnTo>
                    <a:pt x="1485328" y="1483360"/>
                  </a:lnTo>
                  <a:lnTo>
                    <a:pt x="13639" y="1483360"/>
                  </a:lnTo>
                  <a:lnTo>
                    <a:pt x="13639" y="13970"/>
                  </a:lnTo>
                  <a:lnTo>
                    <a:pt x="1471701" y="13970"/>
                  </a:lnTo>
                  <a:lnTo>
                    <a:pt x="1471701" y="1482852"/>
                  </a:lnTo>
                  <a:lnTo>
                    <a:pt x="1485328" y="1482852"/>
                  </a:lnTo>
                  <a:lnTo>
                    <a:pt x="1485328" y="13970"/>
                  </a:lnTo>
                  <a:lnTo>
                    <a:pt x="1485328" y="13652"/>
                  </a:lnTo>
                  <a:lnTo>
                    <a:pt x="1485328" y="0"/>
                  </a:lnTo>
                  <a:close/>
                </a:path>
              </a:pathLst>
            </a:custGeom>
            <a:solidFill>
              <a:srgbClr val="0077C6"/>
            </a:solidFill>
          </p:spPr>
          <p:txBody>
            <a:bodyPr wrap="square" lIns="0" tIns="0" rIns="0" bIns="0" rtlCol="0"/>
            <a:lstStyle/>
            <a:p>
              <a:endParaRPr/>
            </a:p>
          </p:txBody>
        </p:sp>
        <p:sp>
          <p:nvSpPr>
            <p:cNvPr id="20" name="object 20"/>
            <p:cNvSpPr/>
            <p:nvPr/>
          </p:nvSpPr>
          <p:spPr>
            <a:xfrm>
              <a:off x="19276093" y="8471888"/>
              <a:ext cx="407034" cy="410209"/>
            </a:xfrm>
            <a:custGeom>
              <a:avLst/>
              <a:gdLst/>
              <a:ahLst/>
              <a:cxnLst/>
              <a:rect l="l" t="t" r="r" b="b"/>
              <a:pathLst>
                <a:path w="407034" h="410209">
                  <a:moveTo>
                    <a:pt x="406511" y="0"/>
                  </a:moveTo>
                  <a:lnTo>
                    <a:pt x="0" y="0"/>
                  </a:lnTo>
                  <a:lnTo>
                    <a:pt x="0" y="409610"/>
                  </a:lnTo>
                  <a:lnTo>
                    <a:pt x="406511" y="409610"/>
                  </a:lnTo>
                  <a:lnTo>
                    <a:pt x="406511" y="0"/>
                  </a:lnTo>
                  <a:close/>
                </a:path>
              </a:pathLst>
            </a:custGeom>
            <a:solidFill>
              <a:srgbClr val="8DBFE7"/>
            </a:solidFill>
          </p:spPr>
          <p:txBody>
            <a:bodyPr wrap="square" lIns="0" tIns="0" rIns="0" bIns="0" rtlCol="0"/>
            <a:lstStyle/>
            <a:p>
              <a:endParaRPr/>
            </a:p>
          </p:txBody>
        </p:sp>
      </p:grpSp>
      <p:sp>
        <p:nvSpPr>
          <p:cNvPr id="22" name="Title 21">
            <a:extLst>
              <a:ext uri="{FF2B5EF4-FFF2-40B4-BE49-F238E27FC236}">
                <a16:creationId xmlns:a16="http://schemas.microsoft.com/office/drawing/2014/main" id="{A8DF5599-8E9F-67EC-D3B4-2781E87E0EC9}"/>
              </a:ext>
            </a:extLst>
          </p:cNvPr>
          <p:cNvSpPr>
            <a:spLocks noGrp="1"/>
          </p:cNvSpPr>
          <p:nvPr>
            <p:ph type="title"/>
          </p:nvPr>
        </p:nvSpPr>
        <p:spPr/>
        <p:txBody>
          <a:bodyPr/>
          <a:lstStyle/>
          <a:p>
            <a:endParaRPr lang="en-US"/>
          </a:p>
        </p:txBody>
      </p:sp>
      <p:sp>
        <p:nvSpPr>
          <p:cNvPr id="24" name="object 15">
            <a:extLst>
              <a:ext uri="{FF2B5EF4-FFF2-40B4-BE49-F238E27FC236}">
                <a16:creationId xmlns:a16="http://schemas.microsoft.com/office/drawing/2014/main" id="{349545E6-08B5-DB8C-E08B-E61EB62F0E8A}"/>
              </a:ext>
            </a:extLst>
          </p:cNvPr>
          <p:cNvSpPr txBox="1">
            <a:spLocks/>
          </p:cNvSpPr>
          <p:nvPr/>
        </p:nvSpPr>
        <p:spPr>
          <a:xfrm>
            <a:off x="4884402" y="3649643"/>
            <a:ext cx="14008626" cy="3202727"/>
          </a:xfrm>
          <a:prstGeom prst="rect">
            <a:avLst/>
          </a:prstGeom>
        </p:spPr>
        <p:txBody>
          <a:bodyPr vert="horz" wrap="square" lIns="0" tIns="1708713" rIns="0" bIns="0" rtlCol="0" anchor="t">
            <a:spAutoFit/>
          </a:bodyPr>
          <a:lstStyle>
            <a:lvl1pPr>
              <a:defRPr sz="7400" b="0" i="0">
                <a:solidFill>
                  <a:srgbClr val="0D1746"/>
                </a:solidFill>
                <a:latin typeface="Arial Black"/>
                <a:ea typeface="+mj-ea"/>
                <a:cs typeface="Arial Black"/>
              </a:defRPr>
            </a:lvl1pPr>
          </a:lstStyle>
          <a:p>
            <a:pPr marL="6917055">
              <a:spcBef>
                <a:spcPts val="110"/>
              </a:spcBef>
            </a:pPr>
            <a:r>
              <a:rPr lang="en-US" sz="9600" dirty="0">
                <a:solidFill>
                  <a:srgbClr val="FFFFFF"/>
                </a:solidFill>
              </a:rPr>
              <a:t>2025</a:t>
            </a:r>
            <a:endParaRPr lang="en-US" sz="9600">
              <a:solidFill>
                <a:srgbClr val="FFFFFF"/>
              </a:solidFill>
            </a:endParaRPr>
          </a:p>
        </p:txBody>
      </p:sp>
    </p:spTree>
    <p:extLst>
      <p:ext uri="{BB962C8B-B14F-4D97-AF65-F5344CB8AC3E}">
        <p14:creationId xmlns:p14="http://schemas.microsoft.com/office/powerpoint/2010/main" val="92380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E74093-5C2B-E7D6-7764-329B76CB4876}"/>
              </a:ext>
            </a:extLst>
          </p:cNvPr>
          <p:cNvSpPr/>
          <p:nvPr/>
        </p:nvSpPr>
        <p:spPr>
          <a:xfrm>
            <a:off x="5445295" y="5568710"/>
            <a:ext cx="4512945" cy="4461090"/>
          </a:xfrm>
          <a:prstGeom prst="rect">
            <a:avLst/>
          </a:prstGeom>
          <a:solidFill>
            <a:srgbClr val="007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object 2"/>
          <p:cNvGrpSpPr/>
          <p:nvPr/>
        </p:nvGrpSpPr>
        <p:grpSpPr>
          <a:xfrm>
            <a:off x="727726" y="5568710"/>
            <a:ext cx="4523105" cy="4465955"/>
            <a:chOff x="727726" y="5568710"/>
            <a:chExt cx="4523105" cy="4465955"/>
          </a:xfrm>
        </p:grpSpPr>
        <p:sp>
          <p:nvSpPr>
            <p:cNvPr id="3" name="object 3"/>
            <p:cNvSpPr/>
            <p:nvPr/>
          </p:nvSpPr>
          <p:spPr>
            <a:xfrm>
              <a:off x="732961" y="8439125"/>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9C7"/>
            </a:solidFill>
          </p:spPr>
          <p:txBody>
            <a:bodyPr wrap="square" lIns="0" tIns="0" rIns="0" bIns="0" rtlCol="0"/>
            <a:lstStyle/>
            <a:p>
              <a:endParaRPr/>
            </a:p>
          </p:txBody>
        </p:sp>
        <p:sp>
          <p:nvSpPr>
            <p:cNvPr id="4" name="object 4"/>
            <p:cNvSpPr/>
            <p:nvPr/>
          </p:nvSpPr>
          <p:spPr>
            <a:xfrm>
              <a:off x="1559585" y="7692866"/>
              <a:ext cx="1485900" cy="1440180"/>
            </a:xfrm>
            <a:custGeom>
              <a:avLst/>
              <a:gdLst/>
              <a:ahLst/>
              <a:cxnLst/>
              <a:rect l="l" t="t" r="r" b="b"/>
              <a:pathLst>
                <a:path w="1485900" h="1440179">
                  <a:moveTo>
                    <a:pt x="1485315" y="0"/>
                  </a:moveTo>
                  <a:lnTo>
                    <a:pt x="0" y="0"/>
                  </a:lnTo>
                  <a:lnTo>
                    <a:pt x="0" y="12700"/>
                  </a:lnTo>
                  <a:lnTo>
                    <a:pt x="0" y="1427480"/>
                  </a:lnTo>
                  <a:lnTo>
                    <a:pt x="0" y="1440180"/>
                  </a:lnTo>
                  <a:lnTo>
                    <a:pt x="1485315" y="1440180"/>
                  </a:lnTo>
                  <a:lnTo>
                    <a:pt x="1485315" y="1427568"/>
                  </a:lnTo>
                  <a:lnTo>
                    <a:pt x="1485315" y="13233"/>
                  </a:lnTo>
                  <a:lnTo>
                    <a:pt x="1471688" y="13233"/>
                  </a:lnTo>
                  <a:lnTo>
                    <a:pt x="1471688" y="1427480"/>
                  </a:lnTo>
                  <a:lnTo>
                    <a:pt x="13627" y="1427480"/>
                  </a:lnTo>
                  <a:lnTo>
                    <a:pt x="13627" y="12700"/>
                  </a:lnTo>
                  <a:lnTo>
                    <a:pt x="1485315" y="12700"/>
                  </a:lnTo>
                  <a:lnTo>
                    <a:pt x="1485315" y="0"/>
                  </a:lnTo>
                  <a:close/>
                </a:path>
              </a:pathLst>
            </a:custGeom>
            <a:solidFill>
              <a:srgbClr val="0D1746"/>
            </a:solidFill>
          </p:spPr>
          <p:txBody>
            <a:bodyPr wrap="square" lIns="0" tIns="0" rIns="0" bIns="0" rtlCol="0"/>
            <a:lstStyle/>
            <a:p>
              <a:endParaRPr/>
            </a:p>
          </p:txBody>
        </p:sp>
        <p:sp>
          <p:nvSpPr>
            <p:cNvPr id="5" name="object 5"/>
            <p:cNvSpPr/>
            <p:nvPr/>
          </p:nvSpPr>
          <p:spPr>
            <a:xfrm>
              <a:off x="1154467" y="7298542"/>
              <a:ext cx="407034" cy="394335"/>
            </a:xfrm>
            <a:custGeom>
              <a:avLst/>
              <a:gdLst/>
              <a:ahLst/>
              <a:cxnLst/>
              <a:rect l="l" t="t" r="r" b="b"/>
              <a:pathLst>
                <a:path w="407034" h="394334">
                  <a:moveTo>
                    <a:pt x="406511" y="0"/>
                  </a:moveTo>
                  <a:lnTo>
                    <a:pt x="0" y="0"/>
                  </a:lnTo>
                  <a:lnTo>
                    <a:pt x="0" y="394323"/>
                  </a:lnTo>
                  <a:lnTo>
                    <a:pt x="406511" y="394323"/>
                  </a:lnTo>
                  <a:lnTo>
                    <a:pt x="406511" y="0"/>
                  </a:lnTo>
                  <a:close/>
                </a:path>
              </a:pathLst>
            </a:custGeom>
            <a:solidFill>
              <a:srgbClr val="B5D7EE"/>
            </a:solidFill>
          </p:spPr>
          <p:txBody>
            <a:bodyPr wrap="square" lIns="0" tIns="0" rIns="0" bIns="0" rtlCol="0"/>
            <a:lstStyle/>
            <a:p>
              <a:endParaRPr/>
            </a:p>
          </p:txBody>
        </p:sp>
      </p:grpSp>
      <p:sp>
        <p:nvSpPr>
          <p:cNvPr id="6" name="object 6"/>
          <p:cNvSpPr txBox="1"/>
          <p:nvPr/>
        </p:nvSpPr>
        <p:spPr>
          <a:xfrm>
            <a:off x="732961" y="1275636"/>
            <a:ext cx="9225280" cy="4086860"/>
          </a:xfrm>
          <a:prstGeom prst="rect">
            <a:avLst/>
          </a:prstGeom>
          <a:solidFill>
            <a:srgbClr val="0D1746"/>
          </a:solidFill>
        </p:spPr>
        <p:txBody>
          <a:bodyPr vert="horz" wrap="square" lIns="0" tIns="485140" rIns="0" bIns="0" rtlCol="0">
            <a:spAutoFit/>
          </a:bodyPr>
          <a:lstStyle/>
          <a:p>
            <a:pPr marL="612140" marR="1661160">
              <a:lnSpc>
                <a:spcPts val="5440"/>
              </a:lnSpc>
              <a:spcBef>
                <a:spcPts val="3820"/>
              </a:spcBef>
            </a:pPr>
            <a:r>
              <a:rPr sz="4950" spc="-165">
                <a:solidFill>
                  <a:srgbClr val="FFFFFF"/>
                </a:solidFill>
                <a:latin typeface="Arial Black"/>
                <a:cs typeface="Arial Black"/>
              </a:rPr>
              <a:t>Please</a:t>
            </a:r>
            <a:r>
              <a:rPr sz="4950" spc="-285">
                <a:solidFill>
                  <a:srgbClr val="FFFFFF"/>
                </a:solidFill>
                <a:latin typeface="Arial Black"/>
                <a:cs typeface="Arial Black"/>
              </a:rPr>
              <a:t> </a:t>
            </a:r>
            <a:r>
              <a:rPr sz="4950" spc="-180">
                <a:solidFill>
                  <a:srgbClr val="FFFFFF"/>
                </a:solidFill>
                <a:latin typeface="Arial Black"/>
                <a:cs typeface="Arial Black"/>
              </a:rPr>
              <a:t>welcome</a:t>
            </a:r>
            <a:r>
              <a:rPr sz="4950" spc="-280">
                <a:solidFill>
                  <a:srgbClr val="FFFFFF"/>
                </a:solidFill>
                <a:latin typeface="Arial Black"/>
                <a:cs typeface="Arial Black"/>
              </a:rPr>
              <a:t> </a:t>
            </a:r>
            <a:r>
              <a:rPr sz="4950" spc="-80">
                <a:solidFill>
                  <a:srgbClr val="FFFFFF"/>
                </a:solidFill>
                <a:latin typeface="Arial Black"/>
                <a:cs typeface="Arial Black"/>
              </a:rPr>
              <a:t>your </a:t>
            </a:r>
            <a:r>
              <a:rPr sz="4950" spc="-200">
                <a:solidFill>
                  <a:srgbClr val="FFFFFF"/>
                </a:solidFill>
                <a:latin typeface="Arial Black"/>
                <a:cs typeface="Arial Black"/>
              </a:rPr>
              <a:t>Innovate</a:t>
            </a:r>
            <a:r>
              <a:rPr sz="4950" spc="-260">
                <a:solidFill>
                  <a:srgbClr val="FFFFFF"/>
                </a:solidFill>
                <a:latin typeface="Arial Black"/>
                <a:cs typeface="Arial Black"/>
              </a:rPr>
              <a:t> </a:t>
            </a:r>
            <a:r>
              <a:rPr sz="4950" spc="-155">
                <a:solidFill>
                  <a:srgbClr val="FFFFFF"/>
                </a:solidFill>
                <a:latin typeface="Arial Black"/>
                <a:cs typeface="Arial Black"/>
              </a:rPr>
              <a:t>2025</a:t>
            </a:r>
            <a:r>
              <a:rPr sz="4950" spc="-254">
                <a:solidFill>
                  <a:srgbClr val="FFFFFF"/>
                </a:solidFill>
                <a:latin typeface="Arial Black"/>
                <a:cs typeface="Arial Black"/>
              </a:rPr>
              <a:t> </a:t>
            </a:r>
            <a:r>
              <a:rPr sz="4950" spc="-10">
                <a:solidFill>
                  <a:srgbClr val="FFFFFF"/>
                </a:solidFill>
                <a:latin typeface="Arial Black"/>
                <a:cs typeface="Arial Black"/>
              </a:rPr>
              <a:t>panel:</a:t>
            </a:r>
            <a:endParaRPr sz="4950">
              <a:latin typeface="Arial Black"/>
              <a:cs typeface="Arial Black"/>
            </a:endParaRPr>
          </a:p>
        </p:txBody>
      </p:sp>
      <p:sp>
        <p:nvSpPr>
          <p:cNvPr id="7" name="object 7"/>
          <p:cNvSpPr txBox="1"/>
          <p:nvPr/>
        </p:nvSpPr>
        <p:spPr>
          <a:xfrm>
            <a:off x="10158025" y="1275657"/>
            <a:ext cx="4512945" cy="4086860"/>
          </a:xfrm>
          <a:prstGeom prst="rect">
            <a:avLst/>
          </a:prstGeom>
          <a:solidFill>
            <a:srgbClr val="0077C6"/>
          </a:solidFill>
        </p:spPr>
        <p:txBody>
          <a:bodyPr vert="horz" wrap="square" lIns="0" tIns="408940" rIns="0" bIns="0" rtlCol="0">
            <a:spAutoFit/>
          </a:bodyPr>
          <a:lstStyle/>
          <a:p>
            <a:pPr marL="291465" marR="379095">
              <a:lnSpc>
                <a:spcPct val="100000"/>
              </a:lnSpc>
              <a:spcBef>
                <a:spcPts val="3220"/>
              </a:spcBef>
            </a:pPr>
            <a:r>
              <a:rPr sz="4950" spc="-25">
                <a:solidFill>
                  <a:srgbClr val="FFFFFF"/>
                </a:solidFill>
                <a:latin typeface="Arial Black"/>
                <a:cs typeface="Arial Black"/>
              </a:rPr>
              <a:t>Joe </a:t>
            </a:r>
            <a:r>
              <a:rPr sz="4950" spc="-10">
                <a:solidFill>
                  <a:srgbClr val="FFFFFF"/>
                </a:solidFill>
                <a:latin typeface="Arial Black"/>
                <a:cs typeface="Arial Black"/>
              </a:rPr>
              <a:t>Fairbrother</a:t>
            </a:r>
            <a:endParaRPr sz="4950">
              <a:latin typeface="Arial Black"/>
              <a:cs typeface="Arial Black"/>
            </a:endParaRPr>
          </a:p>
          <a:p>
            <a:pPr marL="291465" marR="1615440">
              <a:lnSpc>
                <a:spcPct val="100000"/>
              </a:lnSpc>
              <a:spcBef>
                <a:spcPts val="2435"/>
              </a:spcBef>
            </a:pPr>
            <a:r>
              <a:rPr sz="2550" b="1">
                <a:solidFill>
                  <a:srgbClr val="FFFFFF"/>
                </a:solidFill>
                <a:latin typeface="Arial"/>
                <a:cs typeface="Arial"/>
              </a:rPr>
              <a:t>IT</a:t>
            </a:r>
            <a:r>
              <a:rPr sz="2550" b="1" spc="-60">
                <a:solidFill>
                  <a:srgbClr val="FFFFFF"/>
                </a:solidFill>
                <a:latin typeface="Arial"/>
                <a:cs typeface="Arial"/>
              </a:rPr>
              <a:t> </a:t>
            </a:r>
            <a:r>
              <a:rPr sz="2550" b="1" spc="-10">
                <a:solidFill>
                  <a:srgbClr val="FFFFFF"/>
                </a:solidFill>
                <a:latin typeface="Arial"/>
                <a:cs typeface="Arial"/>
              </a:rPr>
              <a:t>Director,</a:t>
            </a:r>
            <a:r>
              <a:rPr sz="2550" b="1" spc="-60">
                <a:solidFill>
                  <a:srgbClr val="FFFFFF"/>
                </a:solidFill>
                <a:latin typeface="Arial"/>
                <a:cs typeface="Arial"/>
              </a:rPr>
              <a:t> </a:t>
            </a:r>
            <a:r>
              <a:rPr sz="2550" b="1" spc="-20">
                <a:solidFill>
                  <a:srgbClr val="FFFFFF"/>
                </a:solidFill>
                <a:latin typeface="Arial"/>
                <a:cs typeface="Arial"/>
              </a:rPr>
              <a:t>Bupa </a:t>
            </a:r>
            <a:r>
              <a:rPr sz="2550" b="1">
                <a:solidFill>
                  <a:srgbClr val="FFFFFF"/>
                </a:solidFill>
                <a:latin typeface="Arial"/>
                <a:cs typeface="Arial"/>
              </a:rPr>
              <a:t>Clinics</a:t>
            </a:r>
            <a:r>
              <a:rPr sz="2550" b="1" spc="-30">
                <a:solidFill>
                  <a:srgbClr val="FFFFFF"/>
                </a:solidFill>
                <a:latin typeface="Arial"/>
                <a:cs typeface="Arial"/>
              </a:rPr>
              <a:t> </a:t>
            </a:r>
            <a:r>
              <a:rPr sz="2550" b="1" spc="-10">
                <a:solidFill>
                  <a:srgbClr val="FFFFFF"/>
                </a:solidFill>
                <a:latin typeface="Arial"/>
                <a:cs typeface="Arial"/>
              </a:rPr>
              <a:t>(Chair)</a:t>
            </a:r>
            <a:endParaRPr sz="2550">
              <a:latin typeface="Arial"/>
              <a:cs typeface="Arial"/>
            </a:endParaRPr>
          </a:p>
        </p:txBody>
      </p:sp>
      <p:sp>
        <p:nvSpPr>
          <p:cNvPr id="9" name="object 9"/>
          <p:cNvSpPr txBox="1"/>
          <p:nvPr/>
        </p:nvSpPr>
        <p:spPr>
          <a:xfrm>
            <a:off x="5445499" y="5578475"/>
            <a:ext cx="4512945" cy="4200188"/>
          </a:xfrm>
          <a:prstGeom prst="rect">
            <a:avLst/>
          </a:prstGeom>
          <a:noFill/>
        </p:spPr>
        <p:txBody>
          <a:bodyPr vert="horz" wrap="square" lIns="0" tIns="405765" rIns="0" bIns="0" rtlCol="0">
            <a:spAutoFit/>
          </a:bodyPr>
          <a:lstStyle/>
          <a:p>
            <a:pPr marL="410209" marR="1536700">
              <a:lnSpc>
                <a:spcPct val="100000"/>
              </a:lnSpc>
              <a:spcBef>
                <a:spcPts val="3195"/>
              </a:spcBef>
              <a:tabLst>
                <a:tab pos="1418590" algn="l"/>
              </a:tabLst>
            </a:pPr>
            <a:r>
              <a:rPr sz="5100" spc="-25">
                <a:solidFill>
                  <a:srgbClr val="FFFFFF"/>
                </a:solidFill>
                <a:latin typeface="Arial Black"/>
                <a:cs typeface="Arial Black"/>
              </a:rPr>
              <a:t>Dr</a:t>
            </a:r>
            <a:r>
              <a:rPr sz="5100">
                <a:solidFill>
                  <a:srgbClr val="FFFFFF"/>
                </a:solidFill>
                <a:latin typeface="Arial Black"/>
                <a:cs typeface="Arial Black"/>
              </a:rPr>
              <a:t>	</a:t>
            </a:r>
            <a:r>
              <a:rPr sz="5100" spc="-10">
                <a:solidFill>
                  <a:srgbClr val="FFFFFF"/>
                </a:solidFill>
                <a:latin typeface="Arial Black"/>
                <a:cs typeface="Arial Black"/>
              </a:rPr>
              <a:t>Salil Patel</a:t>
            </a:r>
            <a:endParaRPr sz="5100">
              <a:latin typeface="Arial Black"/>
              <a:cs typeface="Arial Black"/>
            </a:endParaRPr>
          </a:p>
          <a:p>
            <a:pPr marL="410209">
              <a:lnSpc>
                <a:spcPct val="100000"/>
              </a:lnSpc>
              <a:spcBef>
                <a:spcPts val="2110"/>
              </a:spcBef>
            </a:pPr>
            <a:r>
              <a:rPr lang="en-GB" sz="2550" b="1" spc="-10">
                <a:solidFill>
                  <a:srgbClr val="FFFFFF"/>
                </a:solidFill>
                <a:latin typeface="Arial"/>
                <a:cs typeface="Arial"/>
              </a:rPr>
              <a:t>Computational Neuroscientist, Oxford. Radiologist, Guy’s and St Thomas' Hospital.</a:t>
            </a:r>
            <a:endParaRPr lang="en-GB" sz="2550">
              <a:latin typeface="Arial"/>
              <a:cs typeface="Arial"/>
            </a:endParaRPr>
          </a:p>
        </p:txBody>
      </p:sp>
      <p:sp>
        <p:nvSpPr>
          <p:cNvPr id="10" name="object 10"/>
          <p:cNvSpPr txBox="1"/>
          <p:nvPr/>
        </p:nvSpPr>
        <p:spPr>
          <a:xfrm>
            <a:off x="10158025" y="5568710"/>
            <a:ext cx="4512945" cy="4465955"/>
          </a:xfrm>
          <a:prstGeom prst="rect">
            <a:avLst/>
          </a:prstGeom>
          <a:solidFill>
            <a:srgbClr val="DCECF5"/>
          </a:solidFill>
        </p:spPr>
        <p:txBody>
          <a:bodyPr vert="horz" wrap="square" lIns="0" tIns="405765" rIns="0" bIns="0" rtlCol="0">
            <a:spAutoFit/>
          </a:bodyPr>
          <a:lstStyle/>
          <a:p>
            <a:pPr marL="410209" marR="1859280">
              <a:lnSpc>
                <a:spcPct val="100000"/>
              </a:lnSpc>
              <a:spcBef>
                <a:spcPts val="3195"/>
              </a:spcBef>
            </a:pPr>
            <a:r>
              <a:rPr sz="5100" spc="-10">
                <a:solidFill>
                  <a:srgbClr val="0D1746"/>
                </a:solidFill>
                <a:latin typeface="Arial Black"/>
                <a:cs typeface="Arial Black"/>
              </a:rPr>
              <a:t>Chuxx Onyia</a:t>
            </a:r>
            <a:endParaRPr sz="5100">
              <a:latin typeface="Arial Black"/>
              <a:cs typeface="Arial Black"/>
            </a:endParaRPr>
          </a:p>
          <a:p>
            <a:pPr marL="410209" marR="702945">
              <a:lnSpc>
                <a:spcPct val="100000"/>
              </a:lnSpc>
              <a:spcBef>
                <a:spcPts val="2110"/>
              </a:spcBef>
            </a:pPr>
            <a:r>
              <a:rPr sz="2550" b="1">
                <a:solidFill>
                  <a:srgbClr val="0D1746"/>
                </a:solidFill>
                <a:latin typeface="Arial"/>
                <a:cs typeface="Arial"/>
              </a:rPr>
              <a:t>Health &amp; </a:t>
            </a:r>
            <a:r>
              <a:rPr sz="2550" b="1" spc="-10">
                <a:solidFill>
                  <a:srgbClr val="0D1746"/>
                </a:solidFill>
                <a:latin typeface="Arial"/>
                <a:cs typeface="Arial"/>
              </a:rPr>
              <a:t>Performance </a:t>
            </a:r>
            <a:r>
              <a:rPr sz="2550" b="1">
                <a:solidFill>
                  <a:srgbClr val="0D1746"/>
                </a:solidFill>
                <a:latin typeface="Arial"/>
                <a:cs typeface="Arial"/>
              </a:rPr>
              <a:t>Lead </a:t>
            </a:r>
            <a:r>
              <a:rPr sz="2550" b="1" spc="-10">
                <a:solidFill>
                  <a:srgbClr val="0D1746"/>
                </a:solidFill>
                <a:latin typeface="Arial"/>
                <a:cs typeface="Arial"/>
              </a:rPr>
              <a:t>EMEA,</a:t>
            </a:r>
            <a:endParaRPr sz="2550">
              <a:latin typeface="Arial"/>
              <a:cs typeface="Arial"/>
            </a:endParaRPr>
          </a:p>
          <a:p>
            <a:pPr marL="410209">
              <a:lnSpc>
                <a:spcPct val="100000"/>
              </a:lnSpc>
              <a:spcBef>
                <a:spcPts val="15"/>
              </a:spcBef>
            </a:pPr>
            <a:r>
              <a:rPr sz="2550" b="1" spc="-10">
                <a:solidFill>
                  <a:srgbClr val="0D1746"/>
                </a:solidFill>
                <a:latin typeface="Arial"/>
                <a:cs typeface="Arial"/>
              </a:rPr>
              <a:t>Google</a:t>
            </a:r>
            <a:endParaRPr sz="2550">
              <a:latin typeface="Arial"/>
              <a:cs typeface="Arial"/>
            </a:endParaRPr>
          </a:p>
        </p:txBody>
      </p:sp>
      <p:sp>
        <p:nvSpPr>
          <p:cNvPr id="11" name="object 11"/>
          <p:cNvSpPr txBox="1"/>
          <p:nvPr/>
        </p:nvSpPr>
        <p:spPr>
          <a:xfrm>
            <a:off x="14870552" y="5568710"/>
            <a:ext cx="4512945" cy="4465955"/>
          </a:xfrm>
          <a:prstGeom prst="rect">
            <a:avLst/>
          </a:prstGeom>
          <a:solidFill>
            <a:srgbClr val="0D1746"/>
          </a:solidFill>
        </p:spPr>
        <p:txBody>
          <a:bodyPr vert="horz" wrap="square" lIns="0" tIns="405765" rIns="0" bIns="0" rtlCol="0">
            <a:spAutoFit/>
          </a:bodyPr>
          <a:lstStyle/>
          <a:p>
            <a:pPr marL="417830" marR="771525">
              <a:lnSpc>
                <a:spcPct val="100000"/>
              </a:lnSpc>
              <a:spcBef>
                <a:spcPts val="3195"/>
              </a:spcBef>
            </a:pPr>
            <a:r>
              <a:rPr sz="5100" spc="-10">
                <a:solidFill>
                  <a:srgbClr val="FFFFFF"/>
                </a:solidFill>
                <a:latin typeface="Arial Black"/>
                <a:cs typeface="Arial Black"/>
              </a:rPr>
              <a:t>Elizabeth Hampson</a:t>
            </a:r>
            <a:endParaRPr sz="5100">
              <a:latin typeface="Arial Black"/>
              <a:cs typeface="Arial Black"/>
            </a:endParaRPr>
          </a:p>
          <a:p>
            <a:pPr marL="417830" marR="261620">
              <a:lnSpc>
                <a:spcPct val="100000"/>
              </a:lnSpc>
              <a:spcBef>
                <a:spcPts val="2110"/>
              </a:spcBef>
            </a:pPr>
            <a:r>
              <a:rPr sz="2550" b="1">
                <a:solidFill>
                  <a:srgbClr val="FFFFFF"/>
                </a:solidFill>
                <a:latin typeface="Arial"/>
                <a:cs typeface="Arial"/>
              </a:rPr>
              <a:t>Life</a:t>
            </a:r>
            <a:r>
              <a:rPr sz="2550" b="1" spc="-20">
                <a:solidFill>
                  <a:srgbClr val="FFFFFF"/>
                </a:solidFill>
                <a:latin typeface="Arial"/>
                <a:cs typeface="Arial"/>
              </a:rPr>
              <a:t> </a:t>
            </a:r>
            <a:r>
              <a:rPr sz="2550" b="1">
                <a:solidFill>
                  <a:srgbClr val="FFFFFF"/>
                </a:solidFill>
                <a:latin typeface="Arial"/>
                <a:cs typeface="Arial"/>
              </a:rPr>
              <a:t>Sciences</a:t>
            </a:r>
            <a:r>
              <a:rPr sz="2550" b="1" spc="-15">
                <a:solidFill>
                  <a:srgbClr val="FFFFFF"/>
                </a:solidFill>
                <a:latin typeface="Arial"/>
                <a:cs typeface="Arial"/>
              </a:rPr>
              <a:t> </a:t>
            </a:r>
            <a:r>
              <a:rPr sz="2550" b="1">
                <a:solidFill>
                  <a:srgbClr val="FFFFFF"/>
                </a:solidFill>
                <a:latin typeface="Arial"/>
                <a:cs typeface="Arial"/>
              </a:rPr>
              <a:t>and</a:t>
            </a:r>
            <a:r>
              <a:rPr sz="2550" b="1" spc="-15">
                <a:solidFill>
                  <a:srgbClr val="FFFFFF"/>
                </a:solidFill>
                <a:latin typeface="Arial"/>
                <a:cs typeface="Arial"/>
              </a:rPr>
              <a:t> </a:t>
            </a:r>
            <a:r>
              <a:rPr sz="2550" b="1" spc="-10">
                <a:solidFill>
                  <a:srgbClr val="FFFFFF"/>
                </a:solidFill>
                <a:latin typeface="Arial"/>
                <a:cs typeface="Arial"/>
              </a:rPr>
              <a:t>Health </a:t>
            </a:r>
            <a:r>
              <a:rPr sz="2550" b="1">
                <a:solidFill>
                  <a:srgbClr val="FFFFFF"/>
                </a:solidFill>
                <a:latin typeface="Arial"/>
                <a:cs typeface="Arial"/>
              </a:rPr>
              <a:t>Innovation </a:t>
            </a:r>
            <a:r>
              <a:rPr sz="2550" b="1" spc="-10">
                <a:solidFill>
                  <a:srgbClr val="FFFFFF"/>
                </a:solidFill>
                <a:latin typeface="Arial"/>
                <a:cs typeface="Arial"/>
              </a:rPr>
              <a:t>Partner, Deloitte</a:t>
            </a:r>
            <a:endParaRPr sz="2550">
              <a:latin typeface="Arial"/>
              <a:cs typeface="Arial"/>
            </a:endParaRPr>
          </a:p>
        </p:txBody>
      </p:sp>
      <p:sp>
        <p:nvSpPr>
          <p:cNvPr id="13" name="Rectangle 12">
            <a:extLst>
              <a:ext uri="{FF2B5EF4-FFF2-40B4-BE49-F238E27FC236}">
                <a16:creationId xmlns:a16="http://schemas.microsoft.com/office/drawing/2014/main" id="{9A613DCB-D41D-E411-D3D6-F96C1C45654B}"/>
              </a:ext>
            </a:extLst>
          </p:cNvPr>
          <p:cNvSpPr/>
          <p:nvPr/>
        </p:nvSpPr>
        <p:spPr>
          <a:xfrm>
            <a:off x="14858194" y="1274685"/>
            <a:ext cx="4512945" cy="4086860"/>
          </a:xfrm>
          <a:prstGeom prst="rect">
            <a:avLst/>
          </a:prstGeom>
          <a:solidFill>
            <a:srgbClr val="D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9">
            <a:extLst>
              <a:ext uri="{FF2B5EF4-FFF2-40B4-BE49-F238E27FC236}">
                <a16:creationId xmlns:a16="http://schemas.microsoft.com/office/drawing/2014/main" id="{9BD4C989-53E5-B7EF-62B1-AB5EDCD86361}"/>
              </a:ext>
            </a:extLst>
          </p:cNvPr>
          <p:cNvSpPr txBox="1"/>
          <p:nvPr/>
        </p:nvSpPr>
        <p:spPr>
          <a:xfrm>
            <a:off x="14858193" y="1199120"/>
            <a:ext cx="5692947" cy="3033523"/>
          </a:xfrm>
          <a:prstGeom prst="rect">
            <a:avLst/>
          </a:prstGeom>
          <a:noFill/>
        </p:spPr>
        <p:txBody>
          <a:bodyPr vert="horz" wrap="square" lIns="0" tIns="405765" rIns="0" bIns="0" rtlCol="0">
            <a:spAutoFit/>
          </a:bodyPr>
          <a:lstStyle/>
          <a:p>
            <a:pPr marL="410209" marR="1536700">
              <a:lnSpc>
                <a:spcPct val="100000"/>
              </a:lnSpc>
              <a:spcBef>
                <a:spcPts val="3195"/>
              </a:spcBef>
              <a:tabLst>
                <a:tab pos="1418590" algn="l"/>
              </a:tabLst>
            </a:pPr>
            <a:r>
              <a:rPr lang="en-GB" sz="5100" spc="-25">
                <a:solidFill>
                  <a:srgbClr val="0C1746"/>
                </a:solidFill>
                <a:latin typeface="Arial Black"/>
                <a:cs typeface="Arial Black"/>
              </a:rPr>
              <a:t>Dr</a:t>
            </a:r>
            <a:r>
              <a:rPr lang="en-GB" sz="5100">
                <a:solidFill>
                  <a:srgbClr val="0C1746"/>
                </a:solidFill>
                <a:latin typeface="Arial Black"/>
                <a:cs typeface="Arial Black"/>
              </a:rPr>
              <a:t>	</a:t>
            </a:r>
            <a:r>
              <a:rPr lang="en-GB" sz="5100" spc="-10">
                <a:solidFill>
                  <a:srgbClr val="0C1746"/>
                </a:solidFill>
                <a:latin typeface="Arial Black"/>
                <a:cs typeface="Arial Black"/>
              </a:rPr>
              <a:t>Umang</a:t>
            </a:r>
            <a:br>
              <a:rPr lang="en-GB" sz="5100" spc="-10">
                <a:solidFill>
                  <a:srgbClr val="0C1746"/>
                </a:solidFill>
                <a:latin typeface="Arial Black"/>
                <a:cs typeface="Arial Black"/>
              </a:rPr>
            </a:br>
            <a:r>
              <a:rPr lang="en-GB" sz="5100" spc="-10">
                <a:solidFill>
                  <a:srgbClr val="0C1746"/>
                </a:solidFill>
                <a:latin typeface="Arial Black"/>
                <a:cs typeface="Arial Black"/>
              </a:rPr>
              <a:t>Patel</a:t>
            </a:r>
            <a:endParaRPr lang="en-GB" sz="5100">
              <a:solidFill>
                <a:srgbClr val="0C1746"/>
              </a:solidFill>
              <a:latin typeface="Arial Black"/>
              <a:cs typeface="Arial Black"/>
            </a:endParaRPr>
          </a:p>
          <a:p>
            <a:pPr marL="304165" marR="267335">
              <a:lnSpc>
                <a:spcPct val="100000"/>
              </a:lnSpc>
              <a:spcBef>
                <a:spcPts val="2110"/>
              </a:spcBef>
            </a:pPr>
            <a:r>
              <a:rPr lang="en-GB" sz="2550" b="1">
                <a:solidFill>
                  <a:srgbClr val="0D1746"/>
                </a:solidFill>
                <a:latin typeface="Arial"/>
                <a:cs typeface="Arial"/>
              </a:rPr>
              <a:t>Chief Clinical </a:t>
            </a:r>
            <a:r>
              <a:rPr lang="en-GB" sz="2550" b="1" spc="-10">
                <a:solidFill>
                  <a:srgbClr val="0D1746"/>
                </a:solidFill>
                <a:latin typeface="Arial"/>
                <a:cs typeface="Arial"/>
              </a:rPr>
              <a:t>Information</a:t>
            </a:r>
            <a:br>
              <a:rPr lang="en-GB" sz="2550" b="1" spc="-10">
                <a:solidFill>
                  <a:srgbClr val="0D1746"/>
                </a:solidFill>
                <a:latin typeface="Arial"/>
                <a:cs typeface="Arial"/>
              </a:rPr>
            </a:br>
            <a:r>
              <a:rPr lang="en-GB" sz="2550" b="1" spc="-10">
                <a:solidFill>
                  <a:srgbClr val="0D1746"/>
                </a:solidFill>
                <a:latin typeface="Arial"/>
                <a:cs typeface="Arial"/>
              </a:rPr>
              <a:t>Officer,</a:t>
            </a:r>
            <a:r>
              <a:rPr lang="en-GB" sz="2550" b="1" spc="-105">
                <a:solidFill>
                  <a:srgbClr val="0D1746"/>
                </a:solidFill>
                <a:latin typeface="Arial"/>
                <a:cs typeface="Arial"/>
              </a:rPr>
              <a:t> </a:t>
            </a:r>
            <a:r>
              <a:rPr lang="en-GB" sz="2550" b="1" spc="-10">
                <a:solidFill>
                  <a:srgbClr val="0D1746"/>
                </a:solidFill>
                <a:latin typeface="Arial"/>
                <a:cs typeface="Arial"/>
              </a:rPr>
              <a:t>Microsoft</a:t>
            </a:r>
            <a:endParaRPr lang="en-GB" sz="255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ECF5"/>
          </a:solidFill>
        </p:spPr>
        <p:txBody>
          <a:bodyPr wrap="square" lIns="0" tIns="0" rIns="0" bIns="0" rtlCol="0"/>
          <a:lstStyle/>
          <a:p>
            <a:endParaRPr/>
          </a:p>
        </p:txBody>
      </p:sp>
      <p:sp>
        <p:nvSpPr>
          <p:cNvPr id="3" name="object 3"/>
          <p:cNvSpPr/>
          <p:nvPr/>
        </p:nvSpPr>
        <p:spPr>
          <a:xfrm>
            <a:off x="5077991" y="3549630"/>
            <a:ext cx="472440" cy="1694180"/>
          </a:xfrm>
          <a:custGeom>
            <a:avLst/>
            <a:gdLst/>
            <a:ahLst/>
            <a:cxnLst/>
            <a:rect l="l" t="t" r="r" b="b"/>
            <a:pathLst>
              <a:path w="472439" h="1694179">
                <a:moveTo>
                  <a:pt x="471901" y="0"/>
                </a:moveTo>
                <a:lnTo>
                  <a:pt x="0" y="0"/>
                </a:lnTo>
                <a:lnTo>
                  <a:pt x="0" y="1694032"/>
                </a:lnTo>
                <a:lnTo>
                  <a:pt x="471901" y="1694032"/>
                </a:lnTo>
                <a:lnTo>
                  <a:pt x="471901" y="0"/>
                </a:lnTo>
                <a:close/>
              </a:path>
            </a:pathLst>
          </a:custGeom>
          <a:solidFill>
            <a:srgbClr val="0D1746"/>
          </a:solidFill>
        </p:spPr>
        <p:txBody>
          <a:bodyPr wrap="square" lIns="0" tIns="0" rIns="0" bIns="0" rtlCol="0"/>
          <a:lstStyle/>
          <a:p>
            <a:endParaRPr/>
          </a:p>
        </p:txBody>
      </p:sp>
      <p:sp>
        <p:nvSpPr>
          <p:cNvPr id="4" name="object 4"/>
          <p:cNvSpPr/>
          <p:nvPr/>
        </p:nvSpPr>
        <p:spPr>
          <a:xfrm>
            <a:off x="5646701" y="3905377"/>
            <a:ext cx="1297305" cy="1338580"/>
          </a:xfrm>
          <a:custGeom>
            <a:avLst/>
            <a:gdLst/>
            <a:ahLst/>
            <a:cxnLst/>
            <a:rect l="l" t="t" r="r" b="b"/>
            <a:pathLst>
              <a:path w="1297304" h="1338579">
                <a:moveTo>
                  <a:pt x="851848" y="0"/>
                </a:moveTo>
                <a:lnTo>
                  <a:pt x="797877" y="3022"/>
                </a:lnTo>
                <a:lnTo>
                  <a:pt x="747652" y="11693"/>
                </a:lnTo>
                <a:lnTo>
                  <a:pt x="700999" y="25417"/>
                </a:lnTo>
                <a:lnTo>
                  <a:pt x="657743" y="43598"/>
                </a:lnTo>
                <a:lnTo>
                  <a:pt x="617711" y="65641"/>
                </a:lnTo>
                <a:lnTo>
                  <a:pt x="580728" y="90952"/>
                </a:lnTo>
                <a:lnTo>
                  <a:pt x="546619" y="118934"/>
                </a:lnTo>
                <a:lnTo>
                  <a:pt x="515210" y="148992"/>
                </a:lnTo>
                <a:lnTo>
                  <a:pt x="486328" y="180532"/>
                </a:lnTo>
                <a:lnTo>
                  <a:pt x="459797" y="212956"/>
                </a:lnTo>
                <a:lnTo>
                  <a:pt x="459797" y="29035"/>
                </a:lnTo>
                <a:lnTo>
                  <a:pt x="0" y="29035"/>
                </a:lnTo>
                <a:lnTo>
                  <a:pt x="0" y="1338283"/>
                </a:lnTo>
                <a:lnTo>
                  <a:pt x="459797" y="1338283"/>
                </a:lnTo>
                <a:lnTo>
                  <a:pt x="459797" y="629205"/>
                </a:lnTo>
                <a:lnTo>
                  <a:pt x="464680" y="572049"/>
                </a:lnTo>
                <a:lnTo>
                  <a:pt x="478707" y="523105"/>
                </a:lnTo>
                <a:lnTo>
                  <a:pt x="500948" y="482585"/>
                </a:lnTo>
                <a:lnTo>
                  <a:pt x="530470" y="450701"/>
                </a:lnTo>
                <a:lnTo>
                  <a:pt x="566341" y="427665"/>
                </a:lnTo>
                <a:lnTo>
                  <a:pt x="607629" y="413688"/>
                </a:lnTo>
                <a:lnTo>
                  <a:pt x="653404" y="408982"/>
                </a:lnTo>
                <a:lnTo>
                  <a:pt x="697883" y="413688"/>
                </a:lnTo>
                <a:lnTo>
                  <a:pt x="737493" y="427665"/>
                </a:lnTo>
                <a:lnTo>
                  <a:pt x="771515" y="450701"/>
                </a:lnTo>
                <a:lnTo>
                  <a:pt x="799228" y="482585"/>
                </a:lnTo>
                <a:lnTo>
                  <a:pt x="819913" y="523105"/>
                </a:lnTo>
                <a:lnTo>
                  <a:pt x="832852" y="572049"/>
                </a:lnTo>
                <a:lnTo>
                  <a:pt x="837325" y="629205"/>
                </a:lnTo>
                <a:lnTo>
                  <a:pt x="837325" y="1338283"/>
                </a:lnTo>
                <a:lnTo>
                  <a:pt x="1297143" y="1338283"/>
                </a:lnTo>
                <a:lnTo>
                  <a:pt x="1297143" y="481587"/>
                </a:lnTo>
                <a:lnTo>
                  <a:pt x="1295200" y="427125"/>
                </a:lnTo>
                <a:lnTo>
                  <a:pt x="1289424" y="375431"/>
                </a:lnTo>
                <a:lnTo>
                  <a:pt x="1279898" y="326609"/>
                </a:lnTo>
                <a:lnTo>
                  <a:pt x="1266703" y="280761"/>
                </a:lnTo>
                <a:lnTo>
                  <a:pt x="1249920" y="237990"/>
                </a:lnTo>
                <a:lnTo>
                  <a:pt x="1229630" y="198399"/>
                </a:lnTo>
                <a:lnTo>
                  <a:pt x="1205917" y="162091"/>
                </a:lnTo>
                <a:lnTo>
                  <a:pt x="1178860" y="129168"/>
                </a:lnTo>
                <a:lnTo>
                  <a:pt x="1148542" y="99734"/>
                </a:lnTo>
                <a:lnTo>
                  <a:pt x="1115044" y="73891"/>
                </a:lnTo>
                <a:lnTo>
                  <a:pt x="1078448" y="51741"/>
                </a:lnTo>
                <a:lnTo>
                  <a:pt x="1038836" y="33388"/>
                </a:lnTo>
                <a:lnTo>
                  <a:pt x="996287" y="18935"/>
                </a:lnTo>
                <a:lnTo>
                  <a:pt x="950886" y="8484"/>
                </a:lnTo>
                <a:lnTo>
                  <a:pt x="902712" y="2138"/>
                </a:lnTo>
                <a:lnTo>
                  <a:pt x="851848" y="0"/>
                </a:lnTo>
                <a:close/>
              </a:path>
            </a:pathLst>
          </a:custGeom>
          <a:solidFill>
            <a:srgbClr val="0D1746"/>
          </a:solidFill>
        </p:spPr>
        <p:txBody>
          <a:bodyPr wrap="square" lIns="0" tIns="0" rIns="0" bIns="0" rtlCol="0"/>
          <a:lstStyle/>
          <a:p>
            <a:endParaRPr/>
          </a:p>
        </p:txBody>
      </p:sp>
      <p:sp>
        <p:nvSpPr>
          <p:cNvPr id="5" name="object 5"/>
          <p:cNvSpPr/>
          <p:nvPr/>
        </p:nvSpPr>
        <p:spPr>
          <a:xfrm>
            <a:off x="7047881" y="3905377"/>
            <a:ext cx="1297305" cy="1338580"/>
          </a:xfrm>
          <a:custGeom>
            <a:avLst/>
            <a:gdLst/>
            <a:ahLst/>
            <a:cxnLst/>
            <a:rect l="l" t="t" r="r" b="b"/>
            <a:pathLst>
              <a:path w="1297304" h="1338579">
                <a:moveTo>
                  <a:pt x="851858" y="0"/>
                </a:moveTo>
                <a:lnTo>
                  <a:pt x="797888" y="3022"/>
                </a:lnTo>
                <a:lnTo>
                  <a:pt x="747663" y="11693"/>
                </a:lnTo>
                <a:lnTo>
                  <a:pt x="701010" y="25417"/>
                </a:lnTo>
                <a:lnTo>
                  <a:pt x="657754" y="43598"/>
                </a:lnTo>
                <a:lnTo>
                  <a:pt x="617722" y="65641"/>
                </a:lnTo>
                <a:lnTo>
                  <a:pt x="580738" y="90952"/>
                </a:lnTo>
                <a:lnTo>
                  <a:pt x="546629" y="118934"/>
                </a:lnTo>
                <a:lnTo>
                  <a:pt x="515221" y="148992"/>
                </a:lnTo>
                <a:lnTo>
                  <a:pt x="486338" y="180532"/>
                </a:lnTo>
                <a:lnTo>
                  <a:pt x="459807" y="212956"/>
                </a:lnTo>
                <a:lnTo>
                  <a:pt x="459807" y="29035"/>
                </a:lnTo>
                <a:lnTo>
                  <a:pt x="0" y="29035"/>
                </a:lnTo>
                <a:lnTo>
                  <a:pt x="0" y="1338283"/>
                </a:lnTo>
                <a:lnTo>
                  <a:pt x="459807" y="1338283"/>
                </a:lnTo>
                <a:lnTo>
                  <a:pt x="459807" y="629205"/>
                </a:lnTo>
                <a:lnTo>
                  <a:pt x="464690" y="572049"/>
                </a:lnTo>
                <a:lnTo>
                  <a:pt x="478716" y="523105"/>
                </a:lnTo>
                <a:lnTo>
                  <a:pt x="500955" y="482585"/>
                </a:lnTo>
                <a:lnTo>
                  <a:pt x="530476" y="450701"/>
                </a:lnTo>
                <a:lnTo>
                  <a:pt x="566346" y="427665"/>
                </a:lnTo>
                <a:lnTo>
                  <a:pt x="607636" y="413688"/>
                </a:lnTo>
                <a:lnTo>
                  <a:pt x="653414" y="408982"/>
                </a:lnTo>
                <a:lnTo>
                  <a:pt x="697891" y="413688"/>
                </a:lnTo>
                <a:lnTo>
                  <a:pt x="737499" y="427665"/>
                </a:lnTo>
                <a:lnTo>
                  <a:pt x="771521" y="450701"/>
                </a:lnTo>
                <a:lnTo>
                  <a:pt x="799235" y="482585"/>
                </a:lnTo>
                <a:lnTo>
                  <a:pt x="819922" y="523105"/>
                </a:lnTo>
                <a:lnTo>
                  <a:pt x="832862" y="572049"/>
                </a:lnTo>
                <a:lnTo>
                  <a:pt x="837335" y="629205"/>
                </a:lnTo>
                <a:lnTo>
                  <a:pt x="837335" y="1338283"/>
                </a:lnTo>
                <a:lnTo>
                  <a:pt x="1297143" y="1338283"/>
                </a:lnTo>
                <a:lnTo>
                  <a:pt x="1297143" y="481587"/>
                </a:lnTo>
                <a:lnTo>
                  <a:pt x="1295200" y="427125"/>
                </a:lnTo>
                <a:lnTo>
                  <a:pt x="1289425" y="375431"/>
                </a:lnTo>
                <a:lnTo>
                  <a:pt x="1279899" y="326609"/>
                </a:lnTo>
                <a:lnTo>
                  <a:pt x="1266704" y="280761"/>
                </a:lnTo>
                <a:lnTo>
                  <a:pt x="1249922" y="237990"/>
                </a:lnTo>
                <a:lnTo>
                  <a:pt x="1229634" y="198399"/>
                </a:lnTo>
                <a:lnTo>
                  <a:pt x="1205921" y="162091"/>
                </a:lnTo>
                <a:lnTo>
                  <a:pt x="1178865" y="129168"/>
                </a:lnTo>
                <a:lnTo>
                  <a:pt x="1148548" y="99734"/>
                </a:lnTo>
                <a:lnTo>
                  <a:pt x="1115052" y="73891"/>
                </a:lnTo>
                <a:lnTo>
                  <a:pt x="1078456" y="51741"/>
                </a:lnTo>
                <a:lnTo>
                  <a:pt x="1038844" y="33388"/>
                </a:lnTo>
                <a:lnTo>
                  <a:pt x="996297" y="18935"/>
                </a:lnTo>
                <a:lnTo>
                  <a:pt x="950896" y="8484"/>
                </a:lnTo>
                <a:lnTo>
                  <a:pt x="902722" y="2138"/>
                </a:lnTo>
                <a:lnTo>
                  <a:pt x="851858" y="0"/>
                </a:lnTo>
                <a:close/>
              </a:path>
            </a:pathLst>
          </a:custGeom>
          <a:solidFill>
            <a:srgbClr val="0D1746"/>
          </a:solidFill>
        </p:spPr>
        <p:txBody>
          <a:bodyPr wrap="square" lIns="0" tIns="0" rIns="0" bIns="0" rtlCol="0"/>
          <a:lstStyle/>
          <a:p>
            <a:endParaRPr/>
          </a:p>
        </p:txBody>
      </p:sp>
      <p:sp>
        <p:nvSpPr>
          <p:cNvPr id="6" name="object 6"/>
          <p:cNvSpPr/>
          <p:nvPr/>
        </p:nvSpPr>
        <p:spPr>
          <a:xfrm>
            <a:off x="9821215" y="3915060"/>
            <a:ext cx="2752090" cy="1358265"/>
          </a:xfrm>
          <a:custGeom>
            <a:avLst/>
            <a:gdLst/>
            <a:ahLst/>
            <a:cxnLst/>
            <a:rect l="l" t="t" r="r" b="b"/>
            <a:pathLst>
              <a:path w="2752090" h="1358264">
                <a:moveTo>
                  <a:pt x="1464132" y="19354"/>
                </a:moveTo>
                <a:lnTo>
                  <a:pt x="987374" y="19354"/>
                </a:lnTo>
                <a:lnTo>
                  <a:pt x="735698" y="784098"/>
                </a:lnTo>
                <a:lnTo>
                  <a:pt x="484009" y="19354"/>
                </a:lnTo>
                <a:lnTo>
                  <a:pt x="0" y="19354"/>
                </a:lnTo>
                <a:lnTo>
                  <a:pt x="522732" y="1338287"/>
                </a:lnTo>
                <a:lnTo>
                  <a:pt x="941400" y="1338287"/>
                </a:lnTo>
                <a:lnTo>
                  <a:pt x="1464132" y="19354"/>
                </a:lnTo>
                <a:close/>
              </a:path>
              <a:path w="2752090" h="1358264">
                <a:moveTo>
                  <a:pt x="2751594" y="588073"/>
                </a:moveTo>
                <a:lnTo>
                  <a:pt x="2751582" y="575068"/>
                </a:lnTo>
                <a:lnTo>
                  <a:pt x="2750096" y="518236"/>
                </a:lnTo>
                <a:lnTo>
                  <a:pt x="2750058" y="516445"/>
                </a:lnTo>
                <a:lnTo>
                  <a:pt x="2745321" y="460413"/>
                </a:lnTo>
                <a:lnTo>
                  <a:pt x="2737256" y="407822"/>
                </a:lnTo>
                <a:lnTo>
                  <a:pt x="2725737" y="358571"/>
                </a:lnTo>
                <a:lnTo>
                  <a:pt x="2724010" y="353326"/>
                </a:lnTo>
                <a:lnTo>
                  <a:pt x="2710599" y="312585"/>
                </a:lnTo>
                <a:lnTo>
                  <a:pt x="2691727" y="269786"/>
                </a:lnTo>
                <a:lnTo>
                  <a:pt x="2668968" y="230098"/>
                </a:lnTo>
                <a:lnTo>
                  <a:pt x="2642184" y="193446"/>
                </a:lnTo>
                <a:lnTo>
                  <a:pt x="2611234" y="159727"/>
                </a:lnTo>
                <a:lnTo>
                  <a:pt x="2581465" y="132549"/>
                </a:lnTo>
                <a:lnTo>
                  <a:pt x="2548839" y="107810"/>
                </a:lnTo>
                <a:lnTo>
                  <a:pt x="2513444" y="85636"/>
                </a:lnTo>
                <a:lnTo>
                  <a:pt x="2474709" y="65747"/>
                </a:lnTo>
                <a:lnTo>
                  <a:pt x="2433015" y="48501"/>
                </a:lnTo>
                <a:lnTo>
                  <a:pt x="2388133" y="33820"/>
                </a:lnTo>
                <a:lnTo>
                  <a:pt x="2339962" y="21729"/>
                </a:lnTo>
                <a:lnTo>
                  <a:pt x="2303894" y="15113"/>
                </a:lnTo>
                <a:lnTo>
                  <a:pt x="2303894" y="793775"/>
                </a:lnTo>
                <a:lnTo>
                  <a:pt x="2303894" y="854278"/>
                </a:lnTo>
                <a:lnTo>
                  <a:pt x="2299576" y="901052"/>
                </a:lnTo>
                <a:lnTo>
                  <a:pt x="2287066" y="943063"/>
                </a:lnTo>
                <a:lnTo>
                  <a:pt x="2267013" y="979855"/>
                </a:lnTo>
                <a:lnTo>
                  <a:pt x="2240064" y="1010970"/>
                </a:lnTo>
                <a:lnTo>
                  <a:pt x="2206879" y="1035964"/>
                </a:lnTo>
                <a:lnTo>
                  <a:pt x="2168106" y="1054379"/>
                </a:lnTo>
                <a:lnTo>
                  <a:pt x="2124392" y="1065771"/>
                </a:lnTo>
                <a:lnTo>
                  <a:pt x="2076399" y="1069657"/>
                </a:lnTo>
                <a:lnTo>
                  <a:pt x="2023300" y="1063409"/>
                </a:lnTo>
                <a:lnTo>
                  <a:pt x="1978558" y="1045184"/>
                </a:lnTo>
                <a:lnTo>
                  <a:pt x="1944154" y="1015822"/>
                </a:lnTo>
                <a:lnTo>
                  <a:pt x="1922068" y="976109"/>
                </a:lnTo>
                <a:lnTo>
                  <a:pt x="1914258" y="926884"/>
                </a:lnTo>
                <a:lnTo>
                  <a:pt x="1914258" y="922032"/>
                </a:lnTo>
                <a:lnTo>
                  <a:pt x="1918944" y="882573"/>
                </a:lnTo>
                <a:lnTo>
                  <a:pt x="1955215" y="817575"/>
                </a:lnTo>
                <a:lnTo>
                  <a:pt x="1986064" y="793229"/>
                </a:lnTo>
                <a:lnTo>
                  <a:pt x="2024862" y="775106"/>
                </a:lnTo>
                <a:lnTo>
                  <a:pt x="2071243" y="763790"/>
                </a:lnTo>
                <a:lnTo>
                  <a:pt x="2124811" y="759891"/>
                </a:lnTo>
                <a:lnTo>
                  <a:pt x="2174913" y="762457"/>
                </a:lnTo>
                <a:lnTo>
                  <a:pt x="2222525" y="769569"/>
                </a:lnTo>
                <a:lnTo>
                  <a:pt x="2266048" y="780313"/>
                </a:lnTo>
                <a:lnTo>
                  <a:pt x="2303894" y="793775"/>
                </a:lnTo>
                <a:lnTo>
                  <a:pt x="2303894" y="15113"/>
                </a:lnTo>
                <a:lnTo>
                  <a:pt x="2288425" y="12268"/>
                </a:lnTo>
                <a:lnTo>
                  <a:pt x="2233422" y="5473"/>
                </a:lnTo>
                <a:lnTo>
                  <a:pt x="2174887" y="1371"/>
                </a:lnTo>
                <a:lnTo>
                  <a:pt x="2112708" y="0"/>
                </a:lnTo>
                <a:lnTo>
                  <a:pt x="2052967" y="1003"/>
                </a:lnTo>
                <a:lnTo>
                  <a:pt x="1996313" y="3949"/>
                </a:lnTo>
                <a:lnTo>
                  <a:pt x="1942503" y="8737"/>
                </a:lnTo>
                <a:lnTo>
                  <a:pt x="1891271" y="15265"/>
                </a:lnTo>
                <a:lnTo>
                  <a:pt x="1842350" y="23456"/>
                </a:lnTo>
                <a:lnTo>
                  <a:pt x="1795475" y="33185"/>
                </a:lnTo>
                <a:lnTo>
                  <a:pt x="1750402" y="44361"/>
                </a:lnTo>
                <a:lnTo>
                  <a:pt x="1706841" y="56896"/>
                </a:lnTo>
                <a:lnTo>
                  <a:pt x="1664550" y="70688"/>
                </a:lnTo>
                <a:lnTo>
                  <a:pt x="1623263" y="85636"/>
                </a:lnTo>
                <a:lnTo>
                  <a:pt x="1582724" y="101638"/>
                </a:lnTo>
                <a:lnTo>
                  <a:pt x="1677098" y="425932"/>
                </a:lnTo>
                <a:lnTo>
                  <a:pt x="1726412" y="407428"/>
                </a:lnTo>
                <a:lnTo>
                  <a:pt x="1775256" y="391426"/>
                </a:lnTo>
                <a:lnTo>
                  <a:pt x="1824355" y="378053"/>
                </a:lnTo>
                <a:lnTo>
                  <a:pt x="1873872" y="367550"/>
                </a:lnTo>
                <a:lnTo>
                  <a:pt x="1873643" y="367550"/>
                </a:lnTo>
                <a:lnTo>
                  <a:pt x="1926196" y="359676"/>
                </a:lnTo>
                <a:lnTo>
                  <a:pt x="1980387" y="354939"/>
                </a:lnTo>
                <a:lnTo>
                  <a:pt x="2037689" y="353326"/>
                </a:lnTo>
                <a:lnTo>
                  <a:pt x="2099640" y="356920"/>
                </a:lnTo>
                <a:lnTo>
                  <a:pt x="2153056" y="367550"/>
                </a:lnTo>
                <a:lnTo>
                  <a:pt x="2198014" y="384975"/>
                </a:lnTo>
                <a:lnTo>
                  <a:pt x="2234615" y="408990"/>
                </a:lnTo>
                <a:lnTo>
                  <a:pt x="2262936" y="439356"/>
                </a:lnTo>
                <a:lnTo>
                  <a:pt x="2283053" y="475843"/>
                </a:lnTo>
                <a:lnTo>
                  <a:pt x="2295067" y="518236"/>
                </a:lnTo>
                <a:lnTo>
                  <a:pt x="2299043" y="566293"/>
                </a:lnTo>
                <a:lnTo>
                  <a:pt x="2299043" y="588073"/>
                </a:lnTo>
                <a:lnTo>
                  <a:pt x="2258098" y="575068"/>
                </a:lnTo>
                <a:lnTo>
                  <a:pt x="2211032" y="563067"/>
                </a:lnTo>
                <a:lnTo>
                  <a:pt x="2159000" y="552678"/>
                </a:lnTo>
                <a:lnTo>
                  <a:pt x="2103120" y="544512"/>
                </a:lnTo>
                <a:lnTo>
                  <a:pt x="2044560" y="539165"/>
                </a:lnTo>
                <a:lnTo>
                  <a:pt x="1984451" y="537248"/>
                </a:lnTo>
                <a:lnTo>
                  <a:pt x="1928037" y="538886"/>
                </a:lnTo>
                <a:lnTo>
                  <a:pt x="1874164" y="543814"/>
                </a:lnTo>
                <a:lnTo>
                  <a:pt x="1822970" y="551992"/>
                </a:lnTo>
                <a:lnTo>
                  <a:pt x="1774621" y="563410"/>
                </a:lnTo>
                <a:lnTo>
                  <a:pt x="1729257" y="578078"/>
                </a:lnTo>
                <a:lnTo>
                  <a:pt x="1687055" y="595947"/>
                </a:lnTo>
                <a:lnTo>
                  <a:pt x="1648129" y="617042"/>
                </a:lnTo>
                <a:lnTo>
                  <a:pt x="1612671" y="641311"/>
                </a:lnTo>
                <a:lnTo>
                  <a:pt x="1580807" y="668756"/>
                </a:lnTo>
                <a:lnTo>
                  <a:pt x="1552689" y="699376"/>
                </a:lnTo>
                <a:lnTo>
                  <a:pt x="1528483" y="733132"/>
                </a:lnTo>
                <a:lnTo>
                  <a:pt x="1508340" y="770026"/>
                </a:lnTo>
                <a:lnTo>
                  <a:pt x="1492402" y="810044"/>
                </a:lnTo>
                <a:lnTo>
                  <a:pt x="1480832" y="853160"/>
                </a:lnTo>
                <a:lnTo>
                  <a:pt x="1473784" y="899375"/>
                </a:lnTo>
                <a:lnTo>
                  <a:pt x="1471396" y="948664"/>
                </a:lnTo>
                <a:lnTo>
                  <a:pt x="1471396" y="953490"/>
                </a:lnTo>
                <a:lnTo>
                  <a:pt x="1473911" y="1004176"/>
                </a:lnTo>
                <a:lnTo>
                  <a:pt x="1481277" y="1051661"/>
                </a:lnTo>
                <a:lnTo>
                  <a:pt x="1493278" y="1095895"/>
                </a:lnTo>
                <a:lnTo>
                  <a:pt x="1509661" y="1136827"/>
                </a:lnTo>
                <a:lnTo>
                  <a:pt x="1530197" y="1174432"/>
                </a:lnTo>
                <a:lnTo>
                  <a:pt x="1554645" y="1208659"/>
                </a:lnTo>
                <a:lnTo>
                  <a:pt x="1582775" y="1239469"/>
                </a:lnTo>
                <a:lnTo>
                  <a:pt x="1614347" y="1266812"/>
                </a:lnTo>
                <a:lnTo>
                  <a:pt x="1649120" y="1290650"/>
                </a:lnTo>
                <a:lnTo>
                  <a:pt x="1686864" y="1310944"/>
                </a:lnTo>
                <a:lnTo>
                  <a:pt x="1727339" y="1327645"/>
                </a:lnTo>
                <a:lnTo>
                  <a:pt x="1770316" y="1340700"/>
                </a:lnTo>
                <a:lnTo>
                  <a:pt x="1815553" y="1350086"/>
                </a:lnTo>
                <a:lnTo>
                  <a:pt x="1862810" y="1355750"/>
                </a:lnTo>
                <a:lnTo>
                  <a:pt x="1911845" y="1357642"/>
                </a:lnTo>
                <a:lnTo>
                  <a:pt x="1967344" y="1355267"/>
                </a:lnTo>
                <a:lnTo>
                  <a:pt x="2019388" y="1348308"/>
                </a:lnTo>
                <a:lnTo>
                  <a:pt x="2068068" y="1337030"/>
                </a:lnTo>
                <a:lnTo>
                  <a:pt x="2113534" y="1321689"/>
                </a:lnTo>
                <a:lnTo>
                  <a:pt x="2155888" y="1302537"/>
                </a:lnTo>
                <a:lnTo>
                  <a:pt x="2195258" y="1279842"/>
                </a:lnTo>
                <a:lnTo>
                  <a:pt x="2231758" y="1253858"/>
                </a:lnTo>
                <a:lnTo>
                  <a:pt x="2265502" y="1224851"/>
                </a:lnTo>
                <a:lnTo>
                  <a:pt x="2296630" y="1193076"/>
                </a:lnTo>
                <a:lnTo>
                  <a:pt x="2296630" y="1328610"/>
                </a:lnTo>
                <a:lnTo>
                  <a:pt x="2751594" y="1328610"/>
                </a:lnTo>
                <a:lnTo>
                  <a:pt x="2751594" y="1193076"/>
                </a:lnTo>
                <a:lnTo>
                  <a:pt x="2751594" y="1069657"/>
                </a:lnTo>
                <a:lnTo>
                  <a:pt x="2751594" y="759891"/>
                </a:lnTo>
                <a:lnTo>
                  <a:pt x="2751594" y="588073"/>
                </a:lnTo>
                <a:close/>
              </a:path>
            </a:pathLst>
          </a:custGeom>
          <a:solidFill>
            <a:srgbClr val="0D1746"/>
          </a:solidFill>
        </p:spPr>
        <p:txBody>
          <a:bodyPr wrap="square" lIns="0" tIns="0" rIns="0" bIns="0" rtlCol="0"/>
          <a:lstStyle/>
          <a:p>
            <a:endParaRPr/>
          </a:p>
        </p:txBody>
      </p:sp>
      <p:sp>
        <p:nvSpPr>
          <p:cNvPr id="7" name="object 7"/>
          <p:cNvSpPr/>
          <p:nvPr/>
        </p:nvSpPr>
        <p:spPr>
          <a:xfrm>
            <a:off x="12676894" y="3602866"/>
            <a:ext cx="920115" cy="1667510"/>
          </a:xfrm>
          <a:custGeom>
            <a:avLst/>
            <a:gdLst/>
            <a:ahLst/>
            <a:cxnLst/>
            <a:rect l="l" t="t" r="r" b="b"/>
            <a:pathLst>
              <a:path w="920115" h="1667510">
                <a:moveTo>
                  <a:pt x="614682" y="0"/>
                </a:moveTo>
                <a:lnTo>
                  <a:pt x="154885" y="0"/>
                </a:lnTo>
                <a:lnTo>
                  <a:pt x="154885" y="331550"/>
                </a:lnTo>
                <a:lnTo>
                  <a:pt x="0" y="331550"/>
                </a:lnTo>
                <a:lnTo>
                  <a:pt x="0" y="701811"/>
                </a:lnTo>
                <a:lnTo>
                  <a:pt x="154885" y="701811"/>
                </a:lnTo>
                <a:lnTo>
                  <a:pt x="154885" y="1234224"/>
                </a:lnTo>
                <a:lnTo>
                  <a:pt x="156800" y="1290536"/>
                </a:lnTo>
                <a:lnTo>
                  <a:pt x="162495" y="1342469"/>
                </a:lnTo>
                <a:lnTo>
                  <a:pt x="171890" y="1390128"/>
                </a:lnTo>
                <a:lnTo>
                  <a:pt x="184908" y="1433613"/>
                </a:lnTo>
                <a:lnTo>
                  <a:pt x="201471" y="1473029"/>
                </a:lnTo>
                <a:lnTo>
                  <a:pt x="221502" y="1508477"/>
                </a:lnTo>
                <a:lnTo>
                  <a:pt x="244921" y="1540062"/>
                </a:lnTo>
                <a:lnTo>
                  <a:pt x="271651" y="1567885"/>
                </a:lnTo>
                <a:lnTo>
                  <a:pt x="301614" y="1592050"/>
                </a:lnTo>
                <a:lnTo>
                  <a:pt x="334733" y="1612659"/>
                </a:lnTo>
                <a:lnTo>
                  <a:pt x="370928" y="1629815"/>
                </a:lnTo>
                <a:lnTo>
                  <a:pt x="410122" y="1643621"/>
                </a:lnTo>
                <a:lnTo>
                  <a:pt x="452238" y="1654181"/>
                </a:lnTo>
                <a:lnTo>
                  <a:pt x="497197" y="1661596"/>
                </a:lnTo>
                <a:lnTo>
                  <a:pt x="544921" y="1665969"/>
                </a:lnTo>
                <a:lnTo>
                  <a:pt x="595332" y="1667404"/>
                </a:lnTo>
                <a:lnTo>
                  <a:pt x="649094" y="1665662"/>
                </a:lnTo>
                <a:lnTo>
                  <a:pt x="700359" y="1660576"/>
                </a:lnTo>
                <a:lnTo>
                  <a:pt x="749000" y="1652357"/>
                </a:lnTo>
                <a:lnTo>
                  <a:pt x="794890" y="1641218"/>
                </a:lnTo>
                <a:lnTo>
                  <a:pt x="837901" y="1627369"/>
                </a:lnTo>
                <a:lnTo>
                  <a:pt x="877906" y="1611023"/>
                </a:lnTo>
                <a:lnTo>
                  <a:pt x="914778" y="1592391"/>
                </a:lnTo>
                <a:lnTo>
                  <a:pt x="914778" y="1231805"/>
                </a:lnTo>
                <a:lnTo>
                  <a:pt x="872577" y="1249840"/>
                </a:lnTo>
                <a:lnTo>
                  <a:pt x="829469" y="1263566"/>
                </a:lnTo>
                <a:lnTo>
                  <a:pt x="785454" y="1272301"/>
                </a:lnTo>
                <a:lnTo>
                  <a:pt x="740532" y="1275364"/>
                </a:lnTo>
                <a:lnTo>
                  <a:pt x="694919" y="1270601"/>
                </a:lnTo>
                <a:lnTo>
                  <a:pt x="659643" y="1255848"/>
                </a:lnTo>
                <a:lnTo>
                  <a:pt x="634588" y="1230408"/>
                </a:lnTo>
                <a:lnTo>
                  <a:pt x="619640" y="1193583"/>
                </a:lnTo>
                <a:lnTo>
                  <a:pt x="614682" y="1144677"/>
                </a:lnTo>
                <a:lnTo>
                  <a:pt x="614682" y="701811"/>
                </a:lnTo>
                <a:lnTo>
                  <a:pt x="919615" y="701811"/>
                </a:lnTo>
                <a:lnTo>
                  <a:pt x="919615" y="331550"/>
                </a:lnTo>
                <a:lnTo>
                  <a:pt x="614682" y="331550"/>
                </a:lnTo>
                <a:lnTo>
                  <a:pt x="614682" y="0"/>
                </a:lnTo>
                <a:close/>
              </a:path>
            </a:pathLst>
          </a:custGeom>
          <a:solidFill>
            <a:srgbClr val="0D1746"/>
          </a:solidFill>
        </p:spPr>
        <p:txBody>
          <a:bodyPr wrap="square" lIns="0" tIns="0" rIns="0" bIns="0" rtlCol="0"/>
          <a:lstStyle/>
          <a:p>
            <a:endParaRPr/>
          </a:p>
        </p:txBody>
      </p:sp>
      <p:sp>
        <p:nvSpPr>
          <p:cNvPr id="8" name="object 8"/>
          <p:cNvSpPr/>
          <p:nvPr/>
        </p:nvSpPr>
        <p:spPr>
          <a:xfrm>
            <a:off x="13693323" y="3905372"/>
            <a:ext cx="1321435" cy="1370330"/>
          </a:xfrm>
          <a:custGeom>
            <a:avLst/>
            <a:gdLst/>
            <a:ahLst/>
            <a:cxnLst/>
            <a:rect l="l" t="t" r="r" b="b"/>
            <a:pathLst>
              <a:path w="1321434" h="1370329">
                <a:moveTo>
                  <a:pt x="660670" y="0"/>
                </a:moveTo>
                <a:lnTo>
                  <a:pt x="610545" y="1706"/>
                </a:lnTo>
                <a:lnTo>
                  <a:pt x="610731" y="1706"/>
                </a:lnTo>
                <a:lnTo>
                  <a:pt x="562169" y="6746"/>
                </a:lnTo>
                <a:lnTo>
                  <a:pt x="515103" y="14997"/>
                </a:lnTo>
                <a:lnTo>
                  <a:pt x="469614" y="26340"/>
                </a:lnTo>
                <a:lnTo>
                  <a:pt x="425778" y="40653"/>
                </a:lnTo>
                <a:lnTo>
                  <a:pt x="383672" y="57816"/>
                </a:lnTo>
                <a:lnTo>
                  <a:pt x="343241" y="77784"/>
                </a:lnTo>
                <a:lnTo>
                  <a:pt x="304630" y="100424"/>
                </a:lnTo>
                <a:lnTo>
                  <a:pt x="267939" y="125618"/>
                </a:lnTo>
                <a:lnTo>
                  <a:pt x="233247" y="153254"/>
                </a:lnTo>
                <a:lnTo>
                  <a:pt x="200633" y="183223"/>
                </a:lnTo>
                <a:lnTo>
                  <a:pt x="170176" y="215416"/>
                </a:lnTo>
                <a:lnTo>
                  <a:pt x="141954" y="249722"/>
                </a:lnTo>
                <a:lnTo>
                  <a:pt x="116046" y="286032"/>
                </a:lnTo>
                <a:lnTo>
                  <a:pt x="92530" y="324236"/>
                </a:lnTo>
                <a:lnTo>
                  <a:pt x="71487" y="364225"/>
                </a:lnTo>
                <a:lnTo>
                  <a:pt x="52993" y="405887"/>
                </a:lnTo>
                <a:lnTo>
                  <a:pt x="37129" y="449115"/>
                </a:lnTo>
                <a:lnTo>
                  <a:pt x="23972" y="493797"/>
                </a:lnTo>
                <a:lnTo>
                  <a:pt x="13602" y="539825"/>
                </a:lnTo>
                <a:lnTo>
                  <a:pt x="6098" y="587087"/>
                </a:lnTo>
                <a:lnTo>
                  <a:pt x="1537" y="635475"/>
                </a:lnTo>
                <a:lnTo>
                  <a:pt x="0" y="684879"/>
                </a:lnTo>
                <a:lnTo>
                  <a:pt x="0" y="689717"/>
                </a:lnTo>
                <a:lnTo>
                  <a:pt x="1472" y="738906"/>
                </a:lnTo>
                <a:lnTo>
                  <a:pt x="5951" y="788504"/>
                </a:lnTo>
                <a:lnTo>
                  <a:pt x="13281" y="835665"/>
                </a:lnTo>
                <a:lnTo>
                  <a:pt x="23415" y="881257"/>
                </a:lnTo>
                <a:lnTo>
                  <a:pt x="36280" y="925220"/>
                </a:lnTo>
                <a:lnTo>
                  <a:pt x="51803" y="967491"/>
                </a:lnTo>
                <a:lnTo>
                  <a:pt x="69909" y="1008010"/>
                </a:lnTo>
                <a:lnTo>
                  <a:pt x="90526" y="1046716"/>
                </a:lnTo>
                <a:lnTo>
                  <a:pt x="113579" y="1083549"/>
                </a:lnTo>
                <a:lnTo>
                  <a:pt x="138996" y="1118446"/>
                </a:lnTo>
                <a:lnTo>
                  <a:pt x="166703" y="1151348"/>
                </a:lnTo>
                <a:lnTo>
                  <a:pt x="196626" y="1182194"/>
                </a:lnTo>
                <a:lnTo>
                  <a:pt x="228691" y="1210922"/>
                </a:lnTo>
                <a:lnTo>
                  <a:pt x="262826" y="1237471"/>
                </a:lnTo>
                <a:lnTo>
                  <a:pt x="298957" y="1261781"/>
                </a:lnTo>
                <a:lnTo>
                  <a:pt x="337010" y="1283791"/>
                </a:lnTo>
                <a:lnTo>
                  <a:pt x="376912" y="1303440"/>
                </a:lnTo>
                <a:lnTo>
                  <a:pt x="418588" y="1320666"/>
                </a:lnTo>
                <a:lnTo>
                  <a:pt x="461967" y="1335410"/>
                </a:lnTo>
                <a:lnTo>
                  <a:pt x="506973" y="1347609"/>
                </a:lnTo>
                <a:lnTo>
                  <a:pt x="553535" y="1357204"/>
                </a:lnTo>
                <a:lnTo>
                  <a:pt x="601577" y="1364132"/>
                </a:lnTo>
                <a:lnTo>
                  <a:pt x="651027" y="1368334"/>
                </a:lnTo>
                <a:lnTo>
                  <a:pt x="701811" y="1369748"/>
                </a:lnTo>
                <a:lnTo>
                  <a:pt x="760719" y="1367882"/>
                </a:lnTo>
                <a:lnTo>
                  <a:pt x="816858" y="1362381"/>
                </a:lnTo>
                <a:lnTo>
                  <a:pt x="870293" y="1353390"/>
                </a:lnTo>
                <a:lnTo>
                  <a:pt x="921092" y="1341055"/>
                </a:lnTo>
                <a:lnTo>
                  <a:pt x="969319" y="1325521"/>
                </a:lnTo>
                <a:lnTo>
                  <a:pt x="1015042" y="1306933"/>
                </a:lnTo>
                <a:lnTo>
                  <a:pt x="1058326" y="1285438"/>
                </a:lnTo>
                <a:lnTo>
                  <a:pt x="1099237" y="1261180"/>
                </a:lnTo>
                <a:lnTo>
                  <a:pt x="1137842" y="1234306"/>
                </a:lnTo>
                <a:lnTo>
                  <a:pt x="1174206" y="1204959"/>
                </a:lnTo>
                <a:lnTo>
                  <a:pt x="1208396" y="1173287"/>
                </a:lnTo>
                <a:lnTo>
                  <a:pt x="1240477" y="1139435"/>
                </a:lnTo>
                <a:lnTo>
                  <a:pt x="1270516" y="1103547"/>
                </a:lnTo>
                <a:lnTo>
                  <a:pt x="1177055" y="1026104"/>
                </a:lnTo>
                <a:lnTo>
                  <a:pt x="726009" y="1026104"/>
                </a:lnTo>
                <a:lnTo>
                  <a:pt x="674338" y="1022706"/>
                </a:lnTo>
                <a:lnTo>
                  <a:pt x="626637" y="1012529"/>
                </a:lnTo>
                <a:lnTo>
                  <a:pt x="583247" y="995602"/>
                </a:lnTo>
                <a:lnTo>
                  <a:pt x="544508" y="971954"/>
                </a:lnTo>
                <a:lnTo>
                  <a:pt x="510760" y="941613"/>
                </a:lnTo>
                <a:lnTo>
                  <a:pt x="482343" y="904608"/>
                </a:lnTo>
                <a:lnTo>
                  <a:pt x="459598" y="860967"/>
                </a:lnTo>
                <a:lnTo>
                  <a:pt x="442866" y="810718"/>
                </a:lnTo>
                <a:lnTo>
                  <a:pt x="1318923" y="810718"/>
                </a:lnTo>
                <a:lnTo>
                  <a:pt x="1320220" y="788504"/>
                </a:lnTo>
                <a:lnTo>
                  <a:pt x="1320321" y="786780"/>
                </a:lnTo>
                <a:lnTo>
                  <a:pt x="1321039" y="762615"/>
                </a:lnTo>
                <a:lnTo>
                  <a:pt x="1321293" y="739834"/>
                </a:lnTo>
                <a:lnTo>
                  <a:pt x="1321341" y="716334"/>
                </a:lnTo>
                <a:lnTo>
                  <a:pt x="1320255" y="668533"/>
                </a:lnTo>
                <a:lnTo>
                  <a:pt x="1316985" y="621408"/>
                </a:lnTo>
                <a:lnTo>
                  <a:pt x="1311620" y="575971"/>
                </a:lnTo>
                <a:lnTo>
                  <a:pt x="435599" y="575971"/>
                </a:lnTo>
                <a:lnTo>
                  <a:pt x="447361" y="524787"/>
                </a:lnTo>
                <a:lnTo>
                  <a:pt x="464341" y="478679"/>
                </a:lnTo>
                <a:lnTo>
                  <a:pt x="486312" y="438185"/>
                </a:lnTo>
                <a:lnTo>
                  <a:pt x="513047" y="403846"/>
                </a:lnTo>
                <a:lnTo>
                  <a:pt x="544318" y="376199"/>
                </a:lnTo>
                <a:lnTo>
                  <a:pt x="579901" y="355784"/>
                </a:lnTo>
                <a:lnTo>
                  <a:pt x="619567" y="343140"/>
                </a:lnTo>
                <a:lnTo>
                  <a:pt x="663089" y="338806"/>
                </a:lnTo>
                <a:lnTo>
                  <a:pt x="1240497" y="338806"/>
                </a:lnTo>
                <a:lnTo>
                  <a:pt x="1231626" y="320587"/>
                </a:lnTo>
                <a:lnTo>
                  <a:pt x="1210319" y="283212"/>
                </a:lnTo>
                <a:lnTo>
                  <a:pt x="1186687" y="247601"/>
                </a:lnTo>
                <a:lnTo>
                  <a:pt x="1160713" y="213873"/>
                </a:lnTo>
                <a:lnTo>
                  <a:pt x="1132382" y="182148"/>
                </a:lnTo>
                <a:lnTo>
                  <a:pt x="1101678" y="152549"/>
                </a:lnTo>
                <a:lnTo>
                  <a:pt x="1068586" y="125195"/>
                </a:lnTo>
                <a:lnTo>
                  <a:pt x="1033090" y="100208"/>
                </a:lnTo>
                <a:lnTo>
                  <a:pt x="995300" y="77784"/>
                </a:lnTo>
                <a:lnTo>
                  <a:pt x="954821" y="57816"/>
                </a:lnTo>
                <a:lnTo>
                  <a:pt x="912016" y="40653"/>
                </a:lnTo>
                <a:lnTo>
                  <a:pt x="866745" y="26340"/>
                </a:lnTo>
                <a:lnTo>
                  <a:pt x="818991" y="14997"/>
                </a:lnTo>
                <a:lnTo>
                  <a:pt x="768737" y="6746"/>
                </a:lnTo>
                <a:lnTo>
                  <a:pt x="715969" y="1706"/>
                </a:lnTo>
                <a:lnTo>
                  <a:pt x="660670" y="0"/>
                </a:lnTo>
                <a:close/>
              </a:path>
              <a:path w="1321434" h="1370329">
                <a:moveTo>
                  <a:pt x="1016419" y="892998"/>
                </a:moveTo>
                <a:lnTo>
                  <a:pt x="976328" y="929329"/>
                </a:lnTo>
                <a:lnTo>
                  <a:pt x="936618" y="959605"/>
                </a:lnTo>
                <a:lnTo>
                  <a:pt x="896781" y="983997"/>
                </a:lnTo>
                <a:lnTo>
                  <a:pt x="856309" y="1002673"/>
                </a:lnTo>
                <a:lnTo>
                  <a:pt x="814695" y="1015803"/>
                </a:lnTo>
                <a:lnTo>
                  <a:pt x="771431" y="1023557"/>
                </a:lnTo>
                <a:lnTo>
                  <a:pt x="726009" y="1026104"/>
                </a:lnTo>
                <a:lnTo>
                  <a:pt x="1177055" y="1026104"/>
                </a:lnTo>
                <a:lnTo>
                  <a:pt x="1016419" y="892998"/>
                </a:lnTo>
                <a:close/>
              </a:path>
              <a:path w="1321434" h="1370329">
                <a:moveTo>
                  <a:pt x="1240497" y="338806"/>
                </a:moveTo>
                <a:lnTo>
                  <a:pt x="663089" y="338806"/>
                </a:lnTo>
                <a:lnTo>
                  <a:pt x="709357" y="343140"/>
                </a:lnTo>
                <a:lnTo>
                  <a:pt x="708627" y="343140"/>
                </a:lnTo>
                <a:lnTo>
                  <a:pt x="749339" y="355444"/>
                </a:lnTo>
                <a:lnTo>
                  <a:pt x="785899" y="375562"/>
                </a:lnTo>
                <a:lnTo>
                  <a:pt x="817666" y="402939"/>
                </a:lnTo>
                <a:lnTo>
                  <a:pt x="844328" y="437122"/>
                </a:lnTo>
                <a:lnTo>
                  <a:pt x="865574" y="477658"/>
                </a:lnTo>
                <a:lnTo>
                  <a:pt x="881092" y="524093"/>
                </a:lnTo>
                <a:lnTo>
                  <a:pt x="890569" y="575971"/>
                </a:lnTo>
                <a:lnTo>
                  <a:pt x="1311620" y="575971"/>
                </a:lnTo>
                <a:lnTo>
                  <a:pt x="1303830" y="529666"/>
                </a:lnTo>
                <a:lnTo>
                  <a:pt x="1293914" y="485292"/>
                </a:lnTo>
                <a:lnTo>
                  <a:pt x="1281752" y="442076"/>
                </a:lnTo>
                <a:lnTo>
                  <a:pt x="1267327" y="400139"/>
                </a:lnTo>
                <a:lnTo>
                  <a:pt x="1250623" y="359602"/>
                </a:lnTo>
                <a:lnTo>
                  <a:pt x="1240497" y="338806"/>
                </a:lnTo>
                <a:close/>
              </a:path>
            </a:pathLst>
          </a:custGeom>
          <a:solidFill>
            <a:srgbClr val="0D1746"/>
          </a:solidFill>
        </p:spPr>
        <p:txBody>
          <a:bodyPr wrap="square" lIns="0" tIns="0" rIns="0" bIns="0" rtlCol="0"/>
          <a:lstStyle/>
          <a:p>
            <a:endParaRPr/>
          </a:p>
        </p:txBody>
      </p:sp>
      <p:sp>
        <p:nvSpPr>
          <p:cNvPr id="9" name="object 9"/>
          <p:cNvSpPr/>
          <p:nvPr/>
        </p:nvSpPr>
        <p:spPr>
          <a:xfrm>
            <a:off x="9001773" y="5834786"/>
            <a:ext cx="361315" cy="140970"/>
          </a:xfrm>
          <a:custGeom>
            <a:avLst/>
            <a:gdLst/>
            <a:ahLst/>
            <a:cxnLst/>
            <a:rect l="l" t="t" r="r" b="b"/>
            <a:pathLst>
              <a:path w="361315" h="140970">
                <a:moveTo>
                  <a:pt x="361140" y="0"/>
                </a:moveTo>
                <a:lnTo>
                  <a:pt x="0" y="0"/>
                </a:lnTo>
                <a:lnTo>
                  <a:pt x="6450" y="37397"/>
                </a:lnTo>
                <a:lnTo>
                  <a:pt x="24653" y="71002"/>
                </a:lnTo>
                <a:lnTo>
                  <a:pt x="52888" y="99473"/>
                </a:lnTo>
                <a:lnTo>
                  <a:pt x="89433" y="121470"/>
                </a:lnTo>
                <a:lnTo>
                  <a:pt x="132568" y="135651"/>
                </a:lnTo>
                <a:lnTo>
                  <a:pt x="180570" y="140676"/>
                </a:lnTo>
                <a:lnTo>
                  <a:pt x="228572" y="135651"/>
                </a:lnTo>
                <a:lnTo>
                  <a:pt x="271707" y="121470"/>
                </a:lnTo>
                <a:lnTo>
                  <a:pt x="308252" y="99473"/>
                </a:lnTo>
                <a:lnTo>
                  <a:pt x="336487" y="71002"/>
                </a:lnTo>
                <a:lnTo>
                  <a:pt x="354690" y="37397"/>
                </a:lnTo>
                <a:lnTo>
                  <a:pt x="361140" y="0"/>
                </a:lnTo>
                <a:close/>
              </a:path>
            </a:pathLst>
          </a:custGeom>
          <a:solidFill>
            <a:srgbClr val="0077C6"/>
          </a:solidFill>
        </p:spPr>
        <p:txBody>
          <a:bodyPr wrap="square" lIns="0" tIns="0" rIns="0" bIns="0" rtlCol="0"/>
          <a:lstStyle/>
          <a:p>
            <a:endParaRPr/>
          </a:p>
        </p:txBody>
      </p:sp>
      <p:sp>
        <p:nvSpPr>
          <p:cNvPr id="10" name="object 10"/>
          <p:cNvSpPr/>
          <p:nvPr/>
        </p:nvSpPr>
        <p:spPr>
          <a:xfrm>
            <a:off x="8458755" y="3905375"/>
            <a:ext cx="1447800" cy="1436370"/>
          </a:xfrm>
          <a:custGeom>
            <a:avLst/>
            <a:gdLst/>
            <a:ahLst/>
            <a:cxnLst/>
            <a:rect l="l" t="t" r="r" b="b"/>
            <a:pathLst>
              <a:path w="1447800" h="1436370">
                <a:moveTo>
                  <a:pt x="726009" y="0"/>
                </a:moveTo>
                <a:lnTo>
                  <a:pt x="673992" y="1607"/>
                </a:lnTo>
                <a:lnTo>
                  <a:pt x="623266" y="6358"/>
                </a:lnTo>
                <a:lnTo>
                  <a:pt x="573915" y="14141"/>
                </a:lnTo>
                <a:lnTo>
                  <a:pt x="526020" y="24849"/>
                </a:lnTo>
                <a:lnTo>
                  <a:pt x="479662" y="38372"/>
                </a:lnTo>
                <a:lnTo>
                  <a:pt x="434924" y="54601"/>
                </a:lnTo>
                <a:lnTo>
                  <a:pt x="391887" y="73426"/>
                </a:lnTo>
                <a:lnTo>
                  <a:pt x="350635" y="94738"/>
                </a:lnTo>
                <a:lnTo>
                  <a:pt x="311247" y="118428"/>
                </a:lnTo>
                <a:lnTo>
                  <a:pt x="273807" y="144388"/>
                </a:lnTo>
                <a:lnTo>
                  <a:pt x="238396" y="172506"/>
                </a:lnTo>
                <a:lnTo>
                  <a:pt x="205097" y="202675"/>
                </a:lnTo>
                <a:lnTo>
                  <a:pt x="173990" y="234785"/>
                </a:lnTo>
                <a:lnTo>
                  <a:pt x="145159" y="268727"/>
                </a:lnTo>
                <a:lnTo>
                  <a:pt x="118685" y="304392"/>
                </a:lnTo>
                <a:lnTo>
                  <a:pt x="94649" y="341670"/>
                </a:lnTo>
                <a:lnTo>
                  <a:pt x="73135" y="380452"/>
                </a:lnTo>
                <a:lnTo>
                  <a:pt x="54223" y="420629"/>
                </a:lnTo>
                <a:lnTo>
                  <a:pt x="37996" y="462092"/>
                </a:lnTo>
                <a:lnTo>
                  <a:pt x="24536" y="504731"/>
                </a:lnTo>
                <a:lnTo>
                  <a:pt x="14046" y="547934"/>
                </a:lnTo>
                <a:lnTo>
                  <a:pt x="6290" y="592830"/>
                </a:lnTo>
                <a:lnTo>
                  <a:pt x="6243" y="593102"/>
                </a:lnTo>
                <a:lnTo>
                  <a:pt x="1659" y="637789"/>
                </a:lnTo>
                <a:lnTo>
                  <a:pt x="1574" y="638616"/>
                </a:lnTo>
                <a:lnTo>
                  <a:pt x="0" y="684869"/>
                </a:lnTo>
                <a:lnTo>
                  <a:pt x="0" y="689717"/>
                </a:lnTo>
                <a:lnTo>
                  <a:pt x="1509" y="731948"/>
                </a:lnTo>
                <a:lnTo>
                  <a:pt x="1577" y="733846"/>
                </a:lnTo>
                <a:lnTo>
                  <a:pt x="1656" y="736070"/>
                </a:lnTo>
                <a:lnTo>
                  <a:pt x="6924" y="786589"/>
                </a:lnTo>
                <a:lnTo>
                  <a:pt x="15437" y="833571"/>
                </a:lnTo>
                <a:lnTo>
                  <a:pt x="27188" y="879419"/>
                </a:lnTo>
                <a:lnTo>
                  <a:pt x="42083" y="924007"/>
                </a:lnTo>
                <a:lnTo>
                  <a:pt x="60026" y="967212"/>
                </a:lnTo>
                <a:lnTo>
                  <a:pt x="80920" y="1008909"/>
                </a:lnTo>
                <a:lnTo>
                  <a:pt x="104670" y="1048974"/>
                </a:lnTo>
                <a:lnTo>
                  <a:pt x="131181" y="1087283"/>
                </a:lnTo>
                <a:lnTo>
                  <a:pt x="160356" y="1123711"/>
                </a:lnTo>
                <a:lnTo>
                  <a:pt x="192100" y="1158133"/>
                </a:lnTo>
                <a:lnTo>
                  <a:pt x="226317" y="1190427"/>
                </a:lnTo>
                <a:lnTo>
                  <a:pt x="262912" y="1220467"/>
                </a:lnTo>
                <a:lnTo>
                  <a:pt x="301788" y="1248129"/>
                </a:lnTo>
                <a:lnTo>
                  <a:pt x="342850" y="1273288"/>
                </a:lnTo>
                <a:lnTo>
                  <a:pt x="386002" y="1295821"/>
                </a:lnTo>
                <a:lnTo>
                  <a:pt x="431149" y="1315603"/>
                </a:lnTo>
                <a:lnTo>
                  <a:pt x="473828" y="1436259"/>
                </a:lnTo>
                <a:lnTo>
                  <a:pt x="969049" y="1436259"/>
                </a:lnTo>
                <a:lnTo>
                  <a:pt x="1011725" y="1315603"/>
                </a:lnTo>
                <a:lnTo>
                  <a:pt x="1011833" y="1315300"/>
                </a:lnTo>
                <a:lnTo>
                  <a:pt x="1057386" y="1295303"/>
                </a:lnTo>
                <a:lnTo>
                  <a:pt x="1100934" y="1272521"/>
                </a:lnTo>
                <a:lnTo>
                  <a:pt x="1142378" y="1247083"/>
                </a:lnTo>
                <a:lnTo>
                  <a:pt x="1181622" y="1219120"/>
                </a:lnTo>
                <a:lnTo>
                  <a:pt x="1218567" y="1188762"/>
                </a:lnTo>
                <a:lnTo>
                  <a:pt x="1253116" y="1156138"/>
                </a:lnTo>
                <a:lnTo>
                  <a:pt x="1285173" y="1121378"/>
                </a:lnTo>
                <a:lnTo>
                  <a:pt x="1314639" y="1084612"/>
                </a:lnTo>
                <a:lnTo>
                  <a:pt x="1341417" y="1045969"/>
                </a:lnTo>
                <a:lnTo>
                  <a:pt x="1365410" y="1005581"/>
                </a:lnTo>
                <a:lnTo>
                  <a:pt x="1378207" y="980116"/>
                </a:lnTo>
                <a:lnTo>
                  <a:pt x="726009" y="980116"/>
                </a:lnTo>
                <a:lnTo>
                  <a:pt x="679651" y="976232"/>
                </a:lnTo>
                <a:lnTo>
                  <a:pt x="679084" y="976232"/>
                </a:lnTo>
                <a:lnTo>
                  <a:pt x="634799" y="964744"/>
                </a:lnTo>
                <a:lnTo>
                  <a:pt x="594386" y="946530"/>
                </a:lnTo>
                <a:lnTo>
                  <a:pt x="557995" y="922189"/>
                </a:lnTo>
                <a:lnTo>
                  <a:pt x="526049" y="892389"/>
                </a:lnTo>
                <a:lnTo>
                  <a:pt x="498967" y="857796"/>
                </a:lnTo>
                <a:lnTo>
                  <a:pt x="477170" y="819080"/>
                </a:lnTo>
                <a:lnTo>
                  <a:pt x="461080" y="776908"/>
                </a:lnTo>
                <a:lnTo>
                  <a:pt x="451118" y="731948"/>
                </a:lnTo>
                <a:lnTo>
                  <a:pt x="447703" y="684869"/>
                </a:lnTo>
                <a:lnTo>
                  <a:pt x="447703" y="680031"/>
                </a:lnTo>
                <a:lnTo>
                  <a:pt x="450843" y="633803"/>
                </a:lnTo>
                <a:lnTo>
                  <a:pt x="460113" y="589425"/>
                </a:lnTo>
                <a:lnTo>
                  <a:pt x="475211" y="547934"/>
                </a:lnTo>
                <a:lnTo>
                  <a:pt x="495871" y="509855"/>
                </a:lnTo>
                <a:lnTo>
                  <a:pt x="521816" y="475842"/>
                </a:lnTo>
                <a:lnTo>
                  <a:pt x="552771" y="446549"/>
                </a:lnTo>
                <a:lnTo>
                  <a:pt x="588460" y="422627"/>
                </a:lnTo>
                <a:lnTo>
                  <a:pt x="628607" y="404732"/>
                </a:lnTo>
                <a:lnTo>
                  <a:pt x="672658" y="393586"/>
                </a:lnTo>
                <a:lnTo>
                  <a:pt x="672065" y="393586"/>
                </a:lnTo>
                <a:lnTo>
                  <a:pt x="721171" y="389632"/>
                </a:lnTo>
                <a:lnTo>
                  <a:pt x="1380721" y="389632"/>
                </a:lnTo>
                <a:lnTo>
                  <a:pt x="1374601" y="376609"/>
                </a:lnTo>
                <a:lnTo>
                  <a:pt x="1353245" y="338087"/>
                </a:lnTo>
                <a:lnTo>
                  <a:pt x="1329385" y="301085"/>
                </a:lnTo>
                <a:lnTo>
                  <a:pt x="1303103" y="265709"/>
                </a:lnTo>
                <a:lnTo>
                  <a:pt x="1274478" y="232065"/>
                </a:lnTo>
                <a:lnTo>
                  <a:pt x="1243591" y="200256"/>
                </a:lnTo>
                <a:lnTo>
                  <a:pt x="1210524" y="170389"/>
                </a:lnTo>
                <a:lnTo>
                  <a:pt x="1175358" y="142568"/>
                </a:lnTo>
                <a:lnTo>
                  <a:pt x="1138172" y="116898"/>
                </a:lnTo>
                <a:lnTo>
                  <a:pt x="1099049" y="93484"/>
                </a:lnTo>
                <a:lnTo>
                  <a:pt x="1058069" y="72431"/>
                </a:lnTo>
                <a:lnTo>
                  <a:pt x="1015313" y="53845"/>
                </a:lnTo>
                <a:lnTo>
                  <a:pt x="970862" y="37830"/>
                </a:lnTo>
                <a:lnTo>
                  <a:pt x="924796" y="24491"/>
                </a:lnTo>
                <a:lnTo>
                  <a:pt x="877197" y="13933"/>
                </a:lnTo>
                <a:lnTo>
                  <a:pt x="828754" y="6358"/>
                </a:lnTo>
                <a:lnTo>
                  <a:pt x="829171" y="6358"/>
                </a:lnTo>
                <a:lnTo>
                  <a:pt x="777987" y="1607"/>
                </a:lnTo>
                <a:lnTo>
                  <a:pt x="778523" y="1607"/>
                </a:lnTo>
                <a:lnTo>
                  <a:pt x="726009" y="0"/>
                </a:lnTo>
                <a:close/>
              </a:path>
              <a:path w="1447800" h="1436370">
                <a:moveTo>
                  <a:pt x="1380721" y="389632"/>
                </a:moveTo>
                <a:lnTo>
                  <a:pt x="721171" y="389632"/>
                </a:lnTo>
                <a:lnTo>
                  <a:pt x="768364" y="393586"/>
                </a:lnTo>
                <a:lnTo>
                  <a:pt x="812376" y="405003"/>
                </a:lnTo>
                <a:lnTo>
                  <a:pt x="852787" y="423215"/>
                </a:lnTo>
                <a:lnTo>
                  <a:pt x="889176" y="447555"/>
                </a:lnTo>
                <a:lnTo>
                  <a:pt x="921122" y="477354"/>
                </a:lnTo>
                <a:lnTo>
                  <a:pt x="948203" y="511945"/>
                </a:lnTo>
                <a:lnTo>
                  <a:pt x="969999" y="550660"/>
                </a:lnTo>
                <a:lnTo>
                  <a:pt x="986089" y="592830"/>
                </a:lnTo>
                <a:lnTo>
                  <a:pt x="996052" y="637789"/>
                </a:lnTo>
                <a:lnTo>
                  <a:pt x="999466" y="684869"/>
                </a:lnTo>
                <a:lnTo>
                  <a:pt x="999466" y="689717"/>
                </a:lnTo>
                <a:lnTo>
                  <a:pt x="996318" y="736070"/>
                </a:lnTo>
                <a:lnTo>
                  <a:pt x="987057" y="780319"/>
                </a:lnTo>
                <a:lnTo>
                  <a:pt x="971959" y="821810"/>
                </a:lnTo>
                <a:lnTo>
                  <a:pt x="951299" y="859888"/>
                </a:lnTo>
                <a:lnTo>
                  <a:pt x="925355" y="893902"/>
                </a:lnTo>
                <a:lnTo>
                  <a:pt x="894401" y="923196"/>
                </a:lnTo>
                <a:lnTo>
                  <a:pt x="858713" y="947118"/>
                </a:lnTo>
                <a:lnTo>
                  <a:pt x="818568" y="965015"/>
                </a:lnTo>
                <a:lnTo>
                  <a:pt x="774242" y="976232"/>
                </a:lnTo>
                <a:lnTo>
                  <a:pt x="726009" y="980116"/>
                </a:lnTo>
                <a:lnTo>
                  <a:pt x="1378207" y="980116"/>
                </a:lnTo>
                <a:lnTo>
                  <a:pt x="1404649" y="920083"/>
                </a:lnTo>
                <a:lnTo>
                  <a:pt x="1419700" y="875235"/>
                </a:lnTo>
                <a:lnTo>
                  <a:pt x="1431577" y="829159"/>
                </a:lnTo>
                <a:lnTo>
                  <a:pt x="1440181" y="781986"/>
                </a:lnTo>
                <a:lnTo>
                  <a:pt x="1445414" y="733846"/>
                </a:lnTo>
                <a:lnTo>
                  <a:pt x="1447181" y="684869"/>
                </a:lnTo>
                <a:lnTo>
                  <a:pt x="1447181" y="680031"/>
                </a:lnTo>
                <a:lnTo>
                  <a:pt x="1445618" y="633803"/>
                </a:lnTo>
                <a:lnTo>
                  <a:pt x="1441095" y="589425"/>
                </a:lnTo>
                <a:lnTo>
                  <a:pt x="1440986" y="588360"/>
                </a:lnTo>
                <a:lnTo>
                  <a:pt x="1433364" y="543808"/>
                </a:lnTo>
                <a:lnTo>
                  <a:pt x="1422834" y="500252"/>
                </a:lnTo>
                <a:lnTo>
                  <a:pt x="1409476" y="457797"/>
                </a:lnTo>
                <a:lnTo>
                  <a:pt x="1393371" y="416548"/>
                </a:lnTo>
                <a:lnTo>
                  <a:pt x="1380721" y="389632"/>
                </a:lnTo>
                <a:close/>
              </a:path>
            </a:pathLst>
          </a:custGeom>
          <a:solidFill>
            <a:srgbClr val="0077C6"/>
          </a:solidFill>
        </p:spPr>
        <p:txBody>
          <a:bodyPr wrap="square" lIns="0" tIns="0" rIns="0" bIns="0" rtlCol="0"/>
          <a:lstStyle/>
          <a:p>
            <a:endParaRPr/>
          </a:p>
        </p:txBody>
      </p:sp>
      <p:sp>
        <p:nvSpPr>
          <p:cNvPr id="11" name="object 11"/>
          <p:cNvSpPr/>
          <p:nvPr/>
        </p:nvSpPr>
        <p:spPr>
          <a:xfrm>
            <a:off x="8932863" y="5414016"/>
            <a:ext cx="492759" cy="357505"/>
          </a:xfrm>
          <a:custGeom>
            <a:avLst/>
            <a:gdLst/>
            <a:ahLst/>
            <a:cxnLst/>
            <a:rect l="l" t="t" r="r" b="b"/>
            <a:pathLst>
              <a:path w="492759" h="357504">
                <a:moveTo>
                  <a:pt x="489699" y="60782"/>
                </a:moveTo>
                <a:lnTo>
                  <a:pt x="479501" y="0"/>
                </a:lnTo>
                <a:lnTo>
                  <a:pt x="10198" y="0"/>
                </a:lnTo>
                <a:lnTo>
                  <a:pt x="10198" y="62484"/>
                </a:lnTo>
                <a:lnTo>
                  <a:pt x="293306" y="62484"/>
                </a:lnTo>
                <a:lnTo>
                  <a:pt x="0" y="163741"/>
                </a:lnTo>
                <a:lnTo>
                  <a:pt x="20396" y="222808"/>
                </a:lnTo>
                <a:lnTo>
                  <a:pt x="489699" y="60782"/>
                </a:lnTo>
                <a:close/>
              </a:path>
              <a:path w="492759" h="357504">
                <a:moveTo>
                  <a:pt x="492175" y="193459"/>
                </a:moveTo>
                <a:lnTo>
                  <a:pt x="471779" y="134404"/>
                </a:lnTo>
                <a:lnTo>
                  <a:pt x="2476" y="296430"/>
                </a:lnTo>
                <a:lnTo>
                  <a:pt x="12674" y="357200"/>
                </a:lnTo>
                <a:lnTo>
                  <a:pt x="481977" y="357200"/>
                </a:lnTo>
                <a:lnTo>
                  <a:pt x="481977" y="294716"/>
                </a:lnTo>
                <a:lnTo>
                  <a:pt x="198869" y="294716"/>
                </a:lnTo>
                <a:lnTo>
                  <a:pt x="492175" y="193459"/>
                </a:lnTo>
                <a:close/>
              </a:path>
            </a:pathLst>
          </a:custGeom>
          <a:solidFill>
            <a:srgbClr val="0077C6"/>
          </a:solidFill>
        </p:spPr>
        <p:txBody>
          <a:bodyPr wrap="square" lIns="0" tIns="0" rIns="0" bIns="0" rtlCol="0"/>
          <a:lstStyle/>
          <a:p>
            <a:endParaRPr/>
          </a:p>
        </p:txBody>
      </p:sp>
      <p:sp>
        <p:nvSpPr>
          <p:cNvPr id="12" name="object 12"/>
          <p:cNvSpPr txBox="1">
            <a:spLocks noGrp="1"/>
          </p:cNvSpPr>
          <p:nvPr>
            <p:ph type="title"/>
          </p:nvPr>
        </p:nvSpPr>
        <p:spPr>
          <a:xfrm>
            <a:off x="5229529" y="3127479"/>
            <a:ext cx="14008626" cy="3695916"/>
          </a:xfrm>
          <a:prstGeom prst="rect">
            <a:avLst/>
          </a:prstGeom>
        </p:spPr>
        <p:txBody>
          <a:bodyPr vert="horz" wrap="square" lIns="0" tIns="2197132" rIns="0" bIns="0" rtlCol="0" anchor="t">
            <a:spAutoFit/>
          </a:bodyPr>
          <a:lstStyle/>
          <a:p>
            <a:pPr marL="6772275">
              <a:lnSpc>
                <a:spcPct val="100000"/>
              </a:lnSpc>
              <a:spcBef>
                <a:spcPts val="135"/>
              </a:spcBef>
            </a:pPr>
            <a:r>
              <a:rPr sz="9600" spc="-565" dirty="0">
                <a:cs typeface="Gotham Black"/>
              </a:rPr>
              <a:t>2025</a:t>
            </a:r>
            <a:endParaRPr lang="en-US" sz="9600">
              <a:cs typeface="Gotham Black"/>
            </a:endParaRPr>
          </a:p>
        </p:txBody>
      </p:sp>
      <p:grpSp>
        <p:nvGrpSpPr>
          <p:cNvPr id="13" name="object 13"/>
          <p:cNvGrpSpPr/>
          <p:nvPr/>
        </p:nvGrpSpPr>
        <p:grpSpPr>
          <a:xfrm>
            <a:off x="0" y="0"/>
            <a:ext cx="2312035" cy="2731135"/>
            <a:chOff x="0" y="0"/>
            <a:chExt cx="2312035" cy="2731135"/>
          </a:xfrm>
        </p:grpSpPr>
        <p:sp>
          <p:nvSpPr>
            <p:cNvPr id="14" name="object 14"/>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0077C6"/>
            </a:solidFill>
          </p:spPr>
          <p:txBody>
            <a:bodyPr wrap="square" lIns="0" tIns="0" rIns="0" bIns="0" rtlCol="0"/>
            <a:lstStyle/>
            <a:p>
              <a:endParaRPr/>
            </a:p>
          </p:txBody>
        </p:sp>
        <p:sp>
          <p:nvSpPr>
            <p:cNvPr id="15" name="object 15"/>
            <p:cNvSpPr/>
            <p:nvPr/>
          </p:nvSpPr>
          <p:spPr>
            <a:xfrm>
              <a:off x="421487" y="895825"/>
              <a:ext cx="1891030" cy="1835150"/>
            </a:xfrm>
            <a:custGeom>
              <a:avLst/>
              <a:gdLst/>
              <a:ahLst/>
              <a:cxnLst/>
              <a:rect l="l" t="t" r="r" b="b"/>
              <a:pathLst>
                <a:path w="1891030" h="1835150">
                  <a:moveTo>
                    <a:pt x="406514" y="1440611"/>
                  </a:moveTo>
                  <a:lnTo>
                    <a:pt x="0" y="1440611"/>
                  </a:lnTo>
                  <a:lnTo>
                    <a:pt x="0" y="1834934"/>
                  </a:lnTo>
                  <a:lnTo>
                    <a:pt x="406514" y="1834934"/>
                  </a:lnTo>
                  <a:lnTo>
                    <a:pt x="406514" y="1440611"/>
                  </a:lnTo>
                  <a:close/>
                </a:path>
                <a:path w="1891030" h="1835150">
                  <a:moveTo>
                    <a:pt x="1890458" y="13055"/>
                  </a:moveTo>
                  <a:lnTo>
                    <a:pt x="1876818" y="13055"/>
                  </a:lnTo>
                  <a:lnTo>
                    <a:pt x="1876818" y="1427391"/>
                  </a:lnTo>
                  <a:lnTo>
                    <a:pt x="1890458" y="1427391"/>
                  </a:lnTo>
                  <a:lnTo>
                    <a:pt x="1890458" y="13055"/>
                  </a:lnTo>
                  <a:close/>
                </a:path>
                <a:path w="1891030" h="1835150">
                  <a:moveTo>
                    <a:pt x="1890458" y="0"/>
                  </a:moveTo>
                  <a:lnTo>
                    <a:pt x="405130" y="0"/>
                  </a:lnTo>
                  <a:lnTo>
                    <a:pt x="405130" y="12700"/>
                  </a:lnTo>
                  <a:lnTo>
                    <a:pt x="405130" y="1427480"/>
                  </a:lnTo>
                  <a:lnTo>
                    <a:pt x="405130" y="1440180"/>
                  </a:lnTo>
                  <a:lnTo>
                    <a:pt x="1890458" y="1440180"/>
                  </a:lnTo>
                  <a:lnTo>
                    <a:pt x="1890458" y="1427480"/>
                  </a:lnTo>
                  <a:lnTo>
                    <a:pt x="418757" y="1427480"/>
                  </a:lnTo>
                  <a:lnTo>
                    <a:pt x="418757" y="12700"/>
                  </a:lnTo>
                  <a:lnTo>
                    <a:pt x="1890458" y="12700"/>
                  </a:lnTo>
                  <a:lnTo>
                    <a:pt x="1890458" y="0"/>
                  </a:lnTo>
                  <a:close/>
                </a:path>
              </a:pathLst>
            </a:custGeom>
            <a:solidFill>
              <a:srgbClr val="0D1746"/>
            </a:solidFill>
          </p:spPr>
          <p:txBody>
            <a:bodyPr wrap="square" lIns="0" tIns="0" rIns="0" bIns="0" rtlCol="0"/>
            <a:lstStyle/>
            <a:p>
              <a:endParaRPr/>
            </a:p>
          </p:txBody>
        </p:sp>
      </p:grpSp>
      <p:grpSp>
        <p:nvGrpSpPr>
          <p:cNvPr id="16" name="object 16"/>
          <p:cNvGrpSpPr/>
          <p:nvPr/>
        </p:nvGrpSpPr>
        <p:grpSpPr>
          <a:xfrm>
            <a:off x="17792149" y="8471888"/>
            <a:ext cx="2312035" cy="2837180"/>
            <a:chOff x="17792149" y="8471888"/>
            <a:chExt cx="2312035" cy="2837180"/>
          </a:xfrm>
        </p:grpSpPr>
        <p:sp>
          <p:nvSpPr>
            <p:cNvPr id="17" name="object 17"/>
            <p:cNvSpPr/>
            <p:nvPr/>
          </p:nvSpPr>
          <p:spPr>
            <a:xfrm>
              <a:off x="18464767" y="9656700"/>
              <a:ext cx="1639570" cy="1652270"/>
            </a:xfrm>
            <a:custGeom>
              <a:avLst/>
              <a:gdLst/>
              <a:ahLst/>
              <a:cxnLst/>
              <a:rect l="l" t="t" r="r" b="b"/>
              <a:pathLst>
                <a:path w="1639569" h="1652270">
                  <a:moveTo>
                    <a:pt x="1639321" y="0"/>
                  </a:moveTo>
                  <a:lnTo>
                    <a:pt x="0" y="0"/>
                  </a:lnTo>
                  <a:lnTo>
                    <a:pt x="0" y="1651855"/>
                  </a:lnTo>
                  <a:lnTo>
                    <a:pt x="1639321" y="1651855"/>
                  </a:lnTo>
                  <a:lnTo>
                    <a:pt x="1639321" y="0"/>
                  </a:lnTo>
                  <a:close/>
                </a:path>
              </a:pathLst>
            </a:custGeom>
            <a:solidFill>
              <a:srgbClr val="0077C6"/>
            </a:solidFill>
          </p:spPr>
          <p:txBody>
            <a:bodyPr wrap="square" lIns="0" tIns="0" rIns="0" bIns="0" rtlCol="0"/>
            <a:lstStyle/>
            <a:p>
              <a:endParaRPr/>
            </a:p>
          </p:txBody>
        </p:sp>
        <p:sp>
          <p:nvSpPr>
            <p:cNvPr id="18" name="object 18"/>
            <p:cNvSpPr/>
            <p:nvPr/>
          </p:nvSpPr>
          <p:spPr>
            <a:xfrm>
              <a:off x="17792142" y="8471896"/>
              <a:ext cx="1891030" cy="1906270"/>
            </a:xfrm>
            <a:custGeom>
              <a:avLst/>
              <a:gdLst/>
              <a:ahLst/>
              <a:cxnLst/>
              <a:rect l="l" t="t" r="r" b="b"/>
              <a:pathLst>
                <a:path w="1891030" h="1906270">
                  <a:moveTo>
                    <a:pt x="1485328" y="409689"/>
                  </a:moveTo>
                  <a:lnTo>
                    <a:pt x="0" y="409689"/>
                  </a:lnTo>
                  <a:lnTo>
                    <a:pt x="0" y="423659"/>
                  </a:lnTo>
                  <a:lnTo>
                    <a:pt x="0" y="1893049"/>
                  </a:lnTo>
                  <a:lnTo>
                    <a:pt x="0" y="1905749"/>
                  </a:lnTo>
                  <a:lnTo>
                    <a:pt x="1485328" y="1905749"/>
                  </a:lnTo>
                  <a:lnTo>
                    <a:pt x="1485328" y="1893049"/>
                  </a:lnTo>
                  <a:lnTo>
                    <a:pt x="13639" y="1893049"/>
                  </a:lnTo>
                  <a:lnTo>
                    <a:pt x="13639" y="423659"/>
                  </a:lnTo>
                  <a:lnTo>
                    <a:pt x="1471701" y="423659"/>
                  </a:lnTo>
                  <a:lnTo>
                    <a:pt x="1471701" y="1892541"/>
                  </a:lnTo>
                  <a:lnTo>
                    <a:pt x="1485328" y="1892541"/>
                  </a:lnTo>
                  <a:lnTo>
                    <a:pt x="1485328" y="423659"/>
                  </a:lnTo>
                  <a:lnTo>
                    <a:pt x="1485328" y="423341"/>
                  </a:lnTo>
                  <a:lnTo>
                    <a:pt x="1485328" y="409689"/>
                  </a:lnTo>
                  <a:close/>
                </a:path>
                <a:path w="1891030" h="1906270">
                  <a:moveTo>
                    <a:pt x="1890458" y="0"/>
                  </a:moveTo>
                  <a:lnTo>
                    <a:pt x="1483944" y="0"/>
                  </a:lnTo>
                  <a:lnTo>
                    <a:pt x="1483944" y="409613"/>
                  </a:lnTo>
                  <a:lnTo>
                    <a:pt x="1890458" y="409613"/>
                  </a:lnTo>
                  <a:lnTo>
                    <a:pt x="1890458" y="0"/>
                  </a:lnTo>
                  <a:close/>
                </a:path>
              </a:pathLst>
            </a:custGeom>
            <a:solidFill>
              <a:srgbClr val="0D1746"/>
            </a:solidFill>
          </p:spPr>
          <p:txBody>
            <a:bodyPr wrap="square" lIns="0" tIns="0" rIns="0" bIns="0" rtlCol="0"/>
            <a:lstStyle/>
            <a:p>
              <a:endParaRPr/>
            </a:p>
          </p:txBody>
        </p:sp>
      </p:grpSp>
      <p:sp>
        <p:nvSpPr>
          <p:cNvPr id="19" name="object 3"/>
          <p:cNvSpPr txBox="1"/>
          <p:nvPr/>
        </p:nvSpPr>
        <p:spPr>
          <a:xfrm>
            <a:off x="4618726" y="7930820"/>
            <a:ext cx="4131310" cy="1713230"/>
          </a:xfrm>
          <a:prstGeom prst="rect">
            <a:avLst/>
          </a:prstGeom>
        </p:spPr>
        <p:txBody>
          <a:bodyPr vert="horz" wrap="square" lIns="0" tIns="24765" rIns="0" bIns="0" rtlCol="0">
            <a:spAutoFit/>
          </a:bodyPr>
          <a:lstStyle/>
          <a:p>
            <a:pPr marL="12700" marR="5080" indent="1101725">
              <a:lnSpc>
                <a:spcPts val="4430"/>
              </a:lnSpc>
              <a:spcBef>
                <a:spcPts val="195"/>
              </a:spcBef>
            </a:pPr>
            <a:r>
              <a:rPr lang="en-GB" sz="3700" b="1">
                <a:solidFill>
                  <a:srgbClr val="0C1746"/>
                </a:solidFill>
                <a:latin typeface="Arial"/>
                <a:cs typeface="Arial"/>
              </a:rPr>
              <a:t>Jo</a:t>
            </a:r>
            <a:r>
              <a:rPr lang="en-GB" sz="3700" b="1" spc="-50">
                <a:solidFill>
                  <a:srgbClr val="0C1746"/>
                </a:solidFill>
                <a:latin typeface="Arial"/>
                <a:cs typeface="Arial"/>
              </a:rPr>
              <a:t> </a:t>
            </a:r>
            <a:r>
              <a:rPr lang="en-GB" sz="3700" b="1" spc="-10">
                <a:solidFill>
                  <a:srgbClr val="0C1746"/>
                </a:solidFill>
                <a:latin typeface="Arial"/>
                <a:cs typeface="Arial"/>
              </a:rPr>
              <a:t>Paice </a:t>
            </a:r>
            <a:r>
              <a:rPr lang="en-GB" sz="3700">
                <a:solidFill>
                  <a:srgbClr val="0C1746"/>
                </a:solidFill>
                <a:latin typeface="Arial"/>
                <a:cs typeface="Arial"/>
              </a:rPr>
              <a:t>Clinics</a:t>
            </a:r>
            <a:r>
              <a:rPr lang="en-GB" sz="3700" spc="-75">
                <a:solidFill>
                  <a:srgbClr val="0C1746"/>
                </a:solidFill>
                <a:latin typeface="Arial"/>
                <a:cs typeface="Arial"/>
              </a:rPr>
              <a:t> </a:t>
            </a:r>
            <a:r>
              <a:rPr lang="en-GB" sz="3700">
                <a:solidFill>
                  <a:srgbClr val="0C1746"/>
                </a:solidFill>
                <a:latin typeface="Arial"/>
                <a:cs typeface="Arial"/>
              </a:rPr>
              <a:t>&amp;</a:t>
            </a:r>
            <a:r>
              <a:rPr lang="en-GB" sz="3700" spc="-70">
                <a:solidFill>
                  <a:srgbClr val="0C1746"/>
                </a:solidFill>
                <a:latin typeface="Arial"/>
                <a:cs typeface="Arial"/>
              </a:rPr>
              <a:t> </a:t>
            </a:r>
            <a:r>
              <a:rPr lang="en-GB" sz="3700" spc="-10">
                <a:solidFill>
                  <a:srgbClr val="0C1746"/>
                </a:solidFill>
                <a:latin typeface="Arial"/>
                <a:cs typeface="Arial"/>
              </a:rPr>
              <a:t>Specialist </a:t>
            </a:r>
            <a:r>
              <a:rPr lang="en-GB" sz="3700">
                <a:solidFill>
                  <a:srgbClr val="0C1746"/>
                </a:solidFill>
                <a:latin typeface="Arial"/>
                <a:cs typeface="Arial"/>
              </a:rPr>
              <a:t>Care</a:t>
            </a:r>
            <a:r>
              <a:rPr lang="en-GB" sz="3700" spc="-175">
                <a:solidFill>
                  <a:srgbClr val="0C1746"/>
                </a:solidFill>
                <a:latin typeface="Arial"/>
                <a:cs typeface="Arial"/>
              </a:rPr>
              <a:t> </a:t>
            </a:r>
            <a:r>
              <a:rPr lang="en-GB" sz="3700" spc="-20">
                <a:solidFill>
                  <a:srgbClr val="0C1746"/>
                </a:solidFill>
                <a:latin typeface="Arial"/>
                <a:cs typeface="Arial"/>
              </a:rPr>
              <a:t>Director,</a:t>
            </a:r>
            <a:r>
              <a:rPr lang="en-GB" sz="3700" spc="-170">
                <a:solidFill>
                  <a:srgbClr val="0C1746"/>
                </a:solidFill>
                <a:latin typeface="Arial"/>
                <a:cs typeface="Arial"/>
              </a:rPr>
              <a:t> </a:t>
            </a:r>
            <a:r>
              <a:rPr lang="en-GB" sz="3700" spc="-20">
                <a:solidFill>
                  <a:srgbClr val="0C1746"/>
                </a:solidFill>
                <a:latin typeface="Arial"/>
                <a:cs typeface="Arial"/>
              </a:rPr>
              <a:t>Bupa</a:t>
            </a:r>
            <a:endParaRPr lang="en-GB" sz="3700">
              <a:solidFill>
                <a:srgbClr val="0C1746"/>
              </a:solidFill>
              <a:latin typeface="Arial"/>
              <a:cs typeface="Arial"/>
            </a:endParaRPr>
          </a:p>
        </p:txBody>
      </p:sp>
      <p:sp>
        <p:nvSpPr>
          <p:cNvPr id="20" name="object 4"/>
          <p:cNvSpPr txBox="1"/>
          <p:nvPr/>
        </p:nvSpPr>
        <p:spPr>
          <a:xfrm>
            <a:off x="11271821" y="7931727"/>
            <a:ext cx="3811904" cy="1713230"/>
          </a:xfrm>
          <a:prstGeom prst="rect">
            <a:avLst/>
          </a:prstGeom>
        </p:spPr>
        <p:txBody>
          <a:bodyPr vert="horz" wrap="square" lIns="0" tIns="11430" rIns="0" bIns="0" rtlCol="0">
            <a:spAutoFit/>
          </a:bodyPr>
          <a:lstStyle/>
          <a:p>
            <a:pPr algn="ctr">
              <a:lnSpc>
                <a:spcPts val="4435"/>
              </a:lnSpc>
              <a:spcBef>
                <a:spcPts val="90"/>
              </a:spcBef>
            </a:pPr>
            <a:r>
              <a:rPr lang="en-GB" sz="3700" b="1">
                <a:solidFill>
                  <a:srgbClr val="0C1746"/>
                </a:solidFill>
                <a:latin typeface="Arial"/>
                <a:cs typeface="Arial"/>
              </a:rPr>
              <a:t>Chris</a:t>
            </a:r>
            <a:r>
              <a:rPr lang="en-GB" sz="3700" b="1" spc="-120">
                <a:solidFill>
                  <a:srgbClr val="0C1746"/>
                </a:solidFill>
                <a:latin typeface="Arial"/>
                <a:cs typeface="Arial"/>
              </a:rPr>
              <a:t> </a:t>
            </a:r>
            <a:r>
              <a:rPr lang="en-GB" sz="3700" b="1" spc="-10">
                <a:solidFill>
                  <a:srgbClr val="0C1746"/>
                </a:solidFill>
                <a:latin typeface="Arial"/>
                <a:cs typeface="Arial"/>
              </a:rPr>
              <a:t>Cummings</a:t>
            </a:r>
            <a:endParaRPr lang="en-GB" sz="3700">
              <a:solidFill>
                <a:srgbClr val="0C1746"/>
              </a:solidFill>
              <a:latin typeface="Arial"/>
              <a:cs typeface="Arial"/>
            </a:endParaRPr>
          </a:p>
          <a:p>
            <a:pPr algn="ctr">
              <a:lnSpc>
                <a:spcPts val="4430"/>
              </a:lnSpc>
            </a:pPr>
            <a:r>
              <a:rPr lang="en-GB" sz="3700" spc="-25">
                <a:solidFill>
                  <a:srgbClr val="0C1746"/>
                </a:solidFill>
                <a:latin typeface="Arial"/>
                <a:cs typeface="Arial"/>
              </a:rPr>
              <a:t>CEO</a:t>
            </a:r>
            <a:endParaRPr lang="en-GB" sz="3700">
              <a:solidFill>
                <a:srgbClr val="0C1746"/>
              </a:solidFill>
              <a:latin typeface="Arial"/>
              <a:cs typeface="Arial"/>
            </a:endParaRPr>
          </a:p>
          <a:p>
            <a:pPr algn="ctr">
              <a:lnSpc>
                <a:spcPts val="4435"/>
              </a:lnSpc>
            </a:pPr>
            <a:r>
              <a:rPr lang="en-GB" sz="3700" spc="-10">
                <a:solidFill>
                  <a:srgbClr val="0C1746"/>
                </a:solidFill>
                <a:latin typeface="Arial"/>
                <a:cs typeface="Arial"/>
              </a:rPr>
              <a:t>Wellbeing</a:t>
            </a:r>
            <a:r>
              <a:rPr lang="en-GB" sz="3700" spc="-110">
                <a:solidFill>
                  <a:srgbClr val="0C1746"/>
                </a:solidFill>
                <a:latin typeface="Arial"/>
                <a:cs typeface="Arial"/>
              </a:rPr>
              <a:t> </a:t>
            </a:r>
            <a:r>
              <a:rPr lang="en-GB" sz="3700">
                <a:solidFill>
                  <a:srgbClr val="0C1746"/>
                </a:solidFill>
                <a:latin typeface="Arial"/>
                <a:cs typeface="Arial"/>
              </a:rPr>
              <a:t>at</a:t>
            </a:r>
            <a:r>
              <a:rPr lang="en-GB" sz="3700" spc="-110">
                <a:solidFill>
                  <a:srgbClr val="0C1746"/>
                </a:solidFill>
                <a:latin typeface="Arial"/>
                <a:cs typeface="Arial"/>
              </a:rPr>
              <a:t> </a:t>
            </a:r>
            <a:r>
              <a:rPr lang="en-GB" sz="3700" spc="-20">
                <a:solidFill>
                  <a:srgbClr val="0C1746"/>
                </a:solidFill>
                <a:latin typeface="Arial"/>
                <a:cs typeface="Arial"/>
              </a:rPr>
              <a:t>Work</a:t>
            </a:r>
            <a:endParaRPr lang="en-GB" sz="3700">
              <a:solidFill>
                <a:srgbClr val="0C1746"/>
              </a:solidFill>
              <a:latin typeface="Arial"/>
              <a:cs typeface="Arial"/>
            </a:endParaRPr>
          </a:p>
        </p:txBody>
      </p:sp>
      <p:sp>
        <p:nvSpPr>
          <p:cNvPr id="21" name="object 17"/>
          <p:cNvSpPr/>
          <p:nvPr/>
        </p:nvSpPr>
        <p:spPr>
          <a:xfrm>
            <a:off x="4460597" y="7855976"/>
            <a:ext cx="4492625" cy="0"/>
          </a:xfrm>
          <a:custGeom>
            <a:avLst/>
            <a:gdLst/>
            <a:ahLst/>
            <a:cxnLst/>
            <a:rect l="l" t="t" r="r" b="b"/>
            <a:pathLst>
              <a:path w="4492625">
                <a:moveTo>
                  <a:pt x="0" y="0"/>
                </a:moveTo>
                <a:lnTo>
                  <a:pt x="4492009" y="0"/>
                </a:lnTo>
              </a:path>
            </a:pathLst>
          </a:custGeom>
          <a:ln w="10470">
            <a:solidFill>
              <a:schemeClr val="tx2"/>
            </a:solidFill>
          </a:ln>
        </p:spPr>
        <p:txBody>
          <a:bodyPr wrap="square" lIns="0" tIns="0" rIns="0" bIns="0" rtlCol="0"/>
          <a:lstStyle/>
          <a:p>
            <a:endParaRPr>
              <a:solidFill>
                <a:schemeClr val="tx2"/>
              </a:solidFill>
            </a:endParaRPr>
          </a:p>
        </p:txBody>
      </p:sp>
      <p:sp>
        <p:nvSpPr>
          <p:cNvPr id="22" name="object 18"/>
          <p:cNvSpPr/>
          <p:nvPr/>
        </p:nvSpPr>
        <p:spPr>
          <a:xfrm>
            <a:off x="4460597" y="9746301"/>
            <a:ext cx="4492625" cy="0"/>
          </a:xfrm>
          <a:custGeom>
            <a:avLst/>
            <a:gdLst/>
            <a:ahLst/>
            <a:cxnLst/>
            <a:rect l="l" t="t" r="r" b="b"/>
            <a:pathLst>
              <a:path w="4492625">
                <a:moveTo>
                  <a:pt x="0" y="0"/>
                </a:moveTo>
                <a:lnTo>
                  <a:pt x="4492009" y="0"/>
                </a:lnTo>
              </a:path>
            </a:pathLst>
          </a:custGeom>
          <a:ln w="10470">
            <a:solidFill>
              <a:schemeClr val="tx2"/>
            </a:solidFill>
          </a:ln>
        </p:spPr>
        <p:txBody>
          <a:bodyPr wrap="square" lIns="0" tIns="0" rIns="0" bIns="0" rtlCol="0"/>
          <a:lstStyle/>
          <a:p>
            <a:endParaRPr>
              <a:solidFill>
                <a:schemeClr val="tx2"/>
              </a:solidFill>
            </a:endParaRPr>
          </a:p>
        </p:txBody>
      </p:sp>
      <p:sp>
        <p:nvSpPr>
          <p:cNvPr id="23" name="object 19"/>
          <p:cNvSpPr/>
          <p:nvPr/>
        </p:nvSpPr>
        <p:spPr>
          <a:xfrm>
            <a:off x="10648890" y="7855976"/>
            <a:ext cx="5057775" cy="0"/>
          </a:xfrm>
          <a:custGeom>
            <a:avLst/>
            <a:gdLst/>
            <a:ahLst/>
            <a:cxnLst/>
            <a:rect l="l" t="t" r="r" b="b"/>
            <a:pathLst>
              <a:path w="5057775">
                <a:moveTo>
                  <a:pt x="0" y="0"/>
                </a:moveTo>
                <a:lnTo>
                  <a:pt x="5057437" y="0"/>
                </a:lnTo>
              </a:path>
            </a:pathLst>
          </a:custGeom>
          <a:ln w="10470">
            <a:solidFill>
              <a:schemeClr val="tx2"/>
            </a:solidFill>
          </a:ln>
        </p:spPr>
        <p:txBody>
          <a:bodyPr wrap="square" lIns="0" tIns="0" rIns="0" bIns="0" rtlCol="0"/>
          <a:lstStyle/>
          <a:p>
            <a:endParaRPr>
              <a:solidFill>
                <a:schemeClr val="tx2"/>
              </a:solidFill>
            </a:endParaRPr>
          </a:p>
        </p:txBody>
      </p:sp>
      <p:sp>
        <p:nvSpPr>
          <p:cNvPr id="24" name="object 20"/>
          <p:cNvSpPr/>
          <p:nvPr/>
        </p:nvSpPr>
        <p:spPr>
          <a:xfrm>
            <a:off x="10648890" y="9746301"/>
            <a:ext cx="5057775" cy="0"/>
          </a:xfrm>
          <a:custGeom>
            <a:avLst/>
            <a:gdLst/>
            <a:ahLst/>
            <a:cxnLst/>
            <a:rect l="l" t="t" r="r" b="b"/>
            <a:pathLst>
              <a:path w="5057775">
                <a:moveTo>
                  <a:pt x="0" y="0"/>
                </a:moveTo>
                <a:lnTo>
                  <a:pt x="5057437" y="0"/>
                </a:lnTo>
              </a:path>
            </a:pathLst>
          </a:custGeom>
          <a:ln w="10470">
            <a:solidFill>
              <a:schemeClr val="tx2"/>
            </a:solidFill>
          </a:ln>
        </p:spPr>
        <p:txBody>
          <a:bodyPr wrap="square" lIns="0" tIns="0" rIns="0" bIns="0" rtlCol="0"/>
          <a:lstStyle/>
          <a:p>
            <a:endParaRPr>
              <a:solidFill>
                <a:schemeClr val="tx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0277" y="2858358"/>
            <a:ext cx="14083546" cy="3715837"/>
          </a:xfrm>
          <a:prstGeom prst="rect">
            <a:avLst/>
          </a:prstGeom>
        </p:spPr>
        <p:txBody>
          <a:bodyPr vert="horz" wrap="square" lIns="0" tIns="1424380" rIns="0" bIns="0" rtlCol="0">
            <a:spAutoFit/>
          </a:bodyPr>
          <a:lstStyle/>
          <a:p>
            <a:pPr marL="4039235" marR="20320" indent="-3385820" algn="l">
              <a:lnSpc>
                <a:spcPct val="100299"/>
              </a:lnSpc>
              <a:spcBef>
                <a:spcPts val="90"/>
              </a:spcBef>
            </a:pPr>
            <a:r>
              <a:rPr lang="en-GB" spc="-155">
                <a:solidFill>
                  <a:srgbClr val="0079C7"/>
                </a:solidFill>
              </a:rPr>
              <a:t>  </a:t>
            </a:r>
            <a:r>
              <a:rPr spc="-155">
                <a:solidFill>
                  <a:srgbClr val="0079C7"/>
                </a:solidFill>
              </a:rPr>
              <a:t>Break</a:t>
            </a:r>
            <a:r>
              <a:rPr spc="-430">
                <a:solidFill>
                  <a:srgbClr val="0079C7"/>
                </a:solidFill>
              </a:rPr>
              <a:t> </a:t>
            </a:r>
            <a:r>
              <a:rPr>
                <a:solidFill>
                  <a:srgbClr val="0079C7"/>
                </a:solidFill>
              </a:rPr>
              <a:t>&amp;</a:t>
            </a:r>
            <a:r>
              <a:rPr spc="-430">
                <a:solidFill>
                  <a:srgbClr val="0079C7"/>
                </a:solidFill>
              </a:rPr>
              <a:t> </a:t>
            </a:r>
            <a:r>
              <a:rPr spc="-220">
                <a:solidFill>
                  <a:srgbClr val="0079C7"/>
                </a:solidFill>
              </a:rPr>
              <a:t>breakout</a:t>
            </a:r>
            <a:r>
              <a:rPr spc="-430">
                <a:solidFill>
                  <a:srgbClr val="0079C7"/>
                </a:solidFill>
              </a:rPr>
              <a:t> </a:t>
            </a:r>
            <a:r>
              <a:rPr spc="-195">
                <a:solidFill>
                  <a:srgbClr val="0079C7"/>
                </a:solidFill>
              </a:rPr>
              <a:t>session</a:t>
            </a:r>
            <a:br>
              <a:rPr lang="en-GB" spc="-195">
                <a:solidFill>
                  <a:srgbClr val="0079C7"/>
                </a:solidFill>
              </a:rPr>
            </a:br>
            <a:r>
              <a:rPr spc="-175">
                <a:solidFill>
                  <a:srgbClr val="017221"/>
                </a:solidFill>
              </a:rPr>
              <a:t>(</a:t>
            </a:r>
            <a:r>
              <a:rPr lang="en-GB" spc="-175">
                <a:solidFill>
                  <a:srgbClr val="017221"/>
                </a:solidFill>
              </a:rPr>
              <a:t>GREEN</a:t>
            </a:r>
            <a:r>
              <a:rPr spc="-430">
                <a:solidFill>
                  <a:srgbClr val="017221"/>
                </a:solidFill>
              </a:rPr>
              <a:t> </a:t>
            </a:r>
            <a:r>
              <a:rPr spc="-10">
                <a:solidFill>
                  <a:srgbClr val="017221"/>
                </a:solidFill>
              </a:rPr>
              <a:t>group)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5674975" cy="11308715"/>
          </a:xfrm>
          <a:custGeom>
            <a:avLst/>
            <a:gdLst/>
            <a:ahLst/>
            <a:cxnLst/>
            <a:rect l="l" t="t" r="r" b="b"/>
            <a:pathLst>
              <a:path w="15674975" h="11308715">
                <a:moveTo>
                  <a:pt x="15674915" y="0"/>
                </a:moveTo>
                <a:lnTo>
                  <a:pt x="0" y="0"/>
                </a:lnTo>
                <a:lnTo>
                  <a:pt x="0" y="11308556"/>
                </a:lnTo>
                <a:lnTo>
                  <a:pt x="15674915" y="11308556"/>
                </a:lnTo>
                <a:lnTo>
                  <a:pt x="15674915" y="0"/>
                </a:lnTo>
                <a:close/>
              </a:path>
            </a:pathLst>
          </a:custGeom>
          <a:solidFill>
            <a:srgbClr val="0079C7"/>
          </a:solidFill>
        </p:spPr>
        <p:txBody>
          <a:bodyPr wrap="square" lIns="0" tIns="0" rIns="0" bIns="0" rtlCol="0"/>
          <a:lstStyle/>
          <a:p>
            <a:endParaRPr/>
          </a:p>
        </p:txBody>
      </p:sp>
      <p:sp>
        <p:nvSpPr>
          <p:cNvPr id="3" name="object 3"/>
          <p:cNvSpPr/>
          <p:nvPr/>
        </p:nvSpPr>
        <p:spPr>
          <a:xfrm>
            <a:off x="15735834" y="9044876"/>
            <a:ext cx="2179320" cy="2263775"/>
          </a:xfrm>
          <a:custGeom>
            <a:avLst/>
            <a:gdLst/>
            <a:ahLst/>
            <a:cxnLst/>
            <a:rect l="l" t="t" r="r" b="b"/>
            <a:pathLst>
              <a:path w="2179319" h="2263775">
                <a:moveTo>
                  <a:pt x="2179012" y="0"/>
                </a:moveTo>
                <a:lnTo>
                  <a:pt x="0" y="0"/>
                </a:lnTo>
                <a:lnTo>
                  <a:pt x="0" y="2263679"/>
                </a:lnTo>
                <a:lnTo>
                  <a:pt x="2179012" y="2263679"/>
                </a:lnTo>
                <a:lnTo>
                  <a:pt x="2179012" y="0"/>
                </a:lnTo>
                <a:close/>
              </a:path>
            </a:pathLst>
          </a:custGeom>
          <a:solidFill>
            <a:srgbClr val="151945"/>
          </a:solidFill>
        </p:spPr>
        <p:txBody>
          <a:bodyPr wrap="square" lIns="0" tIns="0" rIns="0" bIns="0" rtlCol="0"/>
          <a:lstStyle/>
          <a:p>
            <a:endParaRPr/>
          </a:p>
        </p:txBody>
      </p:sp>
      <p:sp>
        <p:nvSpPr>
          <p:cNvPr id="4" name="object 4"/>
          <p:cNvSpPr/>
          <p:nvPr/>
        </p:nvSpPr>
        <p:spPr>
          <a:xfrm>
            <a:off x="15746023" y="2248371"/>
            <a:ext cx="2179320" cy="2181225"/>
          </a:xfrm>
          <a:custGeom>
            <a:avLst/>
            <a:gdLst/>
            <a:ahLst/>
            <a:cxnLst/>
            <a:rect l="l" t="t" r="r" b="b"/>
            <a:pathLst>
              <a:path w="2179319" h="2181225">
                <a:moveTo>
                  <a:pt x="2179001" y="0"/>
                </a:moveTo>
                <a:lnTo>
                  <a:pt x="0" y="0"/>
                </a:lnTo>
                <a:lnTo>
                  <a:pt x="0" y="2180645"/>
                </a:lnTo>
                <a:lnTo>
                  <a:pt x="2179001" y="2180645"/>
                </a:lnTo>
                <a:lnTo>
                  <a:pt x="2179001" y="0"/>
                </a:lnTo>
                <a:close/>
              </a:path>
            </a:pathLst>
          </a:custGeom>
          <a:solidFill>
            <a:srgbClr val="ECEDF1"/>
          </a:solidFill>
        </p:spPr>
        <p:txBody>
          <a:bodyPr wrap="square" lIns="0" tIns="0" rIns="0" bIns="0" rtlCol="0"/>
          <a:lstStyle/>
          <a:p>
            <a:endParaRPr/>
          </a:p>
        </p:txBody>
      </p:sp>
      <p:sp>
        <p:nvSpPr>
          <p:cNvPr id="5" name="object 5"/>
          <p:cNvSpPr/>
          <p:nvPr/>
        </p:nvSpPr>
        <p:spPr>
          <a:xfrm>
            <a:off x="15744378" y="0"/>
            <a:ext cx="2181225" cy="2178050"/>
          </a:xfrm>
          <a:custGeom>
            <a:avLst/>
            <a:gdLst/>
            <a:ahLst/>
            <a:cxnLst/>
            <a:rect l="l" t="t" r="r" b="b"/>
            <a:pathLst>
              <a:path w="2181225" h="2178050">
                <a:moveTo>
                  <a:pt x="2180645" y="0"/>
                </a:moveTo>
                <a:lnTo>
                  <a:pt x="0" y="0"/>
                </a:lnTo>
                <a:lnTo>
                  <a:pt x="0" y="2177609"/>
                </a:lnTo>
                <a:lnTo>
                  <a:pt x="2180645" y="2177609"/>
                </a:lnTo>
                <a:lnTo>
                  <a:pt x="2180645" y="0"/>
                </a:lnTo>
                <a:close/>
              </a:path>
            </a:pathLst>
          </a:custGeom>
          <a:solidFill>
            <a:srgbClr val="151945"/>
          </a:solidFill>
        </p:spPr>
        <p:txBody>
          <a:bodyPr wrap="square" lIns="0" tIns="0" rIns="0" bIns="0" rtlCol="0"/>
          <a:lstStyle/>
          <a:p>
            <a:endParaRPr/>
          </a:p>
        </p:txBody>
      </p:sp>
      <p:grpSp>
        <p:nvGrpSpPr>
          <p:cNvPr id="6" name="object 6"/>
          <p:cNvGrpSpPr/>
          <p:nvPr/>
        </p:nvGrpSpPr>
        <p:grpSpPr>
          <a:xfrm>
            <a:off x="16423631" y="3381217"/>
            <a:ext cx="819150" cy="473075"/>
            <a:chOff x="16423631" y="3381217"/>
            <a:chExt cx="819150" cy="473075"/>
          </a:xfrm>
        </p:grpSpPr>
        <p:sp>
          <p:nvSpPr>
            <p:cNvPr id="7" name="object 7"/>
            <p:cNvSpPr/>
            <p:nvPr/>
          </p:nvSpPr>
          <p:spPr>
            <a:xfrm>
              <a:off x="16429942" y="3387537"/>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8" name="object 8"/>
            <p:cNvSpPr/>
            <p:nvPr/>
          </p:nvSpPr>
          <p:spPr>
            <a:xfrm>
              <a:off x="16842274" y="3387541"/>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2" y="405025"/>
                  </a:lnTo>
                  <a:lnTo>
                    <a:pt x="268501" y="428215"/>
                  </a:lnTo>
                  <a:lnTo>
                    <a:pt x="291921" y="443716"/>
                  </a:lnTo>
                  <a:lnTo>
                    <a:pt x="303193" y="460048"/>
                  </a:lnTo>
                  <a:lnTo>
                    <a:pt x="393996" y="460237"/>
                  </a:lnTo>
                  <a:lnTo>
                    <a:pt x="386608" y="445333"/>
                  </a:lnTo>
                  <a:lnTo>
                    <a:pt x="365472" y="431294"/>
                  </a:lnTo>
                  <a:lnTo>
                    <a:pt x="332130" y="413793"/>
                  </a:lnTo>
                  <a:lnTo>
                    <a:pt x="288127" y="388502"/>
                  </a:lnTo>
                  <a:lnTo>
                    <a:pt x="235005" y="351092"/>
                  </a:lnTo>
                  <a:lnTo>
                    <a:pt x="174307" y="297237"/>
                  </a:lnTo>
                  <a:lnTo>
                    <a:pt x="101465" y="197197"/>
                  </a:lnTo>
                  <a:lnTo>
                    <a:pt x="65970" y="100977"/>
                  </a:lnTo>
                  <a:lnTo>
                    <a:pt x="54465" y="28577"/>
                  </a:lnTo>
                  <a:lnTo>
                    <a:pt x="53598" y="0"/>
                  </a:lnTo>
                  <a:close/>
                </a:path>
              </a:pathLst>
            </a:custGeom>
            <a:solidFill>
              <a:srgbClr val="E6E3D9"/>
            </a:solidFill>
          </p:spPr>
          <p:txBody>
            <a:bodyPr wrap="square" lIns="0" tIns="0" rIns="0" bIns="0" rtlCol="0"/>
            <a:lstStyle/>
            <a:p>
              <a:endParaRPr/>
            </a:p>
          </p:txBody>
        </p:sp>
        <p:sp>
          <p:nvSpPr>
            <p:cNvPr id="9" name="object 9"/>
            <p:cNvSpPr/>
            <p:nvPr/>
          </p:nvSpPr>
          <p:spPr>
            <a:xfrm>
              <a:off x="16423631" y="3381217"/>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49" y="454390"/>
                  </a:lnTo>
                  <a:lnTo>
                    <a:pt x="28864" y="448331"/>
                  </a:lnTo>
                  <a:lnTo>
                    <a:pt x="40549"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10" name="object 10"/>
          <p:cNvGrpSpPr/>
          <p:nvPr/>
        </p:nvGrpSpPr>
        <p:grpSpPr>
          <a:xfrm>
            <a:off x="17106386" y="2547827"/>
            <a:ext cx="462915" cy="673735"/>
            <a:chOff x="17106386" y="2547827"/>
            <a:chExt cx="462915" cy="673735"/>
          </a:xfrm>
        </p:grpSpPr>
        <p:sp>
          <p:nvSpPr>
            <p:cNvPr id="11" name="object 11"/>
            <p:cNvSpPr/>
            <p:nvPr/>
          </p:nvSpPr>
          <p:spPr>
            <a:xfrm>
              <a:off x="17113254" y="2554145"/>
              <a:ext cx="449580" cy="661035"/>
            </a:xfrm>
            <a:custGeom>
              <a:avLst/>
              <a:gdLst/>
              <a:ahLst/>
              <a:cxnLst/>
              <a:rect l="l" t="t" r="r" b="b"/>
              <a:pathLst>
                <a:path w="449580" h="661035">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12" name="object 12"/>
            <p:cNvSpPr/>
            <p:nvPr/>
          </p:nvSpPr>
          <p:spPr>
            <a:xfrm>
              <a:off x="17106386" y="2547827"/>
              <a:ext cx="462915" cy="673735"/>
            </a:xfrm>
            <a:custGeom>
              <a:avLst/>
              <a:gdLst/>
              <a:ahLst/>
              <a:cxnLst/>
              <a:rect l="l" t="t" r="r" b="b"/>
              <a:pathLst>
                <a:path w="462915" h="673735">
                  <a:moveTo>
                    <a:pt x="457682" y="0"/>
                  </a:moveTo>
                  <a:lnTo>
                    <a:pt x="178371" y="0"/>
                  </a:lnTo>
                  <a:lnTo>
                    <a:pt x="175596" y="2659"/>
                  </a:lnTo>
                  <a:lnTo>
                    <a:pt x="171324" y="93316"/>
                  </a:lnTo>
                  <a:lnTo>
                    <a:pt x="174026" y="96279"/>
                  </a:lnTo>
                  <a:lnTo>
                    <a:pt x="180957" y="96677"/>
                  </a:lnTo>
                  <a:lnTo>
                    <a:pt x="183952" y="93913"/>
                  </a:lnTo>
                  <a:lnTo>
                    <a:pt x="187774" y="12638"/>
                  </a:lnTo>
                  <a:lnTo>
                    <a:pt x="449232" y="12638"/>
                  </a:lnTo>
                  <a:lnTo>
                    <a:pt x="442384" y="74126"/>
                  </a:lnTo>
                  <a:lnTo>
                    <a:pt x="434115" y="122474"/>
                  </a:lnTo>
                  <a:lnTo>
                    <a:pt x="421400" y="178009"/>
                  </a:lnTo>
                  <a:lnTo>
                    <a:pt x="403330" y="237320"/>
                  </a:lnTo>
                  <a:lnTo>
                    <a:pt x="378993" y="296996"/>
                  </a:lnTo>
                  <a:lnTo>
                    <a:pt x="342438" y="364368"/>
                  </a:lnTo>
                  <a:lnTo>
                    <a:pt x="318684" y="400479"/>
                  </a:lnTo>
                  <a:lnTo>
                    <a:pt x="290873" y="437555"/>
                  </a:lnTo>
                  <a:lnTo>
                    <a:pt x="258701" y="475105"/>
                  </a:lnTo>
                  <a:lnTo>
                    <a:pt x="221865" y="512641"/>
                  </a:lnTo>
                  <a:lnTo>
                    <a:pt x="180059" y="549671"/>
                  </a:lnTo>
                  <a:lnTo>
                    <a:pt x="132981" y="585708"/>
                  </a:lnTo>
                  <a:lnTo>
                    <a:pt x="80326" y="620260"/>
                  </a:lnTo>
                  <a:lnTo>
                    <a:pt x="21789" y="652838"/>
                  </a:lnTo>
                  <a:lnTo>
                    <a:pt x="86793" y="531523"/>
                  </a:lnTo>
                  <a:lnTo>
                    <a:pt x="142976" y="488522"/>
                  </a:lnTo>
                  <a:lnTo>
                    <a:pt x="191244" y="443724"/>
                  </a:lnTo>
                  <a:lnTo>
                    <a:pt x="232198" y="397924"/>
                  </a:lnTo>
                  <a:lnTo>
                    <a:pt x="266437" y="351917"/>
                  </a:lnTo>
                  <a:lnTo>
                    <a:pt x="294564" y="306501"/>
                  </a:lnTo>
                  <a:lnTo>
                    <a:pt x="317179" y="262471"/>
                  </a:lnTo>
                  <a:lnTo>
                    <a:pt x="334881"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3" y="122061"/>
                  </a:lnTo>
                  <a:lnTo>
                    <a:pt x="333414" y="186877"/>
                  </a:lnTo>
                  <a:lnTo>
                    <a:pt x="319770" y="224642"/>
                  </a:lnTo>
                  <a:lnTo>
                    <a:pt x="302002" y="265022"/>
                  </a:lnTo>
                  <a:lnTo>
                    <a:pt x="279566" y="307297"/>
                  </a:lnTo>
                  <a:lnTo>
                    <a:pt x="251920" y="350752"/>
                  </a:lnTo>
                  <a:lnTo>
                    <a:pt x="218519" y="394666"/>
                  </a:lnTo>
                  <a:lnTo>
                    <a:pt x="178819" y="438324"/>
                  </a:lnTo>
                  <a:lnTo>
                    <a:pt x="132279" y="481005"/>
                  </a:lnTo>
                  <a:lnTo>
                    <a:pt x="77526" y="522560"/>
                  </a:lnTo>
                  <a:lnTo>
                    <a:pt x="76845" y="523324"/>
                  </a:lnTo>
                  <a:lnTo>
                    <a:pt x="0" y="666754"/>
                  </a:lnTo>
                  <a:lnTo>
                    <a:pt x="41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9" y="233611"/>
                  </a:lnTo>
                  <a:lnTo>
                    <a:pt x="437477" y="165921"/>
                  </a:lnTo>
                  <a:lnTo>
                    <a:pt x="450318" y="104352"/>
                  </a:lnTo>
                  <a:lnTo>
                    <a:pt x="457832" y="53928"/>
                  </a:lnTo>
                  <a:lnTo>
                    <a:pt x="462341" y="4879"/>
                  </a:lnTo>
                  <a:lnTo>
                    <a:pt x="461713" y="3204"/>
                  </a:lnTo>
                  <a:lnTo>
                    <a:pt x="459336" y="712"/>
                  </a:lnTo>
                  <a:lnTo>
                    <a:pt x="457682" y="0"/>
                  </a:lnTo>
                  <a:close/>
                </a:path>
              </a:pathLst>
            </a:custGeom>
            <a:solidFill>
              <a:srgbClr val="020302"/>
            </a:solidFill>
          </p:spPr>
          <p:txBody>
            <a:bodyPr wrap="square" lIns="0" tIns="0" rIns="0" bIns="0" rtlCol="0"/>
            <a:lstStyle/>
            <a:p>
              <a:endParaRPr/>
            </a:p>
          </p:txBody>
        </p:sp>
      </p:grpSp>
      <p:grpSp>
        <p:nvGrpSpPr>
          <p:cNvPr id="13" name="object 13"/>
          <p:cNvGrpSpPr/>
          <p:nvPr/>
        </p:nvGrpSpPr>
        <p:grpSpPr>
          <a:xfrm>
            <a:off x="16097476" y="2433099"/>
            <a:ext cx="1189355" cy="961390"/>
            <a:chOff x="16097476" y="2433099"/>
            <a:chExt cx="1189355" cy="961390"/>
          </a:xfrm>
        </p:grpSpPr>
        <p:sp>
          <p:nvSpPr>
            <p:cNvPr id="14" name="object 14"/>
            <p:cNvSpPr/>
            <p:nvPr/>
          </p:nvSpPr>
          <p:spPr>
            <a:xfrm>
              <a:off x="16103865" y="2554147"/>
              <a:ext cx="449580" cy="661035"/>
            </a:xfrm>
            <a:custGeom>
              <a:avLst/>
              <a:gdLst/>
              <a:ahLst/>
              <a:cxnLst/>
              <a:rect l="l" t="t" r="r" b="b"/>
              <a:pathLst>
                <a:path w="449580" h="661035">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15" name="object 15"/>
            <p:cNvSpPr/>
            <p:nvPr/>
          </p:nvSpPr>
          <p:spPr>
            <a:xfrm>
              <a:off x="16097476" y="2547827"/>
              <a:ext cx="462915" cy="673735"/>
            </a:xfrm>
            <a:custGeom>
              <a:avLst/>
              <a:gdLst/>
              <a:ahLst/>
              <a:cxnLst/>
              <a:rect l="l" t="t" r="r" b="b"/>
              <a:pathLst>
                <a:path w="462915" h="673735">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5" y="123368"/>
                  </a:lnTo>
                  <a:lnTo>
                    <a:pt x="108336" y="162403"/>
                  </a:lnTo>
                  <a:lnTo>
                    <a:pt x="122192" y="206861"/>
                  </a:lnTo>
                  <a:lnTo>
                    <a:pt x="141725" y="255530"/>
                  </a:lnTo>
                  <a:lnTo>
                    <a:pt x="167909" y="307198"/>
                  </a:lnTo>
                  <a:lnTo>
                    <a:pt x="201715"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16" name="object 16"/>
            <p:cNvSpPr/>
            <p:nvPr/>
          </p:nvSpPr>
          <p:spPr>
            <a:xfrm>
              <a:off x="16348188" y="2433099"/>
              <a:ext cx="939165" cy="961390"/>
            </a:xfrm>
            <a:custGeom>
              <a:avLst/>
              <a:gdLst/>
              <a:ahLst/>
              <a:cxnLst/>
              <a:rect l="l" t="t" r="r" b="b"/>
              <a:pathLst>
                <a:path w="939165" h="961389">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17" name="object 17"/>
            <p:cNvSpPr/>
            <p:nvPr/>
          </p:nvSpPr>
          <p:spPr>
            <a:xfrm>
              <a:off x="16791823" y="2433099"/>
              <a:ext cx="495300" cy="961390"/>
            </a:xfrm>
            <a:custGeom>
              <a:avLst/>
              <a:gdLst/>
              <a:ahLst/>
              <a:cxnLst/>
              <a:rect l="l" t="t" r="r" b="b"/>
              <a:pathLst>
                <a:path w="495300" h="961389">
                  <a:moveTo>
                    <a:pt x="63695" y="948846"/>
                  </a:moveTo>
                  <a:lnTo>
                    <a:pt x="0" y="959007"/>
                  </a:lnTo>
                  <a:lnTo>
                    <a:pt x="9921" y="959896"/>
                  </a:lnTo>
                  <a:lnTo>
                    <a:pt x="19994" y="960546"/>
                  </a:lnTo>
                  <a:lnTo>
                    <a:pt x="30223" y="960945"/>
                  </a:lnTo>
                  <a:lnTo>
                    <a:pt x="40616" y="961080"/>
                  </a:lnTo>
                  <a:lnTo>
                    <a:pt x="63695" y="948846"/>
                  </a:lnTo>
                  <a:close/>
                </a:path>
                <a:path w="495300" h="961389">
                  <a:moveTo>
                    <a:pt x="433015" y="539059"/>
                  </a:moveTo>
                  <a:lnTo>
                    <a:pt x="323894" y="810911"/>
                  </a:lnTo>
                  <a:lnTo>
                    <a:pt x="63695" y="948846"/>
                  </a:lnTo>
                  <a:lnTo>
                    <a:pt x="265976" y="916576"/>
                  </a:lnTo>
                  <a:lnTo>
                    <a:pt x="397879" y="802535"/>
                  </a:lnTo>
                  <a:lnTo>
                    <a:pt x="433015" y="539059"/>
                  </a:lnTo>
                  <a:close/>
                </a:path>
                <a:path w="495300" h="961389">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18" name="object 18"/>
          <p:cNvGrpSpPr/>
          <p:nvPr/>
        </p:nvGrpSpPr>
        <p:grpSpPr>
          <a:xfrm>
            <a:off x="16362329" y="3828179"/>
            <a:ext cx="941705" cy="419734"/>
            <a:chOff x="16362329" y="3828179"/>
            <a:chExt cx="941705" cy="419734"/>
          </a:xfrm>
        </p:grpSpPr>
        <p:sp>
          <p:nvSpPr>
            <p:cNvPr id="19" name="object 19"/>
            <p:cNvSpPr/>
            <p:nvPr/>
          </p:nvSpPr>
          <p:spPr>
            <a:xfrm>
              <a:off x="16368636" y="3834491"/>
              <a:ext cx="929005" cy="407034"/>
            </a:xfrm>
            <a:custGeom>
              <a:avLst/>
              <a:gdLst/>
              <a:ahLst/>
              <a:cxnLst/>
              <a:rect l="l" t="t" r="r" b="b"/>
              <a:pathLst>
                <a:path w="929005" h="407035">
                  <a:moveTo>
                    <a:pt x="928928" y="316598"/>
                  </a:moveTo>
                  <a:lnTo>
                    <a:pt x="888796" y="316598"/>
                  </a:lnTo>
                  <a:lnTo>
                    <a:pt x="888796" y="0"/>
                  </a:lnTo>
                  <a:lnTo>
                    <a:pt x="40132" y="0"/>
                  </a:lnTo>
                  <a:lnTo>
                    <a:pt x="40132" y="316598"/>
                  </a:lnTo>
                  <a:lnTo>
                    <a:pt x="0" y="316598"/>
                  </a:lnTo>
                  <a:lnTo>
                    <a:pt x="0" y="406615"/>
                  </a:lnTo>
                  <a:lnTo>
                    <a:pt x="653923" y="406615"/>
                  </a:lnTo>
                  <a:lnTo>
                    <a:pt x="928928" y="406615"/>
                  </a:lnTo>
                  <a:lnTo>
                    <a:pt x="928928" y="316598"/>
                  </a:lnTo>
                  <a:close/>
                </a:path>
              </a:pathLst>
            </a:custGeom>
            <a:solidFill>
              <a:srgbClr val="FFFFFF"/>
            </a:solidFill>
          </p:spPr>
          <p:txBody>
            <a:bodyPr wrap="square" lIns="0" tIns="0" rIns="0" bIns="0" rtlCol="0"/>
            <a:lstStyle/>
            <a:p>
              <a:endParaRPr/>
            </a:p>
          </p:txBody>
        </p:sp>
        <p:sp>
          <p:nvSpPr>
            <p:cNvPr id="20" name="object 20"/>
            <p:cNvSpPr/>
            <p:nvPr/>
          </p:nvSpPr>
          <p:spPr>
            <a:xfrm>
              <a:off x="16575011" y="3899679"/>
              <a:ext cx="516255" cy="186690"/>
            </a:xfrm>
            <a:custGeom>
              <a:avLst/>
              <a:gdLst/>
              <a:ahLst/>
              <a:cxnLst/>
              <a:rect l="l" t="t" r="r" b="b"/>
              <a:pathLst>
                <a:path w="516255" h="186689">
                  <a:moveTo>
                    <a:pt x="469744" y="0"/>
                  </a:moveTo>
                  <a:lnTo>
                    <a:pt x="46438" y="0"/>
                  </a:lnTo>
                  <a:lnTo>
                    <a:pt x="46480" y="795"/>
                  </a:lnTo>
                  <a:lnTo>
                    <a:pt x="42828" y="18891"/>
                  </a:lnTo>
                  <a:lnTo>
                    <a:pt x="32868" y="33669"/>
                  </a:lnTo>
                  <a:lnTo>
                    <a:pt x="18094" y="43632"/>
                  </a:lnTo>
                  <a:lnTo>
                    <a:pt x="0" y="47286"/>
                  </a:lnTo>
                  <a:lnTo>
                    <a:pt x="0" y="139744"/>
                  </a:lnTo>
                  <a:lnTo>
                    <a:pt x="18094" y="143397"/>
                  </a:lnTo>
                  <a:lnTo>
                    <a:pt x="32868" y="153360"/>
                  </a:lnTo>
                  <a:lnTo>
                    <a:pt x="42828" y="168135"/>
                  </a:lnTo>
                  <a:lnTo>
                    <a:pt x="46480" y="186224"/>
                  </a:lnTo>
                  <a:lnTo>
                    <a:pt x="469713" y="186224"/>
                  </a:lnTo>
                  <a:lnTo>
                    <a:pt x="473365" y="168135"/>
                  </a:lnTo>
                  <a:lnTo>
                    <a:pt x="483325" y="153360"/>
                  </a:lnTo>
                  <a:lnTo>
                    <a:pt x="498099" y="143397"/>
                  </a:lnTo>
                  <a:lnTo>
                    <a:pt x="516193" y="139744"/>
                  </a:lnTo>
                  <a:lnTo>
                    <a:pt x="516193" y="47286"/>
                  </a:lnTo>
                  <a:lnTo>
                    <a:pt x="498099" y="43632"/>
                  </a:lnTo>
                  <a:lnTo>
                    <a:pt x="483325" y="33669"/>
                  </a:lnTo>
                  <a:lnTo>
                    <a:pt x="473365" y="18891"/>
                  </a:lnTo>
                  <a:lnTo>
                    <a:pt x="469744" y="0"/>
                  </a:lnTo>
                  <a:close/>
                </a:path>
              </a:pathLst>
            </a:custGeom>
            <a:solidFill>
              <a:srgbClr val="1A79BF"/>
            </a:solidFill>
          </p:spPr>
          <p:txBody>
            <a:bodyPr wrap="square" lIns="0" tIns="0" rIns="0" bIns="0" rtlCol="0"/>
            <a:lstStyle/>
            <a:p>
              <a:endParaRPr/>
            </a:p>
          </p:txBody>
        </p:sp>
        <p:sp>
          <p:nvSpPr>
            <p:cNvPr id="21" name="object 21"/>
            <p:cNvSpPr/>
            <p:nvPr/>
          </p:nvSpPr>
          <p:spPr>
            <a:xfrm>
              <a:off x="16362324" y="3828179"/>
              <a:ext cx="941705" cy="419734"/>
            </a:xfrm>
            <a:custGeom>
              <a:avLst/>
              <a:gdLst/>
              <a:ahLst/>
              <a:cxnLst/>
              <a:rect l="l" t="t" r="r" b="b"/>
              <a:pathLst>
                <a:path w="941705" h="419735">
                  <a:moveTo>
                    <a:pt x="735190" y="115303"/>
                  </a:moveTo>
                  <a:lnTo>
                    <a:pt x="732370" y="112471"/>
                  </a:lnTo>
                  <a:lnTo>
                    <a:pt x="728865" y="112471"/>
                  </a:lnTo>
                  <a:lnTo>
                    <a:pt x="713257" y="109308"/>
                  </a:lnTo>
                  <a:lnTo>
                    <a:pt x="700481" y="100698"/>
                  </a:lnTo>
                  <a:lnTo>
                    <a:pt x="691870" y="87934"/>
                  </a:lnTo>
                  <a:lnTo>
                    <a:pt x="688708" y="72313"/>
                  </a:lnTo>
                  <a:lnTo>
                    <a:pt x="688771" y="69926"/>
                  </a:lnTo>
                  <a:lnTo>
                    <a:pt x="688124" y="68287"/>
                  </a:lnTo>
                  <a:lnTo>
                    <a:pt x="685749" y="65862"/>
                  </a:lnTo>
                  <a:lnTo>
                    <a:pt x="684123" y="65189"/>
                  </a:lnTo>
                  <a:lnTo>
                    <a:pt x="257429" y="65189"/>
                  </a:lnTo>
                  <a:lnTo>
                    <a:pt x="255803" y="65862"/>
                  </a:lnTo>
                  <a:lnTo>
                    <a:pt x="253428" y="68287"/>
                  </a:lnTo>
                  <a:lnTo>
                    <a:pt x="252780" y="69926"/>
                  </a:lnTo>
                  <a:lnTo>
                    <a:pt x="252806" y="71615"/>
                  </a:lnTo>
                  <a:lnTo>
                    <a:pt x="249682" y="87922"/>
                  </a:lnTo>
                  <a:lnTo>
                    <a:pt x="241058" y="100698"/>
                  </a:lnTo>
                  <a:lnTo>
                    <a:pt x="228295" y="109308"/>
                  </a:lnTo>
                  <a:lnTo>
                    <a:pt x="212674" y="112471"/>
                  </a:lnTo>
                  <a:lnTo>
                    <a:pt x="209194" y="112471"/>
                  </a:lnTo>
                  <a:lnTo>
                    <a:pt x="206362" y="115303"/>
                  </a:lnTo>
                  <a:lnTo>
                    <a:pt x="206362" y="214744"/>
                  </a:lnTo>
                  <a:lnTo>
                    <a:pt x="209194" y="217576"/>
                  </a:lnTo>
                  <a:lnTo>
                    <a:pt x="212674" y="217576"/>
                  </a:lnTo>
                  <a:lnTo>
                    <a:pt x="228295" y="220726"/>
                  </a:lnTo>
                  <a:lnTo>
                    <a:pt x="241058" y="229349"/>
                  </a:lnTo>
                  <a:lnTo>
                    <a:pt x="249682" y="242112"/>
                  </a:lnTo>
                  <a:lnTo>
                    <a:pt x="252844" y="257733"/>
                  </a:lnTo>
                  <a:lnTo>
                    <a:pt x="252844" y="261226"/>
                  </a:lnTo>
                  <a:lnTo>
                    <a:pt x="255676" y="264045"/>
                  </a:lnTo>
                  <a:lnTo>
                    <a:pt x="609854" y="264045"/>
                  </a:lnTo>
                  <a:lnTo>
                    <a:pt x="612686" y="261226"/>
                  </a:lnTo>
                  <a:lnTo>
                    <a:pt x="612686" y="254254"/>
                  </a:lnTo>
                  <a:lnTo>
                    <a:pt x="609854" y="251409"/>
                  </a:lnTo>
                  <a:lnTo>
                    <a:pt x="265099" y="251409"/>
                  </a:lnTo>
                  <a:lnTo>
                    <a:pt x="260070" y="234454"/>
                  </a:lnTo>
                  <a:lnTo>
                    <a:pt x="249999" y="220421"/>
                  </a:lnTo>
                  <a:lnTo>
                    <a:pt x="235953" y="210350"/>
                  </a:lnTo>
                  <a:lnTo>
                    <a:pt x="218998" y="205308"/>
                  </a:lnTo>
                  <a:lnTo>
                    <a:pt x="218998" y="124726"/>
                  </a:lnTo>
                  <a:lnTo>
                    <a:pt x="236131" y="119608"/>
                  </a:lnTo>
                  <a:lnTo>
                    <a:pt x="250266" y="109347"/>
                  </a:lnTo>
                  <a:lnTo>
                    <a:pt x="260324" y="95059"/>
                  </a:lnTo>
                  <a:lnTo>
                    <a:pt x="265201" y="77825"/>
                  </a:lnTo>
                  <a:lnTo>
                    <a:pt x="676363" y="77825"/>
                  </a:lnTo>
                  <a:lnTo>
                    <a:pt x="681228" y="95059"/>
                  </a:lnTo>
                  <a:lnTo>
                    <a:pt x="691286" y="109347"/>
                  </a:lnTo>
                  <a:lnTo>
                    <a:pt x="705421" y="119608"/>
                  </a:lnTo>
                  <a:lnTo>
                    <a:pt x="722553" y="124726"/>
                  </a:lnTo>
                  <a:lnTo>
                    <a:pt x="722553" y="205308"/>
                  </a:lnTo>
                  <a:lnTo>
                    <a:pt x="704265" y="211023"/>
                  </a:lnTo>
                  <a:lnTo>
                    <a:pt x="689508" y="222580"/>
                  </a:lnTo>
                  <a:lnTo>
                    <a:pt x="679665" y="238594"/>
                  </a:lnTo>
                  <a:lnTo>
                    <a:pt x="676071" y="257733"/>
                  </a:lnTo>
                  <a:lnTo>
                    <a:pt x="676071" y="261226"/>
                  </a:lnTo>
                  <a:lnTo>
                    <a:pt x="678903" y="264045"/>
                  </a:lnTo>
                  <a:lnTo>
                    <a:pt x="682396" y="264045"/>
                  </a:lnTo>
                  <a:lnTo>
                    <a:pt x="685876" y="264045"/>
                  </a:lnTo>
                  <a:lnTo>
                    <a:pt x="688708" y="261226"/>
                  </a:lnTo>
                  <a:lnTo>
                    <a:pt x="688708" y="257733"/>
                  </a:lnTo>
                  <a:lnTo>
                    <a:pt x="691870" y="242112"/>
                  </a:lnTo>
                  <a:lnTo>
                    <a:pt x="700481" y="229349"/>
                  </a:lnTo>
                  <a:lnTo>
                    <a:pt x="713257" y="220726"/>
                  </a:lnTo>
                  <a:lnTo>
                    <a:pt x="728865" y="217576"/>
                  </a:lnTo>
                  <a:lnTo>
                    <a:pt x="732370" y="217576"/>
                  </a:lnTo>
                  <a:lnTo>
                    <a:pt x="735190" y="214744"/>
                  </a:lnTo>
                  <a:lnTo>
                    <a:pt x="735190" y="115303"/>
                  </a:lnTo>
                  <a:close/>
                </a:path>
                <a:path w="941705" h="419735">
                  <a:moveTo>
                    <a:pt x="941552" y="319430"/>
                  </a:moveTo>
                  <a:lnTo>
                    <a:pt x="938720" y="316598"/>
                  </a:lnTo>
                  <a:lnTo>
                    <a:pt x="901420" y="316598"/>
                  </a:lnTo>
                  <a:lnTo>
                    <a:pt x="901420" y="2832"/>
                  </a:lnTo>
                  <a:lnTo>
                    <a:pt x="898601" y="0"/>
                  </a:lnTo>
                  <a:lnTo>
                    <a:pt x="337502" y="0"/>
                  </a:lnTo>
                  <a:lnTo>
                    <a:pt x="334670" y="2832"/>
                  </a:lnTo>
                  <a:lnTo>
                    <a:pt x="334670" y="9804"/>
                  </a:lnTo>
                  <a:lnTo>
                    <a:pt x="337502" y="12649"/>
                  </a:lnTo>
                  <a:lnTo>
                    <a:pt x="888796" y="12649"/>
                  </a:lnTo>
                  <a:lnTo>
                    <a:pt x="888796" y="316598"/>
                  </a:lnTo>
                  <a:lnTo>
                    <a:pt x="52755" y="316598"/>
                  </a:lnTo>
                  <a:lnTo>
                    <a:pt x="52755" y="12649"/>
                  </a:lnTo>
                  <a:lnTo>
                    <a:pt x="186639" y="12649"/>
                  </a:lnTo>
                  <a:lnTo>
                    <a:pt x="189471" y="9804"/>
                  </a:lnTo>
                  <a:lnTo>
                    <a:pt x="189471" y="2832"/>
                  </a:lnTo>
                  <a:lnTo>
                    <a:pt x="186639" y="0"/>
                  </a:lnTo>
                  <a:lnTo>
                    <a:pt x="42951" y="0"/>
                  </a:lnTo>
                  <a:lnTo>
                    <a:pt x="40119" y="2832"/>
                  </a:lnTo>
                  <a:lnTo>
                    <a:pt x="40119" y="316598"/>
                  </a:lnTo>
                  <a:lnTo>
                    <a:pt x="2832" y="316598"/>
                  </a:lnTo>
                  <a:lnTo>
                    <a:pt x="0" y="319430"/>
                  </a:lnTo>
                  <a:lnTo>
                    <a:pt x="0" y="416420"/>
                  </a:lnTo>
                  <a:lnTo>
                    <a:pt x="2832" y="419239"/>
                  </a:lnTo>
                  <a:lnTo>
                    <a:pt x="726020" y="419239"/>
                  </a:lnTo>
                  <a:lnTo>
                    <a:pt x="728840" y="416420"/>
                  </a:lnTo>
                  <a:lnTo>
                    <a:pt x="728840" y="409435"/>
                  </a:lnTo>
                  <a:lnTo>
                    <a:pt x="726020" y="406603"/>
                  </a:lnTo>
                  <a:lnTo>
                    <a:pt x="12636" y="406603"/>
                  </a:lnTo>
                  <a:lnTo>
                    <a:pt x="12636" y="329222"/>
                  </a:lnTo>
                  <a:lnTo>
                    <a:pt x="42938" y="329222"/>
                  </a:lnTo>
                  <a:lnTo>
                    <a:pt x="895108" y="329234"/>
                  </a:lnTo>
                  <a:lnTo>
                    <a:pt x="898601" y="329234"/>
                  </a:lnTo>
                  <a:lnTo>
                    <a:pt x="928928" y="329222"/>
                  </a:lnTo>
                  <a:lnTo>
                    <a:pt x="928928" y="406603"/>
                  </a:lnTo>
                  <a:lnTo>
                    <a:pt x="865187" y="406603"/>
                  </a:lnTo>
                  <a:lnTo>
                    <a:pt x="862355" y="409435"/>
                  </a:lnTo>
                  <a:lnTo>
                    <a:pt x="862355" y="416420"/>
                  </a:lnTo>
                  <a:lnTo>
                    <a:pt x="865187" y="419239"/>
                  </a:lnTo>
                  <a:lnTo>
                    <a:pt x="935240" y="419239"/>
                  </a:lnTo>
                  <a:lnTo>
                    <a:pt x="938720" y="419239"/>
                  </a:lnTo>
                  <a:lnTo>
                    <a:pt x="941552" y="416420"/>
                  </a:lnTo>
                  <a:lnTo>
                    <a:pt x="941552" y="319430"/>
                  </a:lnTo>
                  <a:close/>
                </a:path>
              </a:pathLst>
            </a:custGeom>
            <a:solidFill>
              <a:srgbClr val="020302"/>
            </a:solidFill>
          </p:spPr>
          <p:txBody>
            <a:bodyPr wrap="square" lIns="0" tIns="0" rIns="0" bIns="0" rtlCol="0"/>
            <a:lstStyle/>
            <a:p>
              <a:endParaRPr/>
            </a:p>
          </p:txBody>
        </p:sp>
      </p:grpSp>
      <p:sp>
        <p:nvSpPr>
          <p:cNvPr id="22" name="object 22"/>
          <p:cNvSpPr/>
          <p:nvPr/>
        </p:nvSpPr>
        <p:spPr>
          <a:xfrm>
            <a:off x="16370279" y="2426540"/>
            <a:ext cx="924560" cy="974090"/>
          </a:xfrm>
          <a:custGeom>
            <a:avLst/>
            <a:gdLst/>
            <a:ahLst/>
            <a:cxnLst/>
            <a:rect l="l" t="t" r="r" b="b"/>
            <a:pathLst>
              <a:path w="924559" h="974089">
                <a:moveTo>
                  <a:pt x="6079" y="0"/>
                </a:moveTo>
                <a:lnTo>
                  <a:pt x="1141" y="40974"/>
                </a:lnTo>
                <a:lnTo>
                  <a:pt x="163" y="80457"/>
                </a:lnTo>
                <a:lnTo>
                  <a:pt x="0" y="131855"/>
                </a:lnTo>
                <a:lnTo>
                  <a:pt x="1338" y="193078"/>
                </a:lnTo>
                <a:lnTo>
                  <a:pt x="4863" y="262036"/>
                </a:lnTo>
                <a:lnTo>
                  <a:pt x="11262" y="336638"/>
                </a:lnTo>
                <a:lnTo>
                  <a:pt x="17438" y="388371"/>
                </a:lnTo>
                <a:lnTo>
                  <a:pt x="24890" y="438256"/>
                </a:lnTo>
                <a:lnTo>
                  <a:pt x="33602" y="486220"/>
                </a:lnTo>
                <a:lnTo>
                  <a:pt x="43560" y="532192"/>
                </a:lnTo>
                <a:lnTo>
                  <a:pt x="54749" y="576098"/>
                </a:lnTo>
                <a:lnTo>
                  <a:pt x="67155" y="617866"/>
                </a:lnTo>
                <a:lnTo>
                  <a:pt x="84436" y="667164"/>
                </a:lnTo>
                <a:lnTo>
                  <a:pt x="103608" y="712959"/>
                </a:lnTo>
                <a:lnTo>
                  <a:pt x="124635" y="755187"/>
                </a:lnTo>
                <a:lnTo>
                  <a:pt x="147485" y="793786"/>
                </a:lnTo>
                <a:lnTo>
                  <a:pt x="172122" y="828694"/>
                </a:lnTo>
                <a:lnTo>
                  <a:pt x="198513" y="859848"/>
                </a:lnTo>
                <a:lnTo>
                  <a:pt x="235290" y="894590"/>
                </a:lnTo>
                <a:lnTo>
                  <a:pt x="275024" y="923083"/>
                </a:lnTo>
                <a:lnTo>
                  <a:pt x="317645" y="945297"/>
                </a:lnTo>
                <a:lnTo>
                  <a:pt x="363087" y="961200"/>
                </a:lnTo>
                <a:lnTo>
                  <a:pt x="411281" y="970765"/>
                </a:lnTo>
                <a:lnTo>
                  <a:pt x="462159" y="973959"/>
                </a:lnTo>
                <a:lnTo>
                  <a:pt x="510215" y="970916"/>
                </a:lnTo>
                <a:lnTo>
                  <a:pt x="555912" y="961806"/>
                </a:lnTo>
                <a:lnTo>
                  <a:pt x="599186" y="946657"/>
                </a:lnTo>
                <a:lnTo>
                  <a:pt x="639972" y="925497"/>
                </a:lnTo>
                <a:lnTo>
                  <a:pt x="678204" y="898356"/>
                </a:lnTo>
                <a:lnTo>
                  <a:pt x="713816" y="865261"/>
                </a:lnTo>
                <a:lnTo>
                  <a:pt x="745868" y="827379"/>
                </a:lnTo>
                <a:lnTo>
                  <a:pt x="774453" y="785428"/>
                </a:lnTo>
                <a:lnTo>
                  <a:pt x="799769" y="740110"/>
                </a:lnTo>
                <a:lnTo>
                  <a:pt x="822015" y="692128"/>
                </a:lnTo>
                <a:lnTo>
                  <a:pt x="841388" y="642182"/>
                </a:lnTo>
                <a:lnTo>
                  <a:pt x="858087" y="590976"/>
                </a:lnTo>
                <a:lnTo>
                  <a:pt x="872310" y="539211"/>
                </a:lnTo>
                <a:lnTo>
                  <a:pt x="884256" y="487590"/>
                </a:lnTo>
                <a:lnTo>
                  <a:pt x="894122" y="436814"/>
                </a:lnTo>
                <a:lnTo>
                  <a:pt x="902106" y="387586"/>
                </a:lnTo>
                <a:lnTo>
                  <a:pt x="908407" y="340607"/>
                </a:lnTo>
                <a:lnTo>
                  <a:pt x="916106" y="265256"/>
                </a:lnTo>
                <a:lnTo>
                  <a:pt x="920862" y="195542"/>
                </a:lnTo>
                <a:lnTo>
                  <a:pt x="923314" y="133601"/>
                </a:lnTo>
                <a:lnTo>
                  <a:pt x="924101" y="81567"/>
                </a:lnTo>
                <a:lnTo>
                  <a:pt x="923863" y="41572"/>
                </a:lnTo>
                <a:lnTo>
                  <a:pt x="922690" y="2879"/>
                </a:lnTo>
                <a:lnTo>
                  <a:pt x="179194" y="240"/>
                </a:lnTo>
                <a:lnTo>
                  <a:pt x="910491" y="12879"/>
                </a:lnTo>
                <a:lnTo>
                  <a:pt x="911131" y="36334"/>
                </a:lnTo>
                <a:lnTo>
                  <a:pt x="911480" y="75310"/>
                </a:lnTo>
                <a:lnTo>
                  <a:pt x="910831" y="127448"/>
                </a:lnTo>
                <a:lnTo>
                  <a:pt x="908480" y="190395"/>
                </a:lnTo>
                <a:lnTo>
                  <a:pt x="903719" y="261793"/>
                </a:lnTo>
                <a:lnTo>
                  <a:pt x="895842" y="339288"/>
                </a:lnTo>
                <a:lnTo>
                  <a:pt x="889615" y="385711"/>
                </a:lnTo>
                <a:lnTo>
                  <a:pt x="881737" y="434343"/>
                </a:lnTo>
                <a:lnTo>
                  <a:pt x="872014" y="484490"/>
                </a:lnTo>
                <a:lnTo>
                  <a:pt x="860254" y="535453"/>
                </a:lnTo>
                <a:lnTo>
                  <a:pt x="846263" y="586537"/>
                </a:lnTo>
                <a:lnTo>
                  <a:pt x="829847" y="637044"/>
                </a:lnTo>
                <a:lnTo>
                  <a:pt x="810815" y="686279"/>
                </a:lnTo>
                <a:lnTo>
                  <a:pt x="788971" y="733545"/>
                </a:lnTo>
                <a:lnTo>
                  <a:pt x="764124" y="778144"/>
                </a:lnTo>
                <a:lnTo>
                  <a:pt x="736079" y="819382"/>
                </a:lnTo>
                <a:lnTo>
                  <a:pt x="704644" y="856560"/>
                </a:lnTo>
                <a:lnTo>
                  <a:pt x="670326" y="888457"/>
                </a:lnTo>
                <a:lnTo>
                  <a:pt x="633485" y="914616"/>
                </a:lnTo>
                <a:lnTo>
                  <a:pt x="594184" y="935009"/>
                </a:lnTo>
                <a:lnTo>
                  <a:pt x="552487" y="949609"/>
                </a:lnTo>
                <a:lnTo>
                  <a:pt x="508458" y="958388"/>
                </a:lnTo>
                <a:lnTo>
                  <a:pt x="462159" y="961321"/>
                </a:lnTo>
                <a:lnTo>
                  <a:pt x="413063" y="958240"/>
                </a:lnTo>
                <a:lnTo>
                  <a:pt x="366557" y="949014"/>
                </a:lnTo>
                <a:lnTo>
                  <a:pt x="322709" y="933674"/>
                </a:lnTo>
                <a:lnTo>
                  <a:pt x="281584" y="912247"/>
                </a:lnTo>
                <a:lnTo>
                  <a:pt x="243249" y="884764"/>
                </a:lnTo>
                <a:lnTo>
                  <a:pt x="207769" y="851251"/>
                </a:lnTo>
                <a:lnTo>
                  <a:pt x="176648" y="813710"/>
                </a:lnTo>
                <a:lnTo>
                  <a:pt x="149032" y="772253"/>
                </a:lnTo>
                <a:lnTo>
                  <a:pt x="124714" y="727563"/>
                </a:lnTo>
                <a:lnTo>
                  <a:pt x="103485" y="680323"/>
                </a:lnTo>
                <a:lnTo>
                  <a:pt x="85135" y="631214"/>
                </a:lnTo>
                <a:lnTo>
                  <a:pt x="69458" y="580919"/>
                </a:lnTo>
                <a:lnTo>
                  <a:pt x="56245" y="530121"/>
                </a:lnTo>
                <a:lnTo>
                  <a:pt x="45286" y="479502"/>
                </a:lnTo>
                <a:lnTo>
                  <a:pt x="36375" y="429743"/>
                </a:lnTo>
                <a:lnTo>
                  <a:pt x="29302" y="381528"/>
                </a:lnTo>
                <a:lnTo>
                  <a:pt x="23858" y="335539"/>
                </a:lnTo>
                <a:lnTo>
                  <a:pt x="16721" y="249510"/>
                </a:lnTo>
                <a:lnTo>
                  <a:pt x="13319" y="171594"/>
                </a:lnTo>
                <a:lnTo>
                  <a:pt x="12569" y="105089"/>
                </a:lnTo>
                <a:lnTo>
                  <a:pt x="13390" y="53291"/>
                </a:lnTo>
                <a:lnTo>
                  <a:pt x="14697" y="19497"/>
                </a:lnTo>
                <a:lnTo>
                  <a:pt x="15649" y="3518"/>
                </a:lnTo>
                <a:lnTo>
                  <a:pt x="13031" y="502"/>
                </a:lnTo>
                <a:lnTo>
                  <a:pt x="6079" y="0"/>
                </a:lnTo>
                <a:close/>
              </a:path>
            </a:pathLst>
          </a:custGeom>
          <a:solidFill>
            <a:srgbClr val="020302"/>
          </a:solidFill>
        </p:spPr>
        <p:txBody>
          <a:bodyPr wrap="square" lIns="0" tIns="0" rIns="0" bIns="0" rtlCol="0"/>
          <a:lstStyle/>
          <a:p>
            <a:endParaRPr/>
          </a:p>
        </p:txBody>
      </p:sp>
      <p:grpSp>
        <p:nvGrpSpPr>
          <p:cNvPr id="23" name="object 23"/>
          <p:cNvGrpSpPr/>
          <p:nvPr/>
        </p:nvGrpSpPr>
        <p:grpSpPr>
          <a:xfrm>
            <a:off x="15922198" y="854939"/>
            <a:ext cx="861060" cy="887730"/>
            <a:chOff x="15922198" y="854939"/>
            <a:chExt cx="861060" cy="887730"/>
          </a:xfrm>
        </p:grpSpPr>
        <p:sp>
          <p:nvSpPr>
            <p:cNvPr id="24" name="object 24"/>
            <p:cNvSpPr/>
            <p:nvPr/>
          </p:nvSpPr>
          <p:spPr>
            <a:xfrm>
              <a:off x="15932012" y="866051"/>
              <a:ext cx="841375" cy="866140"/>
            </a:xfrm>
            <a:custGeom>
              <a:avLst/>
              <a:gdLst/>
              <a:ahLst/>
              <a:cxnLst/>
              <a:rect l="l" t="t" r="r" b="b"/>
              <a:pathLst>
                <a:path w="841375" h="866139">
                  <a:moveTo>
                    <a:pt x="355609" y="0"/>
                  </a:moveTo>
                  <a:lnTo>
                    <a:pt x="334878" y="114"/>
                  </a:lnTo>
                  <a:lnTo>
                    <a:pt x="316939" y="10505"/>
                  </a:lnTo>
                  <a:lnTo>
                    <a:pt x="306452" y="29910"/>
                  </a:lnTo>
                  <a:lnTo>
                    <a:pt x="256129" y="257107"/>
                  </a:lnTo>
                  <a:lnTo>
                    <a:pt x="253128" y="265769"/>
                  </a:lnTo>
                  <a:lnTo>
                    <a:pt x="248294" y="273426"/>
                  </a:lnTo>
                  <a:lnTo>
                    <a:pt x="241855" y="279795"/>
                  </a:lnTo>
                  <a:lnTo>
                    <a:pt x="234036" y="284593"/>
                  </a:lnTo>
                  <a:lnTo>
                    <a:pt x="22995" y="382590"/>
                  </a:lnTo>
                  <a:lnTo>
                    <a:pt x="6295" y="397006"/>
                  </a:lnTo>
                  <a:lnTo>
                    <a:pt x="0" y="416761"/>
                  </a:lnTo>
                  <a:lnTo>
                    <a:pt x="4343" y="437032"/>
                  </a:lnTo>
                  <a:lnTo>
                    <a:pt x="19560" y="452996"/>
                  </a:lnTo>
                  <a:lnTo>
                    <a:pt x="220067" y="571056"/>
                  </a:lnTo>
                  <a:lnTo>
                    <a:pt x="227383" y="576591"/>
                  </a:lnTo>
                  <a:lnTo>
                    <a:pt x="233174" y="583555"/>
                  </a:lnTo>
                  <a:lnTo>
                    <a:pt x="237242" y="591647"/>
                  </a:lnTo>
                  <a:lnTo>
                    <a:pt x="239386" y="600563"/>
                  </a:lnTo>
                  <a:lnTo>
                    <a:pt x="267385" y="831571"/>
                  </a:lnTo>
                  <a:lnTo>
                    <a:pt x="275933" y="851904"/>
                  </a:lnTo>
                  <a:lnTo>
                    <a:pt x="292773" y="863996"/>
                  </a:lnTo>
                  <a:lnTo>
                    <a:pt x="313393" y="866132"/>
                  </a:lnTo>
                  <a:lnTo>
                    <a:pt x="333279" y="856597"/>
                  </a:lnTo>
                  <a:lnTo>
                    <a:pt x="507525" y="702381"/>
                  </a:lnTo>
                  <a:lnTo>
                    <a:pt x="515051" y="697132"/>
                  </a:lnTo>
                  <a:lnTo>
                    <a:pt x="523465" y="693776"/>
                  </a:lnTo>
                  <a:lnTo>
                    <a:pt x="532420" y="692408"/>
                  </a:lnTo>
                  <a:lnTo>
                    <a:pt x="541565" y="693125"/>
                  </a:lnTo>
                  <a:lnTo>
                    <a:pt x="769904" y="737878"/>
                  </a:lnTo>
                  <a:lnTo>
                    <a:pt x="791881" y="736033"/>
                  </a:lnTo>
                  <a:lnTo>
                    <a:pt x="808584" y="723755"/>
                  </a:lnTo>
                  <a:lnTo>
                    <a:pt x="816985" y="704806"/>
                  </a:lnTo>
                  <a:lnTo>
                    <a:pt x="814060" y="682947"/>
                  </a:lnTo>
                  <a:lnTo>
                    <a:pt x="721246" y="469572"/>
                  </a:lnTo>
                  <a:lnTo>
                    <a:pt x="718581" y="460795"/>
                  </a:lnTo>
                  <a:lnTo>
                    <a:pt x="717989" y="451758"/>
                  </a:lnTo>
                  <a:lnTo>
                    <a:pt x="719455" y="442820"/>
                  </a:lnTo>
                  <a:lnTo>
                    <a:pt x="722963" y="434337"/>
                  </a:lnTo>
                  <a:lnTo>
                    <a:pt x="836091" y="231003"/>
                  </a:lnTo>
                  <a:lnTo>
                    <a:pt x="841125" y="209529"/>
                  </a:lnTo>
                  <a:lnTo>
                    <a:pt x="834606" y="189847"/>
                  </a:lnTo>
                  <a:lnTo>
                    <a:pt x="819178" y="176001"/>
                  </a:lnTo>
                  <a:lnTo>
                    <a:pt x="797484" y="172031"/>
                  </a:lnTo>
                  <a:lnTo>
                    <a:pt x="565868" y="194365"/>
                  </a:lnTo>
                  <a:lnTo>
                    <a:pt x="556701" y="194191"/>
                  </a:lnTo>
                  <a:lnTo>
                    <a:pt x="547925" y="191961"/>
                  </a:lnTo>
                  <a:lnTo>
                    <a:pt x="539878" y="187806"/>
                  </a:lnTo>
                  <a:lnTo>
                    <a:pt x="532896" y="181853"/>
                  </a:lnTo>
                  <a:lnTo>
                    <a:pt x="374471" y="11429"/>
                  </a:lnTo>
                  <a:lnTo>
                    <a:pt x="355609" y="0"/>
                  </a:lnTo>
                  <a:close/>
                </a:path>
              </a:pathLst>
            </a:custGeom>
            <a:solidFill>
              <a:srgbClr val="FFFFFF"/>
            </a:solidFill>
          </p:spPr>
          <p:txBody>
            <a:bodyPr wrap="square" lIns="0" tIns="0" rIns="0" bIns="0" rtlCol="0"/>
            <a:lstStyle/>
            <a:p>
              <a:endParaRPr/>
            </a:p>
          </p:txBody>
        </p:sp>
        <p:sp>
          <p:nvSpPr>
            <p:cNvPr id="25" name="object 25"/>
            <p:cNvSpPr/>
            <p:nvPr/>
          </p:nvSpPr>
          <p:spPr>
            <a:xfrm>
              <a:off x="15922198" y="854939"/>
              <a:ext cx="861060" cy="887730"/>
            </a:xfrm>
            <a:custGeom>
              <a:avLst/>
              <a:gdLst/>
              <a:ahLst/>
              <a:cxnLst/>
              <a:rect l="l" t="t" r="r" b="b"/>
              <a:pathLst>
                <a:path w="861059" h="887730">
                  <a:moveTo>
                    <a:pt x="355585" y="0"/>
                  </a:moveTo>
                  <a:lnTo>
                    <a:pt x="319198" y="15370"/>
                  </a:lnTo>
                  <a:lnTo>
                    <a:pt x="256348" y="266094"/>
                  </a:lnTo>
                  <a:lnTo>
                    <a:pt x="254087" y="272596"/>
                  </a:lnTo>
                  <a:lnTo>
                    <a:pt x="250432" y="278373"/>
                  </a:lnTo>
                  <a:lnTo>
                    <a:pt x="245575" y="283185"/>
                  </a:lnTo>
                  <a:lnTo>
                    <a:pt x="239709" y="286795"/>
                  </a:lnTo>
                  <a:lnTo>
                    <a:pt x="28669" y="384803"/>
                  </a:lnTo>
                  <a:lnTo>
                    <a:pt x="17235" y="392148"/>
                  </a:lnTo>
                  <a:lnTo>
                    <a:pt x="8378" y="402097"/>
                  </a:lnTo>
                  <a:lnTo>
                    <a:pt x="2499" y="414050"/>
                  </a:lnTo>
                  <a:lnTo>
                    <a:pt x="0" y="427409"/>
                  </a:lnTo>
                  <a:lnTo>
                    <a:pt x="1170" y="440675"/>
                  </a:lnTo>
                  <a:lnTo>
                    <a:pt x="24386" y="472570"/>
                  </a:lnTo>
                  <a:lnTo>
                    <a:pt x="224893" y="590629"/>
                  </a:lnTo>
                  <a:lnTo>
                    <a:pt x="230386" y="594796"/>
                  </a:lnTo>
                  <a:lnTo>
                    <a:pt x="234754" y="600059"/>
                  </a:lnTo>
                  <a:lnTo>
                    <a:pt x="237830" y="606165"/>
                  </a:lnTo>
                  <a:lnTo>
                    <a:pt x="239448" y="612859"/>
                  </a:lnTo>
                  <a:lnTo>
                    <a:pt x="267436" y="843867"/>
                  </a:lnTo>
                  <a:lnTo>
                    <a:pt x="270898" y="857009"/>
                  </a:lnTo>
                  <a:lnTo>
                    <a:pt x="299328" y="884371"/>
                  </a:lnTo>
                  <a:lnTo>
                    <a:pt x="310838" y="887541"/>
                  </a:lnTo>
                  <a:lnTo>
                    <a:pt x="316765" y="887541"/>
                  </a:lnTo>
                  <a:lnTo>
                    <a:pt x="357808" y="867807"/>
                  </a:lnTo>
                  <a:lnTo>
                    <a:pt x="314115" y="867807"/>
                  </a:lnTo>
                  <a:lnTo>
                    <a:pt x="306074" y="865919"/>
                  </a:lnTo>
                  <a:lnTo>
                    <a:pt x="258955" y="610492"/>
                  </a:lnTo>
                  <a:lnTo>
                    <a:pt x="256270" y="599408"/>
                  </a:lnTo>
                  <a:lnTo>
                    <a:pt x="251178" y="589304"/>
                  </a:lnTo>
                  <a:lnTo>
                    <a:pt x="243953" y="580598"/>
                  </a:lnTo>
                  <a:lnTo>
                    <a:pt x="234872" y="573708"/>
                  </a:lnTo>
                  <a:lnTo>
                    <a:pt x="34354" y="455649"/>
                  </a:lnTo>
                  <a:lnTo>
                    <a:pt x="27855" y="450549"/>
                  </a:lnTo>
                  <a:lnTo>
                    <a:pt x="23121" y="444094"/>
                  </a:lnTo>
                  <a:lnTo>
                    <a:pt x="20320" y="436595"/>
                  </a:lnTo>
                  <a:lnTo>
                    <a:pt x="19622" y="428362"/>
                  </a:lnTo>
                  <a:lnTo>
                    <a:pt x="21115" y="420228"/>
                  </a:lnTo>
                  <a:lnTo>
                    <a:pt x="24630" y="413031"/>
                  </a:lnTo>
                  <a:lnTo>
                    <a:pt x="29970" y="407065"/>
                  </a:lnTo>
                  <a:lnTo>
                    <a:pt x="36941" y="402624"/>
                  </a:lnTo>
                  <a:lnTo>
                    <a:pt x="247971" y="304617"/>
                  </a:lnTo>
                  <a:lnTo>
                    <a:pt x="257690" y="298634"/>
                  </a:lnTo>
                  <a:lnTo>
                    <a:pt x="265732" y="290668"/>
                  </a:lnTo>
                  <a:lnTo>
                    <a:pt x="271784" y="281106"/>
                  </a:lnTo>
                  <a:lnTo>
                    <a:pt x="275530" y="270335"/>
                  </a:lnTo>
                  <a:lnTo>
                    <a:pt x="325864" y="43138"/>
                  </a:lnTo>
                  <a:lnTo>
                    <a:pt x="328702" y="35382"/>
                  </a:lnTo>
                  <a:lnTo>
                    <a:pt x="352680" y="19610"/>
                  </a:lnTo>
                  <a:lnTo>
                    <a:pt x="394969" y="19610"/>
                  </a:lnTo>
                  <a:lnTo>
                    <a:pt x="391474" y="15851"/>
                  </a:lnTo>
                  <a:lnTo>
                    <a:pt x="380963" y="7249"/>
                  </a:lnTo>
                  <a:lnTo>
                    <a:pt x="368768" y="1899"/>
                  </a:lnTo>
                  <a:lnTo>
                    <a:pt x="355585" y="0"/>
                  </a:lnTo>
                  <a:close/>
                </a:path>
                <a:path w="861059" h="887730">
                  <a:moveTo>
                    <a:pt x="541920" y="693728"/>
                  </a:moveTo>
                  <a:lnTo>
                    <a:pt x="530736" y="695444"/>
                  </a:lnTo>
                  <a:lnTo>
                    <a:pt x="520209" y="699620"/>
                  </a:lnTo>
                  <a:lnTo>
                    <a:pt x="510832" y="706133"/>
                  </a:lnTo>
                  <a:lnTo>
                    <a:pt x="336586" y="860348"/>
                  </a:lnTo>
                  <a:lnTo>
                    <a:pt x="329717" y="864957"/>
                  </a:lnTo>
                  <a:lnTo>
                    <a:pt x="322111" y="867465"/>
                  </a:lnTo>
                  <a:lnTo>
                    <a:pt x="314115" y="867807"/>
                  </a:lnTo>
                  <a:lnTo>
                    <a:pt x="357808" y="867807"/>
                  </a:lnTo>
                  <a:lnTo>
                    <a:pt x="523858" y="720855"/>
                  </a:lnTo>
                  <a:lnTo>
                    <a:pt x="529511" y="716909"/>
                  </a:lnTo>
                  <a:lnTo>
                    <a:pt x="535861" y="714376"/>
                  </a:lnTo>
                  <a:lnTo>
                    <a:pt x="542619" y="713340"/>
                  </a:lnTo>
                  <a:lnTo>
                    <a:pt x="648915" y="713340"/>
                  </a:lnTo>
                  <a:lnTo>
                    <a:pt x="553271" y="694594"/>
                  </a:lnTo>
                  <a:lnTo>
                    <a:pt x="541920" y="693728"/>
                  </a:lnTo>
                  <a:close/>
                </a:path>
                <a:path w="861059" h="887730">
                  <a:moveTo>
                    <a:pt x="648915" y="713340"/>
                  </a:moveTo>
                  <a:lnTo>
                    <a:pt x="542619" y="713340"/>
                  </a:lnTo>
                  <a:lnTo>
                    <a:pt x="550005" y="713922"/>
                  </a:lnTo>
                  <a:lnTo>
                    <a:pt x="549698" y="713922"/>
                  </a:lnTo>
                  <a:lnTo>
                    <a:pt x="777829" y="758624"/>
                  </a:lnTo>
                  <a:lnTo>
                    <a:pt x="791390" y="759385"/>
                  </a:lnTo>
                  <a:lnTo>
                    <a:pt x="804402" y="756548"/>
                  </a:lnTo>
                  <a:lnTo>
                    <a:pt x="816184" y="750346"/>
                  </a:lnTo>
                  <a:lnTo>
                    <a:pt x="826058" y="741012"/>
                  </a:lnTo>
                  <a:lnTo>
                    <a:pt x="826760" y="739843"/>
                  </a:lnTo>
                  <a:lnTo>
                    <a:pt x="789867" y="739843"/>
                  </a:lnTo>
                  <a:lnTo>
                    <a:pt x="781609" y="739347"/>
                  </a:lnTo>
                  <a:lnTo>
                    <a:pt x="648915" y="713340"/>
                  </a:lnTo>
                  <a:close/>
                </a:path>
                <a:path w="861059" h="887730">
                  <a:moveTo>
                    <a:pt x="850327" y="192913"/>
                  </a:moveTo>
                  <a:lnTo>
                    <a:pt x="808247" y="192913"/>
                  </a:lnTo>
                  <a:lnTo>
                    <a:pt x="816476" y="193204"/>
                  </a:lnTo>
                  <a:lnTo>
                    <a:pt x="824180" y="195699"/>
                  </a:lnTo>
                  <a:lnTo>
                    <a:pt x="830791" y="200080"/>
                  </a:lnTo>
                  <a:lnTo>
                    <a:pt x="836204" y="206337"/>
                  </a:lnTo>
                  <a:lnTo>
                    <a:pt x="839778" y="213794"/>
                  </a:lnTo>
                  <a:lnTo>
                    <a:pt x="841039" y="220977"/>
                  </a:lnTo>
                  <a:lnTo>
                    <a:pt x="841162" y="221682"/>
                  </a:lnTo>
                  <a:lnTo>
                    <a:pt x="840348" y="229649"/>
                  </a:lnTo>
                  <a:lnTo>
                    <a:pt x="837325" y="237341"/>
                  </a:lnTo>
                  <a:lnTo>
                    <a:pt x="724197" y="440675"/>
                  </a:lnTo>
                  <a:lnTo>
                    <a:pt x="719851" y="451215"/>
                  </a:lnTo>
                  <a:lnTo>
                    <a:pt x="718027" y="462383"/>
                  </a:lnTo>
                  <a:lnTo>
                    <a:pt x="718681" y="472570"/>
                  </a:lnTo>
                  <a:lnTo>
                    <a:pt x="718752" y="473678"/>
                  </a:lnTo>
                  <a:lnTo>
                    <a:pt x="722051" y="484601"/>
                  </a:lnTo>
                  <a:lnTo>
                    <a:pt x="814865" y="697966"/>
                  </a:lnTo>
                  <a:lnTo>
                    <a:pt x="817128" y="705916"/>
                  </a:lnTo>
                  <a:lnTo>
                    <a:pt x="789867" y="739843"/>
                  </a:lnTo>
                  <a:lnTo>
                    <a:pt x="826760" y="739843"/>
                  </a:lnTo>
                  <a:lnTo>
                    <a:pt x="833052" y="729365"/>
                  </a:lnTo>
                  <a:lnTo>
                    <a:pt x="836478" y="716909"/>
                  </a:lnTo>
                  <a:lnTo>
                    <a:pt x="836558" y="703212"/>
                  </a:lnTo>
                  <a:lnTo>
                    <a:pt x="832885" y="690134"/>
                  </a:lnTo>
                  <a:lnTo>
                    <a:pt x="740061" y="476769"/>
                  </a:lnTo>
                  <a:lnTo>
                    <a:pt x="738070" y="470169"/>
                  </a:lnTo>
                  <a:lnTo>
                    <a:pt x="737685" y="464153"/>
                  </a:lnTo>
                  <a:lnTo>
                    <a:pt x="737633" y="463344"/>
                  </a:lnTo>
                  <a:lnTo>
                    <a:pt x="738737" y="456594"/>
                  </a:lnTo>
                  <a:lnTo>
                    <a:pt x="741370" y="450225"/>
                  </a:lnTo>
                  <a:lnTo>
                    <a:pt x="854487" y="246891"/>
                  </a:lnTo>
                  <a:lnTo>
                    <a:pt x="859423" y="234230"/>
                  </a:lnTo>
                  <a:lnTo>
                    <a:pt x="860673" y="221682"/>
                  </a:lnTo>
                  <a:lnTo>
                    <a:pt x="860743" y="220977"/>
                  </a:lnTo>
                  <a:lnTo>
                    <a:pt x="858474" y="207851"/>
                  </a:lnTo>
                  <a:lnTo>
                    <a:pt x="852703" y="195699"/>
                  </a:lnTo>
                  <a:lnTo>
                    <a:pt x="851150" y="193858"/>
                  </a:lnTo>
                  <a:lnTo>
                    <a:pt x="850327" y="192913"/>
                  </a:lnTo>
                  <a:close/>
                </a:path>
                <a:path w="861059" h="887730">
                  <a:moveTo>
                    <a:pt x="394969" y="19610"/>
                  </a:moveTo>
                  <a:lnTo>
                    <a:pt x="363507" y="19610"/>
                  </a:lnTo>
                  <a:lnTo>
                    <a:pt x="371266" y="22960"/>
                  </a:lnTo>
                  <a:lnTo>
                    <a:pt x="535522" y="199657"/>
                  </a:lnTo>
                  <a:lnTo>
                    <a:pt x="544207" y="207034"/>
                  </a:lnTo>
                  <a:lnTo>
                    <a:pt x="554261" y="212203"/>
                  </a:lnTo>
                  <a:lnTo>
                    <a:pt x="565221" y="214997"/>
                  </a:lnTo>
                  <a:lnTo>
                    <a:pt x="576621" y="215248"/>
                  </a:lnTo>
                  <a:lnTo>
                    <a:pt x="779362" y="195699"/>
                  </a:lnTo>
                  <a:lnTo>
                    <a:pt x="568434" y="195699"/>
                  </a:lnTo>
                  <a:lnTo>
                    <a:pt x="561217" y="193858"/>
                  </a:lnTo>
                  <a:lnTo>
                    <a:pt x="555149" y="190736"/>
                  </a:lnTo>
                  <a:lnTo>
                    <a:pt x="549909" y="186285"/>
                  </a:lnTo>
                  <a:lnTo>
                    <a:pt x="394969" y="19610"/>
                  </a:lnTo>
                  <a:close/>
                </a:path>
                <a:path w="861059" h="887730">
                  <a:moveTo>
                    <a:pt x="806352" y="173364"/>
                  </a:moveTo>
                  <a:lnTo>
                    <a:pt x="574746" y="195699"/>
                  </a:lnTo>
                  <a:lnTo>
                    <a:pt x="779362" y="195699"/>
                  </a:lnTo>
                  <a:lnTo>
                    <a:pt x="808247" y="192913"/>
                  </a:lnTo>
                  <a:lnTo>
                    <a:pt x="850327" y="192913"/>
                  </a:lnTo>
                  <a:lnTo>
                    <a:pt x="843695" y="185301"/>
                  </a:lnTo>
                  <a:lnTo>
                    <a:pt x="832541" y="177939"/>
                  </a:lnTo>
                  <a:lnTo>
                    <a:pt x="819865" y="173841"/>
                  </a:lnTo>
                  <a:lnTo>
                    <a:pt x="806352" y="173364"/>
                  </a:lnTo>
                  <a:close/>
                </a:path>
              </a:pathLst>
            </a:custGeom>
            <a:solidFill>
              <a:srgbClr val="020302"/>
            </a:solidFill>
          </p:spPr>
          <p:txBody>
            <a:bodyPr wrap="square" lIns="0" tIns="0" rIns="0" bIns="0" rtlCol="0"/>
            <a:lstStyle/>
            <a:p>
              <a:endParaRPr/>
            </a:p>
          </p:txBody>
        </p:sp>
      </p:grpSp>
      <p:grpSp>
        <p:nvGrpSpPr>
          <p:cNvPr id="26" name="object 26"/>
          <p:cNvGrpSpPr/>
          <p:nvPr/>
        </p:nvGrpSpPr>
        <p:grpSpPr>
          <a:xfrm>
            <a:off x="16334251" y="832665"/>
            <a:ext cx="1410335" cy="954405"/>
            <a:chOff x="16334251" y="832665"/>
            <a:chExt cx="1410335" cy="954405"/>
          </a:xfrm>
        </p:grpSpPr>
        <p:sp>
          <p:nvSpPr>
            <p:cNvPr id="27" name="object 27"/>
            <p:cNvSpPr/>
            <p:nvPr/>
          </p:nvSpPr>
          <p:spPr>
            <a:xfrm>
              <a:off x="16893075" y="866051"/>
              <a:ext cx="841375" cy="866140"/>
            </a:xfrm>
            <a:custGeom>
              <a:avLst/>
              <a:gdLst/>
              <a:ahLst/>
              <a:cxnLst/>
              <a:rect l="l" t="t" r="r" b="b"/>
              <a:pathLst>
                <a:path w="841375" h="866139">
                  <a:moveTo>
                    <a:pt x="485520" y="0"/>
                  </a:moveTo>
                  <a:lnTo>
                    <a:pt x="466654" y="11429"/>
                  </a:lnTo>
                  <a:lnTo>
                    <a:pt x="308229" y="181853"/>
                  </a:lnTo>
                  <a:lnTo>
                    <a:pt x="301247" y="187806"/>
                  </a:lnTo>
                  <a:lnTo>
                    <a:pt x="293200" y="191961"/>
                  </a:lnTo>
                  <a:lnTo>
                    <a:pt x="284424" y="194191"/>
                  </a:lnTo>
                  <a:lnTo>
                    <a:pt x="275256" y="194365"/>
                  </a:lnTo>
                  <a:lnTo>
                    <a:pt x="43641" y="172031"/>
                  </a:lnTo>
                  <a:lnTo>
                    <a:pt x="21947" y="176001"/>
                  </a:lnTo>
                  <a:lnTo>
                    <a:pt x="6519" y="189847"/>
                  </a:lnTo>
                  <a:lnTo>
                    <a:pt x="0" y="209529"/>
                  </a:lnTo>
                  <a:lnTo>
                    <a:pt x="5034" y="231003"/>
                  </a:lnTo>
                  <a:lnTo>
                    <a:pt x="118162" y="434337"/>
                  </a:lnTo>
                  <a:lnTo>
                    <a:pt x="121671" y="442820"/>
                  </a:lnTo>
                  <a:lnTo>
                    <a:pt x="123141" y="451758"/>
                  </a:lnTo>
                  <a:lnTo>
                    <a:pt x="122553" y="460795"/>
                  </a:lnTo>
                  <a:lnTo>
                    <a:pt x="119890" y="469572"/>
                  </a:lnTo>
                  <a:lnTo>
                    <a:pt x="27065" y="682947"/>
                  </a:lnTo>
                  <a:lnTo>
                    <a:pt x="24140" y="704806"/>
                  </a:lnTo>
                  <a:lnTo>
                    <a:pt x="32541" y="723755"/>
                  </a:lnTo>
                  <a:lnTo>
                    <a:pt x="49243" y="736033"/>
                  </a:lnTo>
                  <a:lnTo>
                    <a:pt x="71221" y="737878"/>
                  </a:lnTo>
                  <a:lnTo>
                    <a:pt x="299559" y="693125"/>
                  </a:lnTo>
                  <a:lnTo>
                    <a:pt x="308705" y="692408"/>
                  </a:lnTo>
                  <a:lnTo>
                    <a:pt x="317660" y="693776"/>
                  </a:lnTo>
                  <a:lnTo>
                    <a:pt x="326074" y="697132"/>
                  </a:lnTo>
                  <a:lnTo>
                    <a:pt x="333600" y="702381"/>
                  </a:lnTo>
                  <a:lnTo>
                    <a:pt x="507846" y="856597"/>
                  </a:lnTo>
                  <a:lnTo>
                    <a:pt x="527732" y="866132"/>
                  </a:lnTo>
                  <a:lnTo>
                    <a:pt x="548352" y="863996"/>
                  </a:lnTo>
                  <a:lnTo>
                    <a:pt x="565192" y="851904"/>
                  </a:lnTo>
                  <a:lnTo>
                    <a:pt x="573740" y="831571"/>
                  </a:lnTo>
                  <a:lnTo>
                    <a:pt x="601739" y="600563"/>
                  </a:lnTo>
                  <a:lnTo>
                    <a:pt x="603883" y="591647"/>
                  </a:lnTo>
                  <a:lnTo>
                    <a:pt x="607951" y="583555"/>
                  </a:lnTo>
                  <a:lnTo>
                    <a:pt x="613742" y="576591"/>
                  </a:lnTo>
                  <a:lnTo>
                    <a:pt x="621057" y="571056"/>
                  </a:lnTo>
                  <a:lnTo>
                    <a:pt x="821564" y="452996"/>
                  </a:lnTo>
                  <a:lnTo>
                    <a:pt x="836782" y="437032"/>
                  </a:lnTo>
                  <a:lnTo>
                    <a:pt x="841125" y="416761"/>
                  </a:lnTo>
                  <a:lnTo>
                    <a:pt x="834830" y="397006"/>
                  </a:lnTo>
                  <a:lnTo>
                    <a:pt x="818130" y="382590"/>
                  </a:lnTo>
                  <a:lnTo>
                    <a:pt x="607089" y="284593"/>
                  </a:lnTo>
                  <a:lnTo>
                    <a:pt x="599270" y="279795"/>
                  </a:lnTo>
                  <a:lnTo>
                    <a:pt x="592831" y="273426"/>
                  </a:lnTo>
                  <a:lnTo>
                    <a:pt x="587997" y="265769"/>
                  </a:lnTo>
                  <a:lnTo>
                    <a:pt x="584996" y="257107"/>
                  </a:lnTo>
                  <a:lnTo>
                    <a:pt x="534673" y="29910"/>
                  </a:lnTo>
                  <a:lnTo>
                    <a:pt x="524188" y="10505"/>
                  </a:lnTo>
                  <a:lnTo>
                    <a:pt x="506251" y="114"/>
                  </a:lnTo>
                  <a:lnTo>
                    <a:pt x="485520" y="0"/>
                  </a:lnTo>
                  <a:close/>
                </a:path>
              </a:pathLst>
            </a:custGeom>
            <a:solidFill>
              <a:srgbClr val="F2F1ED"/>
            </a:solidFill>
          </p:spPr>
          <p:txBody>
            <a:bodyPr wrap="square" lIns="0" tIns="0" rIns="0" bIns="0" rtlCol="0"/>
            <a:lstStyle/>
            <a:p>
              <a:endParaRPr/>
            </a:p>
          </p:txBody>
        </p:sp>
        <p:sp>
          <p:nvSpPr>
            <p:cNvPr id="28" name="object 28"/>
            <p:cNvSpPr/>
            <p:nvPr/>
          </p:nvSpPr>
          <p:spPr>
            <a:xfrm>
              <a:off x="16883275" y="854939"/>
              <a:ext cx="861060" cy="887730"/>
            </a:xfrm>
            <a:custGeom>
              <a:avLst/>
              <a:gdLst/>
              <a:ahLst/>
              <a:cxnLst/>
              <a:rect l="l" t="t" r="r" b="b"/>
              <a:pathLst>
                <a:path w="861059" h="887730">
                  <a:moveTo>
                    <a:pt x="358055" y="713341"/>
                  </a:moveTo>
                  <a:lnTo>
                    <a:pt x="318141" y="713341"/>
                  </a:lnTo>
                  <a:lnTo>
                    <a:pt x="324897" y="714380"/>
                  </a:lnTo>
                  <a:lnTo>
                    <a:pt x="331238" y="716914"/>
                  </a:lnTo>
                  <a:lnTo>
                    <a:pt x="336885" y="720855"/>
                  </a:lnTo>
                  <a:lnTo>
                    <a:pt x="511131" y="875060"/>
                  </a:lnTo>
                  <a:lnTo>
                    <a:pt x="518491" y="880465"/>
                  </a:lnTo>
                  <a:lnTo>
                    <a:pt x="526561" y="884371"/>
                  </a:lnTo>
                  <a:lnTo>
                    <a:pt x="535127" y="886743"/>
                  </a:lnTo>
                  <a:lnTo>
                    <a:pt x="543978" y="887541"/>
                  </a:lnTo>
                  <a:lnTo>
                    <a:pt x="549904" y="887541"/>
                  </a:lnTo>
                  <a:lnTo>
                    <a:pt x="583117" y="868505"/>
                  </a:lnTo>
                  <a:lnTo>
                    <a:pt x="583519" y="867817"/>
                  </a:lnTo>
                  <a:lnTo>
                    <a:pt x="546613" y="867817"/>
                  </a:lnTo>
                  <a:lnTo>
                    <a:pt x="538615" y="867477"/>
                  </a:lnTo>
                  <a:lnTo>
                    <a:pt x="531016" y="864965"/>
                  </a:lnTo>
                  <a:lnTo>
                    <a:pt x="524156" y="860348"/>
                  </a:lnTo>
                  <a:lnTo>
                    <a:pt x="358055" y="713341"/>
                  </a:lnTo>
                  <a:close/>
                </a:path>
                <a:path w="861059" h="887730">
                  <a:moveTo>
                    <a:pt x="544604" y="19598"/>
                  </a:moveTo>
                  <a:lnTo>
                    <a:pt x="505291" y="19598"/>
                  </a:lnTo>
                  <a:lnTo>
                    <a:pt x="513495" y="20717"/>
                  </a:lnTo>
                  <a:lnTo>
                    <a:pt x="521157" y="23960"/>
                  </a:lnTo>
                  <a:lnTo>
                    <a:pt x="527366" y="28888"/>
                  </a:lnTo>
                  <a:lnTo>
                    <a:pt x="532041" y="35382"/>
                  </a:lnTo>
                  <a:lnTo>
                    <a:pt x="534879" y="43138"/>
                  </a:lnTo>
                  <a:lnTo>
                    <a:pt x="585202" y="270345"/>
                  </a:lnTo>
                  <a:lnTo>
                    <a:pt x="588954" y="281110"/>
                  </a:lnTo>
                  <a:lnTo>
                    <a:pt x="595008" y="290669"/>
                  </a:lnTo>
                  <a:lnTo>
                    <a:pt x="603048" y="298635"/>
                  </a:lnTo>
                  <a:lnTo>
                    <a:pt x="612761" y="304617"/>
                  </a:lnTo>
                  <a:lnTo>
                    <a:pt x="823802" y="402624"/>
                  </a:lnTo>
                  <a:lnTo>
                    <a:pt x="830772" y="407065"/>
                  </a:lnTo>
                  <a:lnTo>
                    <a:pt x="836113" y="413031"/>
                  </a:lnTo>
                  <a:lnTo>
                    <a:pt x="839628" y="420228"/>
                  </a:lnTo>
                  <a:lnTo>
                    <a:pt x="841120" y="428362"/>
                  </a:lnTo>
                  <a:lnTo>
                    <a:pt x="840422" y="436595"/>
                  </a:lnTo>
                  <a:lnTo>
                    <a:pt x="837619" y="444094"/>
                  </a:lnTo>
                  <a:lnTo>
                    <a:pt x="832879" y="450549"/>
                  </a:lnTo>
                  <a:lnTo>
                    <a:pt x="826367" y="455649"/>
                  </a:lnTo>
                  <a:lnTo>
                    <a:pt x="625870" y="573708"/>
                  </a:lnTo>
                  <a:lnTo>
                    <a:pt x="616785" y="580598"/>
                  </a:lnTo>
                  <a:lnTo>
                    <a:pt x="609561" y="589306"/>
                  </a:lnTo>
                  <a:lnTo>
                    <a:pt x="604471" y="599413"/>
                  </a:lnTo>
                  <a:lnTo>
                    <a:pt x="601787" y="610503"/>
                  </a:lnTo>
                  <a:lnTo>
                    <a:pt x="573788" y="841511"/>
                  </a:lnTo>
                  <a:lnTo>
                    <a:pt x="571718" y="849508"/>
                  </a:lnTo>
                  <a:lnTo>
                    <a:pt x="567696" y="856428"/>
                  </a:lnTo>
                  <a:lnTo>
                    <a:pt x="561939" y="861992"/>
                  </a:lnTo>
                  <a:lnTo>
                    <a:pt x="554668" y="865919"/>
                  </a:lnTo>
                  <a:lnTo>
                    <a:pt x="546613" y="867817"/>
                  </a:lnTo>
                  <a:lnTo>
                    <a:pt x="583519" y="867817"/>
                  </a:lnTo>
                  <a:lnTo>
                    <a:pt x="589844" y="857009"/>
                  </a:lnTo>
                  <a:lnTo>
                    <a:pt x="593306" y="843867"/>
                  </a:lnTo>
                  <a:lnTo>
                    <a:pt x="621295" y="612869"/>
                  </a:lnTo>
                  <a:lnTo>
                    <a:pt x="622912" y="606169"/>
                  </a:lnTo>
                  <a:lnTo>
                    <a:pt x="625988" y="600061"/>
                  </a:lnTo>
                  <a:lnTo>
                    <a:pt x="630356" y="594796"/>
                  </a:lnTo>
                  <a:lnTo>
                    <a:pt x="635849" y="590629"/>
                  </a:lnTo>
                  <a:lnTo>
                    <a:pt x="836335" y="472580"/>
                  </a:lnTo>
                  <a:lnTo>
                    <a:pt x="847006" y="464157"/>
                  </a:lnTo>
                  <a:lnTo>
                    <a:pt x="854856" y="453399"/>
                  </a:lnTo>
                  <a:lnTo>
                    <a:pt x="859544" y="440938"/>
                  </a:lnTo>
                  <a:lnTo>
                    <a:pt x="860649" y="428362"/>
                  </a:lnTo>
                  <a:lnTo>
                    <a:pt x="860732" y="427409"/>
                  </a:lnTo>
                  <a:lnTo>
                    <a:pt x="843508" y="392148"/>
                  </a:lnTo>
                  <a:lnTo>
                    <a:pt x="621033" y="286795"/>
                  </a:lnTo>
                  <a:lnTo>
                    <a:pt x="615167" y="283185"/>
                  </a:lnTo>
                  <a:lnTo>
                    <a:pt x="610311" y="278374"/>
                  </a:lnTo>
                  <a:lnTo>
                    <a:pt x="606656" y="272601"/>
                  </a:lnTo>
                  <a:lnTo>
                    <a:pt x="604395" y="266105"/>
                  </a:lnTo>
                  <a:lnTo>
                    <a:pt x="554061" y="38897"/>
                  </a:lnTo>
                  <a:lnTo>
                    <a:pt x="549349" y="26155"/>
                  </a:lnTo>
                  <a:lnTo>
                    <a:pt x="544604" y="19598"/>
                  </a:lnTo>
                  <a:close/>
                </a:path>
                <a:path w="861059" h="887730">
                  <a:moveTo>
                    <a:pt x="54391" y="173364"/>
                  </a:moveTo>
                  <a:lnTo>
                    <a:pt x="17002" y="185303"/>
                  </a:lnTo>
                  <a:lnTo>
                    <a:pt x="0" y="220977"/>
                  </a:lnTo>
                  <a:lnTo>
                    <a:pt x="1319" y="234230"/>
                  </a:lnTo>
                  <a:lnTo>
                    <a:pt x="6256" y="246891"/>
                  </a:lnTo>
                  <a:lnTo>
                    <a:pt x="119373" y="450225"/>
                  </a:lnTo>
                  <a:lnTo>
                    <a:pt x="122005" y="456594"/>
                  </a:lnTo>
                  <a:lnTo>
                    <a:pt x="122953" y="462383"/>
                  </a:lnTo>
                  <a:lnTo>
                    <a:pt x="123057" y="464157"/>
                  </a:lnTo>
                  <a:lnTo>
                    <a:pt x="122673" y="470165"/>
                  </a:lnTo>
                  <a:lnTo>
                    <a:pt x="120682" y="476758"/>
                  </a:lnTo>
                  <a:lnTo>
                    <a:pt x="27847" y="690134"/>
                  </a:lnTo>
                  <a:lnTo>
                    <a:pt x="24175" y="703216"/>
                  </a:lnTo>
                  <a:lnTo>
                    <a:pt x="34684" y="741012"/>
                  </a:lnTo>
                  <a:lnTo>
                    <a:pt x="69342" y="759385"/>
                  </a:lnTo>
                  <a:lnTo>
                    <a:pt x="82913" y="758624"/>
                  </a:lnTo>
                  <a:lnTo>
                    <a:pt x="178758" y="739843"/>
                  </a:lnTo>
                  <a:lnTo>
                    <a:pt x="70871" y="739843"/>
                  </a:lnTo>
                  <a:lnTo>
                    <a:pt x="63045" y="738158"/>
                  </a:lnTo>
                  <a:lnTo>
                    <a:pt x="55980" y="734408"/>
                  </a:lnTo>
                  <a:lnTo>
                    <a:pt x="50003" y="728708"/>
                  </a:lnTo>
                  <a:lnTo>
                    <a:pt x="45717" y="721636"/>
                  </a:lnTo>
                  <a:lnTo>
                    <a:pt x="43569" y="713924"/>
                  </a:lnTo>
                  <a:lnTo>
                    <a:pt x="43604" y="705921"/>
                  </a:lnTo>
                  <a:lnTo>
                    <a:pt x="45867" y="697976"/>
                  </a:lnTo>
                  <a:lnTo>
                    <a:pt x="138692" y="484601"/>
                  </a:lnTo>
                  <a:lnTo>
                    <a:pt x="141990" y="473678"/>
                  </a:lnTo>
                  <a:lnTo>
                    <a:pt x="142601" y="464157"/>
                  </a:lnTo>
                  <a:lnTo>
                    <a:pt x="142715" y="462383"/>
                  </a:lnTo>
                  <a:lnTo>
                    <a:pt x="140891" y="451215"/>
                  </a:lnTo>
                  <a:lnTo>
                    <a:pt x="136653" y="440938"/>
                  </a:lnTo>
                  <a:lnTo>
                    <a:pt x="136545" y="440675"/>
                  </a:lnTo>
                  <a:lnTo>
                    <a:pt x="23418" y="237341"/>
                  </a:lnTo>
                  <a:lnTo>
                    <a:pt x="20390" y="229649"/>
                  </a:lnTo>
                  <a:lnTo>
                    <a:pt x="19576" y="221682"/>
                  </a:lnTo>
                  <a:lnTo>
                    <a:pt x="20963" y="213794"/>
                  </a:lnTo>
                  <a:lnTo>
                    <a:pt x="52495" y="192913"/>
                  </a:lnTo>
                  <a:lnTo>
                    <a:pt x="257113" y="192913"/>
                  </a:lnTo>
                  <a:lnTo>
                    <a:pt x="54391" y="173364"/>
                  </a:lnTo>
                  <a:close/>
                </a:path>
                <a:path w="861059" h="887730">
                  <a:moveTo>
                    <a:pt x="316917" y="693683"/>
                  </a:moveTo>
                  <a:lnTo>
                    <a:pt x="313765" y="693683"/>
                  </a:lnTo>
                  <a:lnTo>
                    <a:pt x="310603" y="693987"/>
                  </a:lnTo>
                  <a:lnTo>
                    <a:pt x="79133" y="739347"/>
                  </a:lnTo>
                  <a:lnTo>
                    <a:pt x="70871" y="739843"/>
                  </a:lnTo>
                  <a:lnTo>
                    <a:pt x="178758" y="739843"/>
                  </a:lnTo>
                  <a:lnTo>
                    <a:pt x="311038" y="713924"/>
                  </a:lnTo>
                  <a:lnTo>
                    <a:pt x="310718" y="713924"/>
                  </a:lnTo>
                  <a:lnTo>
                    <a:pt x="318141" y="713341"/>
                  </a:lnTo>
                  <a:lnTo>
                    <a:pt x="358055" y="713341"/>
                  </a:lnTo>
                  <a:lnTo>
                    <a:pt x="349910" y="706133"/>
                  </a:lnTo>
                  <a:lnTo>
                    <a:pt x="342599" y="700787"/>
                  </a:lnTo>
                  <a:lnTo>
                    <a:pt x="334505" y="696885"/>
                  </a:lnTo>
                  <a:lnTo>
                    <a:pt x="325865" y="694495"/>
                  </a:lnTo>
                  <a:lnTo>
                    <a:pt x="316917" y="693683"/>
                  </a:lnTo>
                  <a:close/>
                </a:path>
                <a:path w="861059" h="887730">
                  <a:moveTo>
                    <a:pt x="257113" y="192913"/>
                  </a:moveTo>
                  <a:lnTo>
                    <a:pt x="52495" y="192913"/>
                  </a:lnTo>
                  <a:lnTo>
                    <a:pt x="284111" y="215248"/>
                  </a:lnTo>
                  <a:lnTo>
                    <a:pt x="325220" y="199657"/>
                  </a:lnTo>
                  <a:lnTo>
                    <a:pt x="328899" y="195699"/>
                  </a:lnTo>
                  <a:lnTo>
                    <a:pt x="285996" y="195699"/>
                  </a:lnTo>
                  <a:lnTo>
                    <a:pt x="257113" y="192913"/>
                  </a:lnTo>
                  <a:close/>
                </a:path>
                <a:path w="861059" h="887730">
                  <a:moveTo>
                    <a:pt x="505156" y="0"/>
                  </a:moveTo>
                  <a:lnTo>
                    <a:pt x="491970" y="1899"/>
                  </a:lnTo>
                  <a:lnTo>
                    <a:pt x="479775" y="7249"/>
                  </a:lnTo>
                  <a:lnTo>
                    <a:pt x="469268" y="15851"/>
                  </a:lnTo>
                  <a:lnTo>
                    <a:pt x="310833" y="186285"/>
                  </a:lnTo>
                  <a:lnTo>
                    <a:pt x="305596" y="190735"/>
                  </a:lnTo>
                  <a:lnTo>
                    <a:pt x="299534" y="193854"/>
                  </a:lnTo>
                  <a:lnTo>
                    <a:pt x="292300" y="195699"/>
                  </a:lnTo>
                  <a:lnTo>
                    <a:pt x="328899" y="195699"/>
                  </a:lnTo>
                  <a:lnTo>
                    <a:pt x="483655" y="29222"/>
                  </a:lnTo>
                  <a:lnTo>
                    <a:pt x="490037" y="23960"/>
                  </a:lnTo>
                  <a:lnTo>
                    <a:pt x="497364" y="20717"/>
                  </a:lnTo>
                  <a:lnTo>
                    <a:pt x="505291" y="19598"/>
                  </a:lnTo>
                  <a:lnTo>
                    <a:pt x="544604" y="19598"/>
                  </a:lnTo>
                  <a:lnTo>
                    <a:pt x="541545" y="15370"/>
                  </a:lnTo>
                  <a:lnTo>
                    <a:pt x="531142" y="7061"/>
                  </a:lnTo>
                  <a:lnTo>
                    <a:pt x="518638" y="1746"/>
                  </a:lnTo>
                  <a:lnTo>
                    <a:pt x="505156" y="0"/>
                  </a:lnTo>
                  <a:close/>
                </a:path>
              </a:pathLst>
            </a:custGeom>
            <a:solidFill>
              <a:srgbClr val="020302"/>
            </a:solidFill>
          </p:spPr>
          <p:txBody>
            <a:bodyPr wrap="square" lIns="0" tIns="0" rIns="0" bIns="0" rtlCol="0"/>
            <a:lstStyle/>
            <a:p>
              <a:endParaRPr/>
            </a:p>
          </p:txBody>
        </p:sp>
        <p:sp>
          <p:nvSpPr>
            <p:cNvPr id="29" name="object 29"/>
            <p:cNvSpPr/>
            <p:nvPr/>
          </p:nvSpPr>
          <p:spPr>
            <a:xfrm>
              <a:off x="16344980" y="842488"/>
              <a:ext cx="976630" cy="934719"/>
            </a:xfrm>
            <a:custGeom>
              <a:avLst/>
              <a:gdLst/>
              <a:ahLst/>
              <a:cxnLst/>
              <a:rect l="l" t="t" r="r" b="b"/>
              <a:pathLst>
                <a:path w="976630" h="934719">
                  <a:moveTo>
                    <a:pt x="488126" y="0"/>
                  </a:moveTo>
                  <a:lnTo>
                    <a:pt x="465571" y="5995"/>
                  </a:lnTo>
                  <a:lnTo>
                    <a:pt x="448452" y="23983"/>
                  </a:lnTo>
                  <a:lnTo>
                    <a:pt x="326675" y="255924"/>
                  </a:lnTo>
                  <a:lnTo>
                    <a:pt x="320852" y="264452"/>
                  </a:lnTo>
                  <a:lnTo>
                    <a:pt x="313338" y="271343"/>
                  </a:lnTo>
                  <a:lnTo>
                    <a:pt x="304462" y="276360"/>
                  </a:lnTo>
                  <a:lnTo>
                    <a:pt x="294551" y="279263"/>
                  </a:lnTo>
                  <a:lnTo>
                    <a:pt x="36328" y="323398"/>
                  </a:lnTo>
                  <a:lnTo>
                    <a:pt x="13936" y="334128"/>
                  </a:lnTo>
                  <a:lnTo>
                    <a:pt x="1266" y="353730"/>
                  </a:lnTo>
                  <a:lnTo>
                    <a:pt x="0" y="377034"/>
                  </a:lnTo>
                  <a:lnTo>
                    <a:pt x="11816" y="398872"/>
                  </a:lnTo>
                  <a:lnTo>
                    <a:pt x="194774" y="586353"/>
                  </a:lnTo>
                  <a:lnTo>
                    <a:pt x="201086" y="594531"/>
                  </a:lnTo>
                  <a:lnTo>
                    <a:pt x="205319" y="603808"/>
                  </a:lnTo>
                  <a:lnTo>
                    <a:pt x="207347" y="613800"/>
                  </a:lnTo>
                  <a:lnTo>
                    <a:pt x="207046" y="624122"/>
                  </a:lnTo>
                  <a:lnTo>
                    <a:pt x="169225" y="883339"/>
                  </a:lnTo>
                  <a:lnTo>
                    <a:pt x="172503" y="907954"/>
                  </a:lnTo>
                  <a:lnTo>
                    <a:pt x="187227" y="926064"/>
                  </a:lnTo>
                  <a:lnTo>
                    <a:pt x="208999" y="934474"/>
                  </a:lnTo>
                  <a:lnTo>
                    <a:pt x="233422" y="929987"/>
                  </a:lnTo>
                  <a:lnTo>
                    <a:pt x="468273" y="813917"/>
                  </a:lnTo>
                  <a:lnTo>
                    <a:pt x="477996" y="810442"/>
                  </a:lnTo>
                  <a:lnTo>
                    <a:pt x="488126" y="809284"/>
                  </a:lnTo>
                  <a:lnTo>
                    <a:pt x="498256" y="810442"/>
                  </a:lnTo>
                  <a:lnTo>
                    <a:pt x="507979" y="813917"/>
                  </a:lnTo>
                  <a:lnTo>
                    <a:pt x="742830" y="929987"/>
                  </a:lnTo>
                  <a:lnTo>
                    <a:pt x="767253" y="934474"/>
                  </a:lnTo>
                  <a:lnTo>
                    <a:pt x="789025" y="926064"/>
                  </a:lnTo>
                  <a:lnTo>
                    <a:pt x="803749" y="907954"/>
                  </a:lnTo>
                  <a:lnTo>
                    <a:pt x="807027" y="883339"/>
                  </a:lnTo>
                  <a:lnTo>
                    <a:pt x="769206" y="624122"/>
                  </a:lnTo>
                  <a:lnTo>
                    <a:pt x="768905" y="613800"/>
                  </a:lnTo>
                  <a:lnTo>
                    <a:pt x="770933" y="603808"/>
                  </a:lnTo>
                  <a:lnTo>
                    <a:pt x="775166" y="594531"/>
                  </a:lnTo>
                  <a:lnTo>
                    <a:pt x="781478" y="586353"/>
                  </a:lnTo>
                  <a:lnTo>
                    <a:pt x="964447" y="398872"/>
                  </a:lnTo>
                  <a:lnTo>
                    <a:pt x="976257" y="377034"/>
                  </a:lnTo>
                  <a:lnTo>
                    <a:pt x="974987" y="353730"/>
                  </a:lnTo>
                  <a:lnTo>
                    <a:pt x="962316" y="334128"/>
                  </a:lnTo>
                  <a:lnTo>
                    <a:pt x="939924" y="323398"/>
                  </a:lnTo>
                  <a:lnTo>
                    <a:pt x="681701" y="279263"/>
                  </a:lnTo>
                  <a:lnTo>
                    <a:pt x="671790" y="276360"/>
                  </a:lnTo>
                  <a:lnTo>
                    <a:pt x="662914" y="271343"/>
                  </a:lnTo>
                  <a:lnTo>
                    <a:pt x="655400" y="264452"/>
                  </a:lnTo>
                  <a:lnTo>
                    <a:pt x="649577" y="255924"/>
                  </a:lnTo>
                  <a:lnTo>
                    <a:pt x="527800" y="23983"/>
                  </a:lnTo>
                  <a:lnTo>
                    <a:pt x="510681" y="5995"/>
                  </a:lnTo>
                  <a:lnTo>
                    <a:pt x="488126" y="0"/>
                  </a:lnTo>
                  <a:close/>
                </a:path>
              </a:pathLst>
            </a:custGeom>
            <a:solidFill>
              <a:srgbClr val="1D78BE"/>
            </a:solidFill>
          </p:spPr>
          <p:txBody>
            <a:bodyPr wrap="square" lIns="0" tIns="0" rIns="0" bIns="0" rtlCol="0"/>
            <a:lstStyle/>
            <a:p>
              <a:endParaRPr/>
            </a:p>
          </p:txBody>
        </p:sp>
        <p:sp>
          <p:nvSpPr>
            <p:cNvPr id="30" name="object 30"/>
            <p:cNvSpPr/>
            <p:nvPr/>
          </p:nvSpPr>
          <p:spPr>
            <a:xfrm>
              <a:off x="16334251" y="832665"/>
              <a:ext cx="998219" cy="954405"/>
            </a:xfrm>
            <a:custGeom>
              <a:avLst/>
              <a:gdLst/>
              <a:ahLst/>
              <a:cxnLst/>
              <a:rect l="l" t="t" r="r" b="b"/>
              <a:pathLst>
                <a:path w="998219" h="954405">
                  <a:moveTo>
                    <a:pt x="498849" y="0"/>
                  </a:moveTo>
                  <a:lnTo>
                    <a:pt x="459162" y="17064"/>
                  </a:lnTo>
                  <a:lnTo>
                    <a:pt x="328719" y="261175"/>
                  </a:lnTo>
                  <a:lnTo>
                    <a:pt x="324168" y="267813"/>
                  </a:lnTo>
                  <a:lnTo>
                    <a:pt x="318279" y="273203"/>
                  </a:lnTo>
                  <a:lnTo>
                    <a:pt x="311338" y="277136"/>
                  </a:lnTo>
                  <a:lnTo>
                    <a:pt x="303630" y="279405"/>
                  </a:lnTo>
                  <a:lnTo>
                    <a:pt x="298280" y="280316"/>
                  </a:lnTo>
                  <a:lnTo>
                    <a:pt x="294688" y="285394"/>
                  </a:lnTo>
                  <a:lnTo>
                    <a:pt x="296521" y="296085"/>
                  </a:lnTo>
                  <a:lnTo>
                    <a:pt x="301630" y="299687"/>
                  </a:lnTo>
                  <a:lnTo>
                    <a:pt x="306939" y="298765"/>
                  </a:lnTo>
                  <a:lnTo>
                    <a:pt x="346111" y="270316"/>
                  </a:lnTo>
                  <a:lnTo>
                    <a:pt x="467877" y="38375"/>
                  </a:lnTo>
                  <a:lnTo>
                    <a:pt x="473448" y="30498"/>
                  </a:lnTo>
                  <a:lnTo>
                    <a:pt x="480705" y="24613"/>
                  </a:lnTo>
                  <a:lnTo>
                    <a:pt x="489291" y="20928"/>
                  </a:lnTo>
                  <a:lnTo>
                    <a:pt x="498849" y="19653"/>
                  </a:lnTo>
                  <a:lnTo>
                    <a:pt x="508414" y="20928"/>
                  </a:lnTo>
                  <a:lnTo>
                    <a:pt x="517003" y="24613"/>
                  </a:lnTo>
                  <a:lnTo>
                    <a:pt x="524261" y="30498"/>
                  </a:lnTo>
                  <a:lnTo>
                    <a:pt x="529833" y="38375"/>
                  </a:lnTo>
                  <a:lnTo>
                    <a:pt x="651609" y="270316"/>
                  </a:lnTo>
                  <a:lnTo>
                    <a:pt x="658704" y="280675"/>
                  </a:lnTo>
                  <a:lnTo>
                    <a:pt x="667895" y="289088"/>
                  </a:lnTo>
                  <a:lnTo>
                    <a:pt x="678734" y="295227"/>
                  </a:lnTo>
                  <a:lnTo>
                    <a:pt x="690770" y="298765"/>
                  </a:lnTo>
                  <a:lnTo>
                    <a:pt x="949003" y="342911"/>
                  </a:lnTo>
                  <a:lnTo>
                    <a:pt x="958210" y="345781"/>
                  </a:lnTo>
                  <a:lnTo>
                    <a:pt x="966050" y="350866"/>
                  </a:lnTo>
                  <a:lnTo>
                    <a:pt x="972209" y="357894"/>
                  </a:lnTo>
                  <a:lnTo>
                    <a:pt x="976374" y="366596"/>
                  </a:lnTo>
                  <a:lnTo>
                    <a:pt x="978115" y="376078"/>
                  </a:lnTo>
                  <a:lnTo>
                    <a:pt x="977260" y="385379"/>
                  </a:lnTo>
                  <a:lnTo>
                    <a:pt x="973902" y="394097"/>
                  </a:lnTo>
                  <a:lnTo>
                    <a:pt x="968134" y="401830"/>
                  </a:lnTo>
                  <a:lnTo>
                    <a:pt x="785176" y="589322"/>
                  </a:lnTo>
                  <a:lnTo>
                    <a:pt x="777517" y="599269"/>
                  </a:lnTo>
                  <a:lnTo>
                    <a:pt x="772356" y="610607"/>
                  </a:lnTo>
                  <a:lnTo>
                    <a:pt x="769867" y="622812"/>
                  </a:lnTo>
                  <a:lnTo>
                    <a:pt x="770223" y="635362"/>
                  </a:lnTo>
                  <a:lnTo>
                    <a:pt x="808034" y="894580"/>
                  </a:lnTo>
                  <a:lnTo>
                    <a:pt x="808153" y="904229"/>
                  </a:lnTo>
                  <a:lnTo>
                    <a:pt x="776367" y="934588"/>
                  </a:lnTo>
                  <a:lnTo>
                    <a:pt x="767042" y="934095"/>
                  </a:lnTo>
                  <a:lnTo>
                    <a:pt x="757920" y="931008"/>
                  </a:lnTo>
                  <a:lnTo>
                    <a:pt x="523069" y="814938"/>
                  </a:lnTo>
                  <a:lnTo>
                    <a:pt x="511249" y="810721"/>
                  </a:lnTo>
                  <a:lnTo>
                    <a:pt x="498872" y="809315"/>
                  </a:lnTo>
                  <a:lnTo>
                    <a:pt x="486488" y="810721"/>
                  </a:lnTo>
                  <a:lnTo>
                    <a:pt x="474651" y="814938"/>
                  </a:lnTo>
                  <a:lnTo>
                    <a:pt x="239800" y="931008"/>
                  </a:lnTo>
                  <a:lnTo>
                    <a:pt x="230669" y="934111"/>
                  </a:lnTo>
                  <a:lnTo>
                    <a:pt x="191970" y="913260"/>
                  </a:lnTo>
                  <a:lnTo>
                    <a:pt x="189561" y="904229"/>
                  </a:lnTo>
                  <a:lnTo>
                    <a:pt x="189676" y="894580"/>
                  </a:lnTo>
                  <a:lnTo>
                    <a:pt x="227486" y="635362"/>
                  </a:lnTo>
                  <a:lnTo>
                    <a:pt x="227844" y="622812"/>
                  </a:lnTo>
                  <a:lnTo>
                    <a:pt x="225358" y="610607"/>
                  </a:lnTo>
                  <a:lnTo>
                    <a:pt x="220197" y="599269"/>
                  </a:lnTo>
                  <a:lnTo>
                    <a:pt x="212534" y="589322"/>
                  </a:lnTo>
                  <a:lnTo>
                    <a:pt x="29576" y="401830"/>
                  </a:lnTo>
                  <a:lnTo>
                    <a:pt x="23808" y="394097"/>
                  </a:lnTo>
                  <a:lnTo>
                    <a:pt x="20449" y="385379"/>
                  </a:lnTo>
                  <a:lnTo>
                    <a:pt x="19594" y="376078"/>
                  </a:lnTo>
                  <a:lnTo>
                    <a:pt x="21335" y="366596"/>
                  </a:lnTo>
                  <a:lnTo>
                    <a:pt x="83365" y="336984"/>
                  </a:lnTo>
                  <a:lnTo>
                    <a:pt x="86956" y="331916"/>
                  </a:lnTo>
                  <a:lnTo>
                    <a:pt x="85134" y="321215"/>
                  </a:lnTo>
                  <a:lnTo>
                    <a:pt x="80140" y="317634"/>
                  </a:lnTo>
                  <a:lnTo>
                    <a:pt x="45418" y="323550"/>
                  </a:lnTo>
                  <a:lnTo>
                    <a:pt x="9157" y="347050"/>
                  </a:lnTo>
                  <a:lnTo>
                    <a:pt x="0" y="375240"/>
                  </a:lnTo>
                  <a:lnTo>
                    <a:pt x="1383" y="389833"/>
                  </a:lnTo>
                  <a:lnTo>
                    <a:pt x="6614" y="403527"/>
                  </a:lnTo>
                  <a:lnTo>
                    <a:pt x="15513" y="415547"/>
                  </a:lnTo>
                  <a:lnTo>
                    <a:pt x="198471" y="603039"/>
                  </a:lnTo>
                  <a:lnTo>
                    <a:pt x="203378" y="609410"/>
                  </a:lnTo>
                  <a:lnTo>
                    <a:pt x="206686" y="616674"/>
                  </a:lnTo>
                  <a:lnTo>
                    <a:pt x="208281" y="624493"/>
                  </a:lnTo>
                  <a:lnTo>
                    <a:pt x="208052" y="632525"/>
                  </a:lnTo>
                  <a:lnTo>
                    <a:pt x="170242" y="891742"/>
                  </a:lnTo>
                  <a:lnTo>
                    <a:pt x="170112" y="906701"/>
                  </a:lnTo>
                  <a:lnTo>
                    <a:pt x="192178" y="943845"/>
                  </a:lnTo>
                  <a:lnTo>
                    <a:pt x="219670" y="954113"/>
                  </a:lnTo>
                  <a:lnTo>
                    <a:pt x="234311" y="953373"/>
                  </a:lnTo>
                  <a:lnTo>
                    <a:pt x="248512" y="948620"/>
                  </a:lnTo>
                  <a:lnTo>
                    <a:pt x="483363" y="832550"/>
                  </a:lnTo>
                  <a:lnTo>
                    <a:pt x="490940" y="829850"/>
                  </a:lnTo>
                  <a:lnTo>
                    <a:pt x="498864" y="828953"/>
                  </a:lnTo>
                  <a:lnTo>
                    <a:pt x="506786" y="829855"/>
                  </a:lnTo>
                  <a:lnTo>
                    <a:pt x="514357" y="832550"/>
                  </a:lnTo>
                  <a:lnTo>
                    <a:pt x="756915" y="952421"/>
                  </a:lnTo>
                  <a:lnTo>
                    <a:pt x="765187" y="954295"/>
                  </a:lnTo>
                  <a:lnTo>
                    <a:pt x="773438" y="954295"/>
                  </a:lnTo>
                  <a:lnTo>
                    <a:pt x="781888" y="953636"/>
                  </a:lnTo>
                  <a:lnTo>
                    <a:pt x="816323" y="933481"/>
                  </a:lnTo>
                  <a:lnTo>
                    <a:pt x="827606" y="906701"/>
                  </a:lnTo>
                  <a:lnTo>
                    <a:pt x="827478" y="891742"/>
                  </a:lnTo>
                  <a:lnTo>
                    <a:pt x="789657" y="632525"/>
                  </a:lnTo>
                  <a:lnTo>
                    <a:pt x="789433" y="624493"/>
                  </a:lnTo>
                  <a:lnTo>
                    <a:pt x="791028" y="616674"/>
                  </a:lnTo>
                  <a:lnTo>
                    <a:pt x="794332" y="609410"/>
                  </a:lnTo>
                  <a:lnTo>
                    <a:pt x="799238" y="603039"/>
                  </a:lnTo>
                  <a:lnTo>
                    <a:pt x="982196" y="415547"/>
                  </a:lnTo>
                  <a:lnTo>
                    <a:pt x="991095" y="403527"/>
                  </a:lnTo>
                  <a:lnTo>
                    <a:pt x="996326" y="389833"/>
                  </a:lnTo>
                  <a:lnTo>
                    <a:pt x="997710" y="375240"/>
                  </a:lnTo>
                  <a:lnTo>
                    <a:pt x="995065" y="360523"/>
                  </a:lnTo>
                  <a:lnTo>
                    <a:pt x="966575" y="328046"/>
                  </a:lnTo>
                  <a:lnTo>
                    <a:pt x="694079" y="279405"/>
                  </a:lnTo>
                  <a:lnTo>
                    <a:pt x="686372" y="277136"/>
                  </a:lnTo>
                  <a:lnTo>
                    <a:pt x="679432" y="273203"/>
                  </a:lnTo>
                  <a:lnTo>
                    <a:pt x="673546" y="267813"/>
                  </a:lnTo>
                  <a:lnTo>
                    <a:pt x="669001" y="261175"/>
                  </a:lnTo>
                  <a:lnTo>
                    <a:pt x="547235" y="29245"/>
                  </a:lnTo>
                  <a:lnTo>
                    <a:pt x="538547" y="17064"/>
                  </a:lnTo>
                  <a:lnTo>
                    <a:pt x="527134" y="7857"/>
                  </a:lnTo>
                  <a:lnTo>
                    <a:pt x="513675" y="2032"/>
                  </a:lnTo>
                  <a:lnTo>
                    <a:pt x="498849" y="0"/>
                  </a:lnTo>
                  <a:close/>
                </a:path>
              </a:pathLst>
            </a:custGeom>
            <a:solidFill>
              <a:srgbClr val="020302"/>
            </a:solidFill>
          </p:spPr>
          <p:txBody>
            <a:bodyPr wrap="square" lIns="0" tIns="0" rIns="0" bIns="0" rtlCol="0"/>
            <a:lstStyle/>
            <a:p>
              <a:endParaRPr/>
            </a:p>
          </p:txBody>
        </p:sp>
      </p:grpSp>
      <p:sp>
        <p:nvSpPr>
          <p:cNvPr id="31" name="object 31"/>
          <p:cNvSpPr/>
          <p:nvPr/>
        </p:nvSpPr>
        <p:spPr>
          <a:xfrm>
            <a:off x="16823280" y="254044"/>
            <a:ext cx="19685" cy="426720"/>
          </a:xfrm>
          <a:custGeom>
            <a:avLst/>
            <a:gdLst/>
            <a:ahLst/>
            <a:cxnLst/>
            <a:rect l="l" t="t" r="r" b="b"/>
            <a:pathLst>
              <a:path w="19684" h="426720">
                <a:moveTo>
                  <a:pt x="15256" y="0"/>
                </a:moveTo>
                <a:lnTo>
                  <a:pt x="4397" y="0"/>
                </a:lnTo>
                <a:lnTo>
                  <a:pt x="0" y="4387"/>
                </a:lnTo>
                <a:lnTo>
                  <a:pt x="0" y="421725"/>
                </a:lnTo>
                <a:lnTo>
                  <a:pt x="4397" y="426123"/>
                </a:lnTo>
                <a:lnTo>
                  <a:pt x="9821" y="426123"/>
                </a:lnTo>
                <a:lnTo>
                  <a:pt x="15256" y="426123"/>
                </a:lnTo>
                <a:lnTo>
                  <a:pt x="19643" y="421725"/>
                </a:lnTo>
                <a:lnTo>
                  <a:pt x="19643" y="4387"/>
                </a:lnTo>
                <a:lnTo>
                  <a:pt x="15256" y="0"/>
                </a:lnTo>
                <a:close/>
              </a:path>
            </a:pathLst>
          </a:custGeom>
          <a:solidFill>
            <a:srgbClr val="FFFFFF"/>
          </a:solidFill>
        </p:spPr>
        <p:txBody>
          <a:bodyPr wrap="square" lIns="0" tIns="0" rIns="0" bIns="0" rtlCol="0"/>
          <a:lstStyle/>
          <a:p>
            <a:endParaRPr/>
          </a:p>
        </p:txBody>
      </p:sp>
      <p:sp>
        <p:nvSpPr>
          <p:cNvPr id="32" name="object 32"/>
          <p:cNvSpPr/>
          <p:nvPr/>
        </p:nvSpPr>
        <p:spPr>
          <a:xfrm>
            <a:off x="16191577" y="480122"/>
            <a:ext cx="283845" cy="332105"/>
          </a:xfrm>
          <a:custGeom>
            <a:avLst/>
            <a:gdLst/>
            <a:ahLst/>
            <a:cxnLst/>
            <a:rect l="l" t="t" r="r" b="b"/>
            <a:pathLst>
              <a:path w="283844" h="332105">
                <a:moveTo>
                  <a:pt x="8847" y="0"/>
                </a:moveTo>
                <a:lnTo>
                  <a:pt x="534" y="6994"/>
                </a:lnTo>
                <a:lnTo>
                  <a:pt x="0" y="13193"/>
                </a:lnTo>
                <a:lnTo>
                  <a:pt x="267007" y="330796"/>
                </a:lnTo>
                <a:lnTo>
                  <a:pt x="269782" y="331989"/>
                </a:lnTo>
                <a:lnTo>
                  <a:pt x="272588" y="331989"/>
                </a:lnTo>
                <a:lnTo>
                  <a:pt x="274808" y="331989"/>
                </a:lnTo>
                <a:lnTo>
                  <a:pt x="277059" y="331235"/>
                </a:lnTo>
                <a:lnTo>
                  <a:pt x="283059" y="326199"/>
                </a:lnTo>
                <a:lnTo>
                  <a:pt x="283593" y="320000"/>
                </a:lnTo>
                <a:lnTo>
                  <a:pt x="15025" y="544"/>
                </a:lnTo>
                <a:lnTo>
                  <a:pt x="8847" y="0"/>
                </a:lnTo>
                <a:close/>
              </a:path>
            </a:pathLst>
          </a:custGeom>
          <a:solidFill>
            <a:srgbClr val="FFFFFF"/>
          </a:solidFill>
        </p:spPr>
        <p:txBody>
          <a:bodyPr wrap="square" lIns="0" tIns="0" rIns="0" bIns="0" rtlCol="0"/>
          <a:lstStyle/>
          <a:p>
            <a:endParaRPr/>
          </a:p>
        </p:txBody>
      </p:sp>
      <p:sp>
        <p:nvSpPr>
          <p:cNvPr id="33" name="object 33"/>
          <p:cNvSpPr/>
          <p:nvPr/>
        </p:nvSpPr>
        <p:spPr>
          <a:xfrm>
            <a:off x="17191045" y="480143"/>
            <a:ext cx="283845" cy="332105"/>
          </a:xfrm>
          <a:custGeom>
            <a:avLst/>
            <a:gdLst/>
            <a:ahLst/>
            <a:cxnLst/>
            <a:rect l="l" t="t" r="r" b="b"/>
            <a:pathLst>
              <a:path w="283844" h="332105">
                <a:moveTo>
                  <a:pt x="274745" y="0"/>
                </a:moveTo>
                <a:lnTo>
                  <a:pt x="268567" y="544"/>
                </a:lnTo>
                <a:lnTo>
                  <a:pt x="0" y="319979"/>
                </a:lnTo>
                <a:lnTo>
                  <a:pt x="544" y="326178"/>
                </a:lnTo>
                <a:lnTo>
                  <a:pt x="6533" y="331215"/>
                </a:lnTo>
                <a:lnTo>
                  <a:pt x="8774" y="331968"/>
                </a:lnTo>
                <a:lnTo>
                  <a:pt x="11004" y="331968"/>
                </a:lnTo>
                <a:lnTo>
                  <a:pt x="13800" y="331968"/>
                </a:lnTo>
                <a:lnTo>
                  <a:pt x="16585" y="330775"/>
                </a:lnTo>
                <a:lnTo>
                  <a:pt x="283593" y="13172"/>
                </a:lnTo>
                <a:lnTo>
                  <a:pt x="283059" y="6973"/>
                </a:lnTo>
                <a:lnTo>
                  <a:pt x="274745" y="0"/>
                </a:lnTo>
                <a:close/>
              </a:path>
            </a:pathLst>
          </a:custGeom>
          <a:solidFill>
            <a:srgbClr val="FFFFFF"/>
          </a:solidFill>
        </p:spPr>
        <p:txBody>
          <a:bodyPr wrap="square" lIns="0" tIns="0" rIns="0" bIns="0" rtlCol="0"/>
          <a:lstStyle/>
          <a:p>
            <a:endParaRPr/>
          </a:p>
        </p:txBody>
      </p:sp>
      <p:sp>
        <p:nvSpPr>
          <p:cNvPr id="34" name="object 34"/>
          <p:cNvSpPr/>
          <p:nvPr/>
        </p:nvSpPr>
        <p:spPr>
          <a:xfrm>
            <a:off x="18000634" y="0"/>
            <a:ext cx="2091689" cy="2178050"/>
          </a:xfrm>
          <a:custGeom>
            <a:avLst/>
            <a:gdLst/>
            <a:ahLst/>
            <a:cxnLst/>
            <a:rect l="l" t="t" r="r" b="b"/>
            <a:pathLst>
              <a:path w="2091690" h="2178050">
                <a:moveTo>
                  <a:pt x="2091601" y="0"/>
                </a:moveTo>
                <a:lnTo>
                  <a:pt x="0" y="0"/>
                </a:lnTo>
                <a:lnTo>
                  <a:pt x="0" y="2177609"/>
                </a:lnTo>
                <a:lnTo>
                  <a:pt x="2091601" y="2177609"/>
                </a:lnTo>
                <a:lnTo>
                  <a:pt x="2091601" y="0"/>
                </a:lnTo>
                <a:close/>
              </a:path>
            </a:pathLst>
          </a:custGeom>
          <a:solidFill>
            <a:srgbClr val="A3CFEA"/>
          </a:solidFill>
        </p:spPr>
        <p:txBody>
          <a:bodyPr wrap="square" lIns="0" tIns="0" rIns="0" bIns="0" rtlCol="0"/>
          <a:lstStyle/>
          <a:p>
            <a:endParaRPr/>
          </a:p>
        </p:txBody>
      </p:sp>
      <p:sp>
        <p:nvSpPr>
          <p:cNvPr id="35" name="object 35"/>
          <p:cNvSpPr/>
          <p:nvPr/>
        </p:nvSpPr>
        <p:spPr>
          <a:xfrm>
            <a:off x="18000645" y="2248371"/>
            <a:ext cx="2091689" cy="2181225"/>
          </a:xfrm>
          <a:custGeom>
            <a:avLst/>
            <a:gdLst/>
            <a:ahLst/>
            <a:cxnLst/>
            <a:rect l="l" t="t" r="r" b="b"/>
            <a:pathLst>
              <a:path w="2091690" h="2181225">
                <a:moveTo>
                  <a:pt x="2091590" y="0"/>
                </a:moveTo>
                <a:lnTo>
                  <a:pt x="0" y="0"/>
                </a:lnTo>
                <a:lnTo>
                  <a:pt x="0" y="2180645"/>
                </a:lnTo>
                <a:lnTo>
                  <a:pt x="2091590" y="2180645"/>
                </a:lnTo>
                <a:lnTo>
                  <a:pt x="2091590" y="0"/>
                </a:lnTo>
                <a:close/>
              </a:path>
            </a:pathLst>
          </a:custGeom>
          <a:solidFill>
            <a:srgbClr val="1D78BE"/>
          </a:solidFill>
        </p:spPr>
        <p:txBody>
          <a:bodyPr wrap="square" lIns="0" tIns="0" rIns="0" bIns="0" rtlCol="0"/>
          <a:lstStyle/>
          <a:p>
            <a:endParaRPr/>
          </a:p>
        </p:txBody>
      </p:sp>
      <p:grpSp>
        <p:nvGrpSpPr>
          <p:cNvPr id="36" name="object 36"/>
          <p:cNvGrpSpPr/>
          <p:nvPr/>
        </p:nvGrpSpPr>
        <p:grpSpPr>
          <a:xfrm>
            <a:off x="18280440" y="307029"/>
            <a:ext cx="1583055" cy="1544955"/>
            <a:chOff x="18280440" y="307029"/>
            <a:chExt cx="1583055" cy="1544955"/>
          </a:xfrm>
        </p:grpSpPr>
        <p:sp>
          <p:nvSpPr>
            <p:cNvPr id="37" name="object 37"/>
            <p:cNvSpPr/>
            <p:nvPr/>
          </p:nvSpPr>
          <p:spPr>
            <a:xfrm>
              <a:off x="18290275" y="316851"/>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38" name="object 38"/>
            <p:cNvSpPr/>
            <p:nvPr/>
          </p:nvSpPr>
          <p:spPr>
            <a:xfrm>
              <a:off x="18280431" y="307041"/>
              <a:ext cx="1583055" cy="1544955"/>
            </a:xfrm>
            <a:custGeom>
              <a:avLst/>
              <a:gdLst/>
              <a:ahLst/>
              <a:cxnLst/>
              <a:rect l="l" t="t" r="r" b="b"/>
              <a:pathLst>
                <a:path w="1583055" h="1544955">
                  <a:moveTo>
                    <a:pt x="1068247" y="1529613"/>
                  </a:moveTo>
                  <a:lnTo>
                    <a:pt x="1063853" y="1525219"/>
                  </a:lnTo>
                  <a:lnTo>
                    <a:pt x="789990" y="1525219"/>
                  </a:lnTo>
                  <a:lnTo>
                    <a:pt x="742137" y="1522818"/>
                  </a:lnTo>
                  <a:lnTo>
                    <a:pt x="695185" y="1515681"/>
                  </a:lnTo>
                  <a:lnTo>
                    <a:pt x="649401" y="1503870"/>
                  </a:lnTo>
                  <a:lnTo>
                    <a:pt x="605066" y="1487487"/>
                  </a:lnTo>
                  <a:lnTo>
                    <a:pt x="562457" y="1466621"/>
                  </a:lnTo>
                  <a:lnTo>
                    <a:pt x="521855" y="1441361"/>
                  </a:lnTo>
                  <a:lnTo>
                    <a:pt x="499122" y="1428165"/>
                  </a:lnTo>
                  <a:lnTo>
                    <a:pt x="474370" y="1418602"/>
                  </a:lnTo>
                  <a:lnTo>
                    <a:pt x="447954" y="1412786"/>
                  </a:lnTo>
                  <a:lnTo>
                    <a:pt x="420217" y="1410817"/>
                  </a:lnTo>
                  <a:lnTo>
                    <a:pt x="19646" y="1410817"/>
                  </a:lnTo>
                  <a:lnTo>
                    <a:pt x="19646" y="950036"/>
                  </a:lnTo>
                  <a:lnTo>
                    <a:pt x="15265" y="945642"/>
                  </a:lnTo>
                  <a:lnTo>
                    <a:pt x="4394" y="945642"/>
                  </a:lnTo>
                  <a:lnTo>
                    <a:pt x="0" y="950036"/>
                  </a:lnTo>
                  <a:lnTo>
                    <a:pt x="0" y="1426070"/>
                  </a:lnTo>
                  <a:lnTo>
                    <a:pt x="4394" y="1430464"/>
                  </a:lnTo>
                  <a:lnTo>
                    <a:pt x="420217" y="1430464"/>
                  </a:lnTo>
                  <a:lnTo>
                    <a:pt x="444982" y="1432204"/>
                  </a:lnTo>
                  <a:lnTo>
                    <a:pt x="468515" y="1437347"/>
                  </a:lnTo>
                  <a:lnTo>
                    <a:pt x="490512" y="1445818"/>
                  </a:lnTo>
                  <a:lnTo>
                    <a:pt x="510654" y="1457515"/>
                  </a:lnTo>
                  <a:lnTo>
                    <a:pt x="552958" y="1483829"/>
                  </a:lnTo>
                  <a:lnTo>
                    <a:pt x="597344" y="1505559"/>
                  </a:lnTo>
                  <a:lnTo>
                    <a:pt x="643534" y="1522615"/>
                  </a:lnTo>
                  <a:lnTo>
                    <a:pt x="691235" y="1534922"/>
                  </a:lnTo>
                  <a:lnTo>
                    <a:pt x="740156" y="1542364"/>
                  </a:lnTo>
                  <a:lnTo>
                    <a:pt x="789990" y="1544866"/>
                  </a:lnTo>
                  <a:lnTo>
                    <a:pt x="1058430" y="1544866"/>
                  </a:lnTo>
                  <a:lnTo>
                    <a:pt x="1063853" y="1544866"/>
                  </a:lnTo>
                  <a:lnTo>
                    <a:pt x="1068247" y="1540471"/>
                  </a:lnTo>
                  <a:lnTo>
                    <a:pt x="1068247" y="1529613"/>
                  </a:lnTo>
                  <a:close/>
                </a:path>
                <a:path w="1583055" h="1544955">
                  <a:moveTo>
                    <a:pt x="1582966" y="663473"/>
                  </a:moveTo>
                  <a:lnTo>
                    <a:pt x="1574838" y="622528"/>
                  </a:lnTo>
                  <a:lnTo>
                    <a:pt x="1554581" y="586943"/>
                  </a:lnTo>
                  <a:lnTo>
                    <a:pt x="1524508" y="558863"/>
                  </a:lnTo>
                  <a:lnTo>
                    <a:pt x="1486903" y="540435"/>
                  </a:lnTo>
                  <a:lnTo>
                    <a:pt x="1444078" y="533819"/>
                  </a:lnTo>
                  <a:lnTo>
                    <a:pt x="971130" y="533819"/>
                  </a:lnTo>
                  <a:lnTo>
                    <a:pt x="982611" y="512445"/>
                  </a:lnTo>
                  <a:lnTo>
                    <a:pt x="1011389" y="444449"/>
                  </a:lnTo>
                  <a:lnTo>
                    <a:pt x="1025626" y="398678"/>
                  </a:lnTo>
                  <a:lnTo>
                    <a:pt x="1037691" y="345655"/>
                  </a:lnTo>
                  <a:lnTo>
                    <a:pt x="1046060" y="285800"/>
                  </a:lnTo>
                  <a:lnTo>
                    <a:pt x="1049197" y="219532"/>
                  </a:lnTo>
                  <a:lnTo>
                    <a:pt x="1044676" y="157683"/>
                  </a:lnTo>
                  <a:lnTo>
                    <a:pt x="1031633" y="104254"/>
                  </a:lnTo>
                  <a:lnTo>
                    <a:pt x="1010869" y="60528"/>
                  </a:lnTo>
                  <a:lnTo>
                    <a:pt x="983183" y="27736"/>
                  </a:lnTo>
                  <a:lnTo>
                    <a:pt x="949363" y="7137"/>
                  </a:lnTo>
                  <a:lnTo>
                    <a:pt x="910196" y="0"/>
                  </a:lnTo>
                  <a:lnTo>
                    <a:pt x="873163" y="10502"/>
                  </a:lnTo>
                  <a:lnTo>
                    <a:pt x="847344" y="39293"/>
                  </a:lnTo>
                  <a:lnTo>
                    <a:pt x="828446" y="82257"/>
                  </a:lnTo>
                  <a:lnTo>
                    <a:pt x="812126" y="135280"/>
                  </a:lnTo>
                  <a:lnTo>
                    <a:pt x="802601" y="167589"/>
                  </a:lnTo>
                  <a:lnTo>
                    <a:pt x="791768" y="201561"/>
                  </a:lnTo>
                  <a:lnTo>
                    <a:pt x="763346" y="272808"/>
                  </a:lnTo>
                  <a:lnTo>
                    <a:pt x="735063" y="326440"/>
                  </a:lnTo>
                  <a:lnTo>
                    <a:pt x="705789" y="370522"/>
                  </a:lnTo>
                  <a:lnTo>
                    <a:pt x="673976" y="409130"/>
                  </a:lnTo>
                  <a:lnTo>
                    <a:pt x="638124" y="446341"/>
                  </a:lnTo>
                  <a:lnTo>
                    <a:pt x="565746" y="515848"/>
                  </a:lnTo>
                  <a:lnTo>
                    <a:pt x="531368" y="549452"/>
                  </a:lnTo>
                  <a:lnTo>
                    <a:pt x="514819" y="566394"/>
                  </a:lnTo>
                  <a:lnTo>
                    <a:pt x="498563" y="584047"/>
                  </a:lnTo>
                  <a:lnTo>
                    <a:pt x="482663" y="602348"/>
                  </a:lnTo>
                  <a:lnTo>
                    <a:pt x="467182" y="621220"/>
                  </a:lnTo>
                  <a:lnTo>
                    <a:pt x="447840" y="640765"/>
                  </a:lnTo>
                  <a:lnTo>
                    <a:pt x="425297" y="655231"/>
                  </a:lnTo>
                  <a:lnTo>
                    <a:pt x="400380" y="664197"/>
                  </a:lnTo>
                  <a:lnTo>
                    <a:pt x="373900" y="667283"/>
                  </a:lnTo>
                  <a:lnTo>
                    <a:pt x="4406" y="667283"/>
                  </a:lnTo>
                  <a:lnTo>
                    <a:pt x="0" y="671677"/>
                  </a:lnTo>
                  <a:lnTo>
                    <a:pt x="0" y="754824"/>
                  </a:lnTo>
                  <a:lnTo>
                    <a:pt x="4406" y="759218"/>
                  </a:lnTo>
                  <a:lnTo>
                    <a:pt x="15265" y="759218"/>
                  </a:lnTo>
                  <a:lnTo>
                    <a:pt x="19646" y="754824"/>
                  </a:lnTo>
                  <a:lnTo>
                    <a:pt x="19646" y="686930"/>
                  </a:lnTo>
                  <a:lnTo>
                    <a:pt x="373900" y="686930"/>
                  </a:lnTo>
                  <a:lnTo>
                    <a:pt x="433844" y="672934"/>
                  </a:lnTo>
                  <a:lnTo>
                    <a:pt x="482561" y="633463"/>
                  </a:lnTo>
                  <a:lnTo>
                    <a:pt x="497662" y="615022"/>
                  </a:lnTo>
                  <a:lnTo>
                    <a:pt x="513181" y="597154"/>
                  </a:lnTo>
                  <a:lnTo>
                    <a:pt x="529056" y="579920"/>
                  </a:lnTo>
                  <a:lnTo>
                    <a:pt x="545223" y="563384"/>
                  </a:lnTo>
                  <a:lnTo>
                    <a:pt x="579437" y="529945"/>
                  </a:lnTo>
                  <a:lnTo>
                    <a:pt x="645972" y="466178"/>
                  </a:lnTo>
                  <a:lnTo>
                    <a:pt x="677583" y="434251"/>
                  </a:lnTo>
                  <a:lnTo>
                    <a:pt x="705980" y="402221"/>
                  </a:lnTo>
                  <a:lnTo>
                    <a:pt x="732091" y="367665"/>
                  </a:lnTo>
                  <a:lnTo>
                    <a:pt x="756831" y="328142"/>
                  </a:lnTo>
                  <a:lnTo>
                    <a:pt x="781100" y="281216"/>
                  </a:lnTo>
                  <a:lnTo>
                    <a:pt x="797102" y="244233"/>
                  </a:lnTo>
                  <a:lnTo>
                    <a:pt x="810247" y="208241"/>
                  </a:lnTo>
                  <a:lnTo>
                    <a:pt x="830986" y="140754"/>
                  </a:lnTo>
                  <a:lnTo>
                    <a:pt x="847204" y="88252"/>
                  </a:lnTo>
                  <a:lnTo>
                    <a:pt x="863485" y="50355"/>
                  </a:lnTo>
                  <a:lnTo>
                    <a:pt x="883323" y="27368"/>
                  </a:lnTo>
                  <a:lnTo>
                    <a:pt x="910196" y="19634"/>
                  </a:lnTo>
                  <a:lnTo>
                    <a:pt x="943825" y="26136"/>
                  </a:lnTo>
                  <a:lnTo>
                    <a:pt x="996645" y="74752"/>
                  </a:lnTo>
                  <a:lnTo>
                    <a:pt x="1014476" y="114579"/>
                  </a:lnTo>
                  <a:lnTo>
                    <a:pt x="1025664" y="163220"/>
                  </a:lnTo>
                  <a:lnTo>
                    <a:pt x="1029550" y="219532"/>
                  </a:lnTo>
                  <a:lnTo>
                    <a:pt x="1024940" y="297815"/>
                  </a:lnTo>
                  <a:lnTo>
                    <a:pt x="1013028" y="366776"/>
                  </a:lnTo>
                  <a:lnTo>
                    <a:pt x="996721" y="425462"/>
                  </a:lnTo>
                  <a:lnTo>
                    <a:pt x="978916" y="472897"/>
                  </a:lnTo>
                  <a:lnTo>
                    <a:pt x="962507" y="508127"/>
                  </a:lnTo>
                  <a:lnTo>
                    <a:pt x="943406" y="541108"/>
                  </a:lnTo>
                  <a:lnTo>
                    <a:pt x="943203" y="545020"/>
                  </a:lnTo>
                  <a:lnTo>
                    <a:pt x="946594" y="551446"/>
                  </a:lnTo>
                  <a:lnTo>
                    <a:pt x="949934" y="553466"/>
                  </a:lnTo>
                  <a:lnTo>
                    <a:pt x="1444078" y="553466"/>
                  </a:lnTo>
                  <a:lnTo>
                    <a:pt x="1489417" y="562165"/>
                  </a:lnTo>
                  <a:lnTo>
                    <a:pt x="1526984" y="585889"/>
                  </a:lnTo>
                  <a:lnTo>
                    <a:pt x="1552905" y="621042"/>
                  </a:lnTo>
                  <a:lnTo>
                    <a:pt x="1563319" y="664044"/>
                  </a:lnTo>
                  <a:lnTo>
                    <a:pt x="1561744" y="687019"/>
                  </a:lnTo>
                  <a:lnTo>
                    <a:pt x="1545463" y="729018"/>
                  </a:lnTo>
                  <a:lnTo>
                    <a:pt x="1513598" y="761860"/>
                  </a:lnTo>
                  <a:lnTo>
                    <a:pt x="1472145" y="779399"/>
                  </a:lnTo>
                  <a:lnTo>
                    <a:pt x="1449260" y="781672"/>
                  </a:lnTo>
                  <a:lnTo>
                    <a:pt x="1129258" y="781672"/>
                  </a:lnTo>
                  <a:lnTo>
                    <a:pt x="1124864" y="786066"/>
                  </a:lnTo>
                  <a:lnTo>
                    <a:pt x="1124864" y="796925"/>
                  </a:lnTo>
                  <a:lnTo>
                    <a:pt x="1129258" y="801306"/>
                  </a:lnTo>
                  <a:lnTo>
                    <a:pt x="1413103" y="801306"/>
                  </a:lnTo>
                  <a:lnTo>
                    <a:pt x="1458442" y="810018"/>
                  </a:lnTo>
                  <a:lnTo>
                    <a:pt x="1496009" y="833742"/>
                  </a:lnTo>
                  <a:lnTo>
                    <a:pt x="1521929" y="868895"/>
                  </a:lnTo>
                  <a:lnTo>
                    <a:pt x="1532331" y="911898"/>
                  </a:lnTo>
                  <a:lnTo>
                    <a:pt x="1530756" y="934872"/>
                  </a:lnTo>
                  <a:lnTo>
                    <a:pt x="1514475" y="976871"/>
                  </a:lnTo>
                  <a:lnTo>
                    <a:pt x="1482610" y="1009713"/>
                  </a:lnTo>
                  <a:lnTo>
                    <a:pt x="1441170" y="1027252"/>
                  </a:lnTo>
                  <a:lnTo>
                    <a:pt x="1418297" y="1029525"/>
                  </a:lnTo>
                  <a:lnTo>
                    <a:pt x="1110195" y="1029525"/>
                  </a:lnTo>
                  <a:lnTo>
                    <a:pt x="1105814" y="1033907"/>
                  </a:lnTo>
                  <a:lnTo>
                    <a:pt x="1105814" y="1044765"/>
                  </a:lnTo>
                  <a:lnTo>
                    <a:pt x="1110195" y="1049172"/>
                  </a:lnTo>
                  <a:lnTo>
                    <a:pt x="1382115" y="1049172"/>
                  </a:lnTo>
                  <a:lnTo>
                    <a:pt x="1427454" y="1057871"/>
                  </a:lnTo>
                  <a:lnTo>
                    <a:pt x="1465021" y="1081595"/>
                  </a:lnTo>
                  <a:lnTo>
                    <a:pt x="1490941" y="1116749"/>
                  </a:lnTo>
                  <a:lnTo>
                    <a:pt x="1501355" y="1159751"/>
                  </a:lnTo>
                  <a:lnTo>
                    <a:pt x="1499768" y="1182725"/>
                  </a:lnTo>
                  <a:lnTo>
                    <a:pt x="1483499" y="1224724"/>
                  </a:lnTo>
                  <a:lnTo>
                    <a:pt x="1451622" y="1257566"/>
                  </a:lnTo>
                  <a:lnTo>
                    <a:pt x="1410182" y="1275092"/>
                  </a:lnTo>
                  <a:lnTo>
                    <a:pt x="1387309" y="1277366"/>
                  </a:lnTo>
                  <a:lnTo>
                    <a:pt x="1091133" y="1277366"/>
                  </a:lnTo>
                  <a:lnTo>
                    <a:pt x="1086751" y="1281772"/>
                  </a:lnTo>
                  <a:lnTo>
                    <a:pt x="1086751" y="1292618"/>
                  </a:lnTo>
                  <a:lnTo>
                    <a:pt x="1091133" y="1297012"/>
                  </a:lnTo>
                  <a:lnTo>
                    <a:pt x="1320139" y="1297012"/>
                  </a:lnTo>
                  <a:lnTo>
                    <a:pt x="1365491" y="1305712"/>
                  </a:lnTo>
                  <a:lnTo>
                    <a:pt x="1403057" y="1329448"/>
                  </a:lnTo>
                  <a:lnTo>
                    <a:pt x="1428978" y="1364602"/>
                  </a:lnTo>
                  <a:lnTo>
                    <a:pt x="1439379" y="1407591"/>
                  </a:lnTo>
                  <a:lnTo>
                    <a:pt x="1437805" y="1430578"/>
                  </a:lnTo>
                  <a:lnTo>
                    <a:pt x="1421523" y="1472577"/>
                  </a:lnTo>
                  <a:lnTo>
                    <a:pt x="1389659" y="1505419"/>
                  </a:lnTo>
                  <a:lnTo>
                    <a:pt x="1348219" y="1522958"/>
                  </a:lnTo>
                  <a:lnTo>
                    <a:pt x="1325346" y="1525219"/>
                  </a:lnTo>
                  <a:lnTo>
                    <a:pt x="1243647" y="1525219"/>
                  </a:lnTo>
                  <a:lnTo>
                    <a:pt x="1239266" y="1529613"/>
                  </a:lnTo>
                  <a:lnTo>
                    <a:pt x="1239266" y="1540471"/>
                  </a:lnTo>
                  <a:lnTo>
                    <a:pt x="1243647" y="1544866"/>
                  </a:lnTo>
                  <a:lnTo>
                    <a:pt x="1325346" y="1544866"/>
                  </a:lnTo>
                  <a:lnTo>
                    <a:pt x="1352169" y="1542199"/>
                  </a:lnTo>
                  <a:lnTo>
                    <a:pt x="1400746" y="1521650"/>
                  </a:lnTo>
                  <a:lnTo>
                    <a:pt x="1438084" y="1483156"/>
                  </a:lnTo>
                  <a:lnTo>
                    <a:pt x="1457172" y="1433931"/>
                  </a:lnTo>
                  <a:lnTo>
                    <a:pt x="1459026" y="1407020"/>
                  </a:lnTo>
                  <a:lnTo>
                    <a:pt x="1453438" y="1373466"/>
                  </a:lnTo>
                  <a:lnTo>
                    <a:pt x="1439583" y="1343177"/>
                  </a:lnTo>
                  <a:lnTo>
                    <a:pt x="1418678" y="1317282"/>
                  </a:lnTo>
                  <a:lnTo>
                    <a:pt x="1391970" y="1296936"/>
                  </a:lnTo>
                  <a:lnTo>
                    <a:pt x="1417472" y="1293634"/>
                  </a:lnTo>
                  <a:lnTo>
                    <a:pt x="1463649" y="1273149"/>
                  </a:lnTo>
                  <a:lnTo>
                    <a:pt x="1500060" y="1235303"/>
                  </a:lnTo>
                  <a:lnTo>
                    <a:pt x="1519135" y="1186091"/>
                  </a:lnTo>
                  <a:lnTo>
                    <a:pt x="1520990" y="1159179"/>
                  </a:lnTo>
                  <a:lnTo>
                    <a:pt x="1514906" y="1124051"/>
                  </a:lnTo>
                  <a:lnTo>
                    <a:pt x="1499793" y="1092581"/>
                  </a:lnTo>
                  <a:lnTo>
                    <a:pt x="1477060" y="1066063"/>
                  </a:lnTo>
                  <a:lnTo>
                    <a:pt x="1448142" y="1045845"/>
                  </a:lnTo>
                  <a:lnTo>
                    <a:pt x="1466443" y="1040295"/>
                  </a:lnTo>
                  <a:lnTo>
                    <a:pt x="1499730" y="1021549"/>
                  </a:lnTo>
                  <a:lnTo>
                    <a:pt x="1531035" y="987450"/>
                  </a:lnTo>
                  <a:lnTo>
                    <a:pt x="1550123" y="938237"/>
                  </a:lnTo>
                  <a:lnTo>
                    <a:pt x="1551978" y="911313"/>
                  </a:lnTo>
                  <a:lnTo>
                    <a:pt x="1545894" y="876198"/>
                  </a:lnTo>
                  <a:lnTo>
                    <a:pt x="1530781" y="844715"/>
                  </a:lnTo>
                  <a:lnTo>
                    <a:pt x="1508048" y="818210"/>
                  </a:lnTo>
                  <a:lnTo>
                    <a:pt x="1479130" y="797991"/>
                  </a:lnTo>
                  <a:lnTo>
                    <a:pt x="1497431" y="792429"/>
                  </a:lnTo>
                  <a:lnTo>
                    <a:pt x="1530718" y="773696"/>
                  </a:lnTo>
                  <a:lnTo>
                    <a:pt x="1562023" y="739597"/>
                  </a:lnTo>
                  <a:lnTo>
                    <a:pt x="1581099" y="690384"/>
                  </a:lnTo>
                  <a:lnTo>
                    <a:pt x="1582966" y="663473"/>
                  </a:lnTo>
                  <a:close/>
                </a:path>
              </a:pathLst>
            </a:custGeom>
            <a:solidFill>
              <a:srgbClr val="020302"/>
            </a:solidFill>
          </p:spPr>
          <p:txBody>
            <a:bodyPr wrap="square" lIns="0" tIns="0" rIns="0" bIns="0" rtlCol="0"/>
            <a:lstStyle/>
            <a:p>
              <a:endParaRPr/>
            </a:p>
          </p:txBody>
        </p:sp>
      </p:grpSp>
      <p:sp>
        <p:nvSpPr>
          <p:cNvPr id="39" name="object 39"/>
          <p:cNvSpPr/>
          <p:nvPr/>
        </p:nvSpPr>
        <p:spPr>
          <a:xfrm>
            <a:off x="15744378" y="4498145"/>
            <a:ext cx="2181225" cy="2206625"/>
          </a:xfrm>
          <a:custGeom>
            <a:avLst/>
            <a:gdLst/>
            <a:ahLst/>
            <a:cxnLst/>
            <a:rect l="l" t="t" r="r" b="b"/>
            <a:pathLst>
              <a:path w="2181225" h="2206625">
                <a:moveTo>
                  <a:pt x="2180645" y="0"/>
                </a:moveTo>
                <a:lnTo>
                  <a:pt x="0" y="0"/>
                </a:lnTo>
                <a:lnTo>
                  <a:pt x="0" y="2206048"/>
                </a:lnTo>
                <a:lnTo>
                  <a:pt x="2180645" y="2206048"/>
                </a:lnTo>
                <a:lnTo>
                  <a:pt x="2180645" y="0"/>
                </a:lnTo>
                <a:close/>
              </a:path>
            </a:pathLst>
          </a:custGeom>
          <a:solidFill>
            <a:srgbClr val="151945"/>
          </a:solidFill>
        </p:spPr>
        <p:txBody>
          <a:bodyPr wrap="square" lIns="0" tIns="0" rIns="0" bIns="0" rtlCol="0"/>
          <a:lstStyle/>
          <a:p>
            <a:endParaRPr/>
          </a:p>
        </p:txBody>
      </p:sp>
      <p:sp>
        <p:nvSpPr>
          <p:cNvPr id="40" name="object 40"/>
          <p:cNvSpPr/>
          <p:nvPr/>
        </p:nvSpPr>
        <p:spPr>
          <a:xfrm>
            <a:off x="15744378" y="6762077"/>
            <a:ext cx="2181225" cy="2214880"/>
          </a:xfrm>
          <a:custGeom>
            <a:avLst/>
            <a:gdLst/>
            <a:ahLst/>
            <a:cxnLst/>
            <a:rect l="l" t="t" r="r" b="b"/>
            <a:pathLst>
              <a:path w="2181225" h="2214879">
                <a:moveTo>
                  <a:pt x="2180645" y="0"/>
                </a:moveTo>
                <a:lnTo>
                  <a:pt x="0" y="0"/>
                </a:lnTo>
                <a:lnTo>
                  <a:pt x="0" y="2214717"/>
                </a:lnTo>
                <a:lnTo>
                  <a:pt x="2180645" y="2214717"/>
                </a:lnTo>
                <a:lnTo>
                  <a:pt x="2180645" y="0"/>
                </a:lnTo>
                <a:close/>
              </a:path>
            </a:pathLst>
          </a:custGeom>
          <a:solidFill>
            <a:srgbClr val="1D78BE"/>
          </a:solidFill>
        </p:spPr>
        <p:txBody>
          <a:bodyPr wrap="square" lIns="0" tIns="0" rIns="0" bIns="0" rtlCol="0"/>
          <a:lstStyle/>
          <a:p>
            <a:endParaRPr/>
          </a:p>
        </p:txBody>
      </p:sp>
      <p:sp>
        <p:nvSpPr>
          <p:cNvPr id="41" name="object 41"/>
          <p:cNvSpPr/>
          <p:nvPr/>
        </p:nvSpPr>
        <p:spPr>
          <a:xfrm>
            <a:off x="18000645" y="4498145"/>
            <a:ext cx="2091689" cy="2206625"/>
          </a:xfrm>
          <a:custGeom>
            <a:avLst/>
            <a:gdLst/>
            <a:ahLst/>
            <a:cxnLst/>
            <a:rect l="l" t="t" r="r" b="b"/>
            <a:pathLst>
              <a:path w="2091690" h="2206625">
                <a:moveTo>
                  <a:pt x="2091590" y="0"/>
                </a:moveTo>
                <a:lnTo>
                  <a:pt x="0" y="0"/>
                </a:lnTo>
                <a:lnTo>
                  <a:pt x="0" y="2206048"/>
                </a:lnTo>
                <a:lnTo>
                  <a:pt x="2091590" y="2206048"/>
                </a:lnTo>
                <a:lnTo>
                  <a:pt x="2091590" y="0"/>
                </a:lnTo>
                <a:close/>
              </a:path>
            </a:pathLst>
          </a:custGeom>
          <a:solidFill>
            <a:srgbClr val="A3CFEA"/>
          </a:solidFill>
        </p:spPr>
        <p:txBody>
          <a:bodyPr wrap="square" lIns="0" tIns="0" rIns="0" bIns="0" rtlCol="0"/>
          <a:lstStyle/>
          <a:p>
            <a:endParaRPr/>
          </a:p>
        </p:txBody>
      </p:sp>
      <p:grpSp>
        <p:nvGrpSpPr>
          <p:cNvPr id="42" name="object 42"/>
          <p:cNvGrpSpPr/>
          <p:nvPr/>
        </p:nvGrpSpPr>
        <p:grpSpPr>
          <a:xfrm>
            <a:off x="16247000" y="7007611"/>
            <a:ext cx="1112520" cy="1807210"/>
            <a:chOff x="16247000" y="7007611"/>
            <a:chExt cx="1112520" cy="1807210"/>
          </a:xfrm>
        </p:grpSpPr>
        <p:sp>
          <p:nvSpPr>
            <p:cNvPr id="43" name="object 43"/>
            <p:cNvSpPr/>
            <p:nvPr/>
          </p:nvSpPr>
          <p:spPr>
            <a:xfrm>
              <a:off x="16631721" y="7830648"/>
              <a:ext cx="716280" cy="973455"/>
            </a:xfrm>
            <a:custGeom>
              <a:avLst/>
              <a:gdLst/>
              <a:ahLst/>
              <a:cxnLst/>
              <a:rect l="l" t="t" r="r" b="b"/>
              <a:pathLst>
                <a:path w="716280" h="973454">
                  <a:moveTo>
                    <a:pt x="406458" y="0"/>
                  </a:moveTo>
                  <a:lnTo>
                    <a:pt x="0" y="153555"/>
                  </a:lnTo>
                  <a:lnTo>
                    <a:pt x="309760" y="973457"/>
                  </a:lnTo>
                  <a:lnTo>
                    <a:pt x="454572" y="742071"/>
                  </a:lnTo>
                  <a:lnTo>
                    <a:pt x="716219" y="819901"/>
                  </a:lnTo>
                  <a:lnTo>
                    <a:pt x="406458" y="0"/>
                  </a:lnTo>
                  <a:close/>
                </a:path>
              </a:pathLst>
            </a:custGeom>
            <a:solidFill>
              <a:srgbClr val="F2F1ED"/>
            </a:solidFill>
          </p:spPr>
          <p:txBody>
            <a:bodyPr wrap="square" lIns="0" tIns="0" rIns="0" bIns="0" rtlCol="0"/>
            <a:lstStyle/>
            <a:p>
              <a:endParaRPr/>
            </a:p>
          </p:txBody>
        </p:sp>
        <p:sp>
          <p:nvSpPr>
            <p:cNvPr id="44" name="object 44"/>
            <p:cNvSpPr/>
            <p:nvPr/>
          </p:nvSpPr>
          <p:spPr>
            <a:xfrm>
              <a:off x="16602748" y="7818748"/>
              <a:ext cx="756920" cy="996315"/>
            </a:xfrm>
            <a:custGeom>
              <a:avLst/>
              <a:gdLst/>
              <a:ahLst/>
              <a:cxnLst/>
              <a:rect l="l" t="t" r="r" b="b"/>
              <a:pathLst>
                <a:path w="756919" h="996315">
                  <a:moveTo>
                    <a:pt x="350621" y="987018"/>
                  </a:moveTo>
                  <a:lnTo>
                    <a:pt x="19621" y="123837"/>
                  </a:lnTo>
                  <a:lnTo>
                    <a:pt x="13538" y="121145"/>
                  </a:lnTo>
                  <a:lnTo>
                    <a:pt x="2717" y="125285"/>
                  </a:lnTo>
                  <a:lnTo>
                    <a:pt x="0" y="131368"/>
                  </a:lnTo>
                  <a:lnTo>
                    <a:pt x="330530" y="993317"/>
                  </a:lnTo>
                  <a:lnTo>
                    <a:pt x="334505" y="995883"/>
                  </a:lnTo>
                  <a:lnTo>
                    <a:pt x="338734" y="995883"/>
                  </a:lnTo>
                  <a:lnTo>
                    <a:pt x="339991" y="995883"/>
                  </a:lnTo>
                  <a:lnTo>
                    <a:pt x="341261" y="995654"/>
                  </a:lnTo>
                  <a:lnTo>
                    <a:pt x="347916" y="993101"/>
                  </a:lnTo>
                  <a:lnTo>
                    <a:pt x="350621" y="987018"/>
                  </a:lnTo>
                  <a:close/>
                </a:path>
                <a:path w="756919" h="996315">
                  <a:moveTo>
                    <a:pt x="756424" y="831824"/>
                  </a:moveTo>
                  <a:lnTo>
                    <a:pt x="443230" y="2755"/>
                  </a:lnTo>
                  <a:lnTo>
                    <a:pt x="437172" y="0"/>
                  </a:lnTo>
                  <a:lnTo>
                    <a:pt x="426288" y="4127"/>
                  </a:lnTo>
                  <a:lnTo>
                    <a:pt x="423545" y="10185"/>
                  </a:lnTo>
                  <a:lnTo>
                    <a:pt x="727862" y="815695"/>
                  </a:lnTo>
                  <a:lnTo>
                    <a:pt x="482282" y="742645"/>
                  </a:lnTo>
                  <a:lnTo>
                    <a:pt x="477545" y="744245"/>
                  </a:lnTo>
                  <a:lnTo>
                    <a:pt x="436702" y="802665"/>
                  </a:lnTo>
                  <a:lnTo>
                    <a:pt x="437870" y="809218"/>
                  </a:lnTo>
                  <a:lnTo>
                    <a:pt x="447357" y="815848"/>
                  </a:lnTo>
                  <a:lnTo>
                    <a:pt x="453923" y="814743"/>
                  </a:lnTo>
                  <a:lnTo>
                    <a:pt x="487807" y="766216"/>
                  </a:lnTo>
                  <a:lnTo>
                    <a:pt x="743165" y="842175"/>
                  </a:lnTo>
                  <a:lnTo>
                    <a:pt x="745185" y="842314"/>
                  </a:lnTo>
                  <a:lnTo>
                    <a:pt x="748042" y="842314"/>
                  </a:lnTo>
                  <a:lnTo>
                    <a:pt x="750862" y="841133"/>
                  </a:lnTo>
                  <a:lnTo>
                    <a:pt x="755586" y="836041"/>
                  </a:lnTo>
                  <a:lnTo>
                    <a:pt x="756424" y="831824"/>
                  </a:lnTo>
                  <a:close/>
                </a:path>
              </a:pathLst>
            </a:custGeom>
            <a:solidFill>
              <a:srgbClr val="020302"/>
            </a:solidFill>
          </p:spPr>
          <p:txBody>
            <a:bodyPr wrap="square" lIns="0" tIns="0" rIns="0" bIns="0" rtlCol="0"/>
            <a:lstStyle/>
            <a:p>
              <a:endParaRPr/>
            </a:p>
          </p:txBody>
        </p:sp>
        <p:sp>
          <p:nvSpPr>
            <p:cNvPr id="45" name="object 45"/>
            <p:cNvSpPr/>
            <p:nvPr/>
          </p:nvSpPr>
          <p:spPr>
            <a:xfrm>
              <a:off x="16258229" y="7691380"/>
              <a:ext cx="684530" cy="968375"/>
            </a:xfrm>
            <a:custGeom>
              <a:avLst/>
              <a:gdLst/>
              <a:ahLst/>
              <a:cxnLst/>
              <a:rect l="l" t="t" r="r" b="b"/>
              <a:pathLst>
                <a:path w="684530" h="968375">
                  <a:moveTo>
                    <a:pt x="271352" y="0"/>
                  </a:moveTo>
                  <a:lnTo>
                    <a:pt x="79327" y="589762"/>
                  </a:lnTo>
                  <a:lnTo>
                    <a:pt x="0" y="833409"/>
                  </a:lnTo>
                  <a:lnTo>
                    <a:pt x="257740" y="743516"/>
                  </a:lnTo>
                  <a:lnTo>
                    <a:pt x="413149" y="967928"/>
                  </a:lnTo>
                  <a:lnTo>
                    <a:pt x="684502" y="134519"/>
                  </a:lnTo>
                  <a:lnTo>
                    <a:pt x="271352" y="0"/>
                  </a:lnTo>
                  <a:close/>
                </a:path>
              </a:pathLst>
            </a:custGeom>
            <a:solidFill>
              <a:srgbClr val="FFFFFF"/>
            </a:solidFill>
          </p:spPr>
          <p:txBody>
            <a:bodyPr wrap="square" lIns="0" tIns="0" rIns="0" bIns="0" rtlCol="0"/>
            <a:lstStyle/>
            <a:p>
              <a:endParaRPr/>
            </a:p>
          </p:txBody>
        </p:sp>
        <p:sp>
          <p:nvSpPr>
            <p:cNvPr id="46" name="object 46"/>
            <p:cNvSpPr/>
            <p:nvPr/>
          </p:nvSpPr>
          <p:spPr>
            <a:xfrm>
              <a:off x="16246996" y="7679632"/>
              <a:ext cx="708025" cy="990600"/>
            </a:xfrm>
            <a:custGeom>
              <a:avLst/>
              <a:gdLst/>
              <a:ahLst/>
              <a:cxnLst/>
              <a:rect l="l" t="t" r="r" b="b"/>
              <a:pathLst>
                <a:path w="708025" h="990600">
                  <a:moveTo>
                    <a:pt x="707504" y="144005"/>
                  </a:moveTo>
                  <a:lnTo>
                    <a:pt x="704481" y="138074"/>
                  </a:lnTo>
                  <a:lnTo>
                    <a:pt x="701636" y="137160"/>
                  </a:lnTo>
                  <a:lnTo>
                    <a:pt x="280212" y="0"/>
                  </a:lnTo>
                  <a:lnTo>
                    <a:pt x="278726" y="774"/>
                  </a:lnTo>
                  <a:lnTo>
                    <a:pt x="274396" y="2997"/>
                  </a:lnTo>
                  <a:lnTo>
                    <a:pt x="272618" y="8445"/>
                  </a:lnTo>
                  <a:lnTo>
                    <a:pt x="270789" y="14020"/>
                  </a:lnTo>
                  <a:lnTo>
                    <a:pt x="78765" y="603796"/>
                  </a:lnTo>
                  <a:lnTo>
                    <a:pt x="81788" y="609714"/>
                  </a:lnTo>
                  <a:lnTo>
                    <a:pt x="92887" y="613346"/>
                  </a:lnTo>
                  <a:lnTo>
                    <a:pt x="98742" y="610273"/>
                  </a:lnTo>
                  <a:lnTo>
                    <a:pt x="289293" y="25006"/>
                  </a:lnTo>
                  <a:lnTo>
                    <a:pt x="682485" y="153022"/>
                  </a:lnTo>
                  <a:lnTo>
                    <a:pt x="420954" y="956271"/>
                  </a:lnTo>
                  <a:lnTo>
                    <a:pt x="274916" y="745413"/>
                  </a:lnTo>
                  <a:lnTo>
                    <a:pt x="270014" y="743800"/>
                  </a:lnTo>
                  <a:lnTo>
                    <a:pt x="27787" y="828268"/>
                  </a:lnTo>
                  <a:lnTo>
                    <a:pt x="53187" y="750201"/>
                  </a:lnTo>
                  <a:lnTo>
                    <a:pt x="50177" y="744283"/>
                  </a:lnTo>
                  <a:lnTo>
                    <a:pt x="39090" y="740702"/>
                  </a:lnTo>
                  <a:lnTo>
                    <a:pt x="33223" y="743712"/>
                  </a:lnTo>
                  <a:lnTo>
                    <a:pt x="0" y="845705"/>
                  </a:lnTo>
                  <a:lnTo>
                    <a:pt x="1028" y="849871"/>
                  </a:lnTo>
                  <a:lnTo>
                    <a:pt x="6731" y="855459"/>
                  </a:lnTo>
                  <a:lnTo>
                    <a:pt x="10947" y="856348"/>
                  </a:lnTo>
                  <a:lnTo>
                    <a:pt x="264883" y="767816"/>
                  </a:lnTo>
                  <a:lnTo>
                    <a:pt x="417728" y="988517"/>
                  </a:lnTo>
                  <a:lnTo>
                    <a:pt x="420966" y="990180"/>
                  </a:lnTo>
                  <a:lnTo>
                    <a:pt x="424370" y="990180"/>
                  </a:lnTo>
                  <a:lnTo>
                    <a:pt x="429844" y="989495"/>
                  </a:lnTo>
                  <a:lnTo>
                    <a:pt x="433133" y="986726"/>
                  </a:lnTo>
                  <a:lnTo>
                    <a:pt x="706577" y="146888"/>
                  </a:lnTo>
                  <a:lnTo>
                    <a:pt x="707504" y="144005"/>
                  </a:lnTo>
                  <a:close/>
                </a:path>
              </a:pathLst>
            </a:custGeom>
            <a:solidFill>
              <a:srgbClr val="020302"/>
            </a:solidFill>
          </p:spPr>
          <p:txBody>
            <a:bodyPr wrap="square" lIns="0" tIns="0" rIns="0" bIns="0" rtlCol="0"/>
            <a:lstStyle/>
            <a:p>
              <a:endParaRPr/>
            </a:p>
          </p:txBody>
        </p:sp>
        <p:sp>
          <p:nvSpPr>
            <p:cNvPr id="47" name="object 47"/>
            <p:cNvSpPr/>
            <p:nvPr/>
          </p:nvSpPr>
          <p:spPr>
            <a:xfrm>
              <a:off x="16276535" y="7018125"/>
              <a:ext cx="1053465" cy="1053465"/>
            </a:xfrm>
            <a:custGeom>
              <a:avLst/>
              <a:gdLst/>
              <a:ahLst/>
              <a:cxnLst/>
              <a:rect l="l" t="t" r="r" b="b"/>
              <a:pathLst>
                <a:path w="1053465" h="1053465">
                  <a:moveTo>
                    <a:pt x="526549" y="0"/>
                  </a:moveTo>
                  <a:lnTo>
                    <a:pt x="483116" y="6036"/>
                  </a:lnTo>
                  <a:lnTo>
                    <a:pt x="442433" y="24145"/>
                  </a:lnTo>
                  <a:lnTo>
                    <a:pt x="407249" y="54328"/>
                  </a:lnTo>
                  <a:lnTo>
                    <a:pt x="380121" y="79023"/>
                  </a:lnTo>
                  <a:lnTo>
                    <a:pt x="348471" y="96620"/>
                  </a:lnTo>
                  <a:lnTo>
                    <a:pt x="313647" y="106559"/>
                  </a:lnTo>
                  <a:lnTo>
                    <a:pt x="277002" y="108284"/>
                  </a:lnTo>
                  <a:lnTo>
                    <a:pt x="230779" y="111817"/>
                  </a:lnTo>
                  <a:lnTo>
                    <a:pt x="189205" y="127777"/>
                  </a:lnTo>
                  <a:lnTo>
                    <a:pt x="154225" y="154220"/>
                  </a:lnTo>
                  <a:lnTo>
                    <a:pt x="127782" y="189200"/>
                  </a:lnTo>
                  <a:lnTo>
                    <a:pt x="111820" y="230772"/>
                  </a:lnTo>
                  <a:lnTo>
                    <a:pt x="108284" y="276991"/>
                  </a:lnTo>
                  <a:lnTo>
                    <a:pt x="106564" y="313637"/>
                  </a:lnTo>
                  <a:lnTo>
                    <a:pt x="96624" y="348461"/>
                  </a:lnTo>
                  <a:lnTo>
                    <a:pt x="79025" y="380115"/>
                  </a:lnTo>
                  <a:lnTo>
                    <a:pt x="54328" y="407249"/>
                  </a:lnTo>
                  <a:lnTo>
                    <a:pt x="24145" y="442432"/>
                  </a:lnTo>
                  <a:lnTo>
                    <a:pt x="6036" y="483114"/>
                  </a:lnTo>
                  <a:lnTo>
                    <a:pt x="0" y="526545"/>
                  </a:lnTo>
                  <a:lnTo>
                    <a:pt x="6036" y="569977"/>
                  </a:lnTo>
                  <a:lnTo>
                    <a:pt x="24145" y="610662"/>
                  </a:lnTo>
                  <a:lnTo>
                    <a:pt x="54328" y="645849"/>
                  </a:lnTo>
                  <a:lnTo>
                    <a:pt x="79025" y="672976"/>
                  </a:lnTo>
                  <a:lnTo>
                    <a:pt x="96624" y="704627"/>
                  </a:lnTo>
                  <a:lnTo>
                    <a:pt x="106564" y="739451"/>
                  </a:lnTo>
                  <a:lnTo>
                    <a:pt x="108284" y="776096"/>
                  </a:lnTo>
                  <a:lnTo>
                    <a:pt x="111820" y="822319"/>
                  </a:lnTo>
                  <a:lnTo>
                    <a:pt x="127782" y="863892"/>
                  </a:lnTo>
                  <a:lnTo>
                    <a:pt x="154225" y="898873"/>
                  </a:lnTo>
                  <a:lnTo>
                    <a:pt x="189205" y="925316"/>
                  </a:lnTo>
                  <a:lnTo>
                    <a:pt x="230779" y="941277"/>
                  </a:lnTo>
                  <a:lnTo>
                    <a:pt x="277002" y="944814"/>
                  </a:lnTo>
                  <a:lnTo>
                    <a:pt x="313647" y="946533"/>
                  </a:lnTo>
                  <a:lnTo>
                    <a:pt x="348471" y="956469"/>
                  </a:lnTo>
                  <a:lnTo>
                    <a:pt x="380121" y="974064"/>
                  </a:lnTo>
                  <a:lnTo>
                    <a:pt x="407249" y="998760"/>
                  </a:lnTo>
                  <a:lnTo>
                    <a:pt x="442433" y="1028946"/>
                  </a:lnTo>
                  <a:lnTo>
                    <a:pt x="483116" y="1047058"/>
                  </a:lnTo>
                  <a:lnTo>
                    <a:pt x="526549" y="1053096"/>
                  </a:lnTo>
                  <a:lnTo>
                    <a:pt x="569982" y="1047058"/>
                  </a:lnTo>
                  <a:lnTo>
                    <a:pt x="610665" y="1028946"/>
                  </a:lnTo>
                  <a:lnTo>
                    <a:pt x="645849" y="998760"/>
                  </a:lnTo>
                  <a:lnTo>
                    <a:pt x="672976" y="974064"/>
                  </a:lnTo>
                  <a:lnTo>
                    <a:pt x="704627" y="956469"/>
                  </a:lnTo>
                  <a:lnTo>
                    <a:pt x="739451" y="946533"/>
                  </a:lnTo>
                  <a:lnTo>
                    <a:pt x="776096" y="944814"/>
                  </a:lnTo>
                  <a:lnTo>
                    <a:pt x="822319" y="941277"/>
                  </a:lnTo>
                  <a:lnTo>
                    <a:pt x="863892" y="925316"/>
                  </a:lnTo>
                  <a:lnTo>
                    <a:pt x="898873" y="898873"/>
                  </a:lnTo>
                  <a:lnTo>
                    <a:pt x="925316" y="863892"/>
                  </a:lnTo>
                  <a:lnTo>
                    <a:pt x="941277" y="822319"/>
                  </a:lnTo>
                  <a:lnTo>
                    <a:pt x="944814" y="776096"/>
                  </a:lnTo>
                  <a:lnTo>
                    <a:pt x="946534" y="739451"/>
                  </a:lnTo>
                  <a:lnTo>
                    <a:pt x="956474" y="704627"/>
                  </a:lnTo>
                  <a:lnTo>
                    <a:pt x="974073" y="672976"/>
                  </a:lnTo>
                  <a:lnTo>
                    <a:pt x="998770" y="645849"/>
                  </a:lnTo>
                  <a:lnTo>
                    <a:pt x="1028952" y="610662"/>
                  </a:lnTo>
                  <a:lnTo>
                    <a:pt x="1047062" y="569977"/>
                  </a:lnTo>
                  <a:lnTo>
                    <a:pt x="1053098" y="526545"/>
                  </a:lnTo>
                  <a:lnTo>
                    <a:pt x="1047062" y="483114"/>
                  </a:lnTo>
                  <a:lnTo>
                    <a:pt x="1028952" y="442432"/>
                  </a:lnTo>
                  <a:lnTo>
                    <a:pt x="998770" y="407249"/>
                  </a:lnTo>
                  <a:lnTo>
                    <a:pt x="974073" y="380115"/>
                  </a:lnTo>
                  <a:lnTo>
                    <a:pt x="956474" y="348461"/>
                  </a:lnTo>
                  <a:lnTo>
                    <a:pt x="946534" y="313637"/>
                  </a:lnTo>
                  <a:lnTo>
                    <a:pt x="944814" y="276991"/>
                  </a:lnTo>
                  <a:lnTo>
                    <a:pt x="941277" y="230772"/>
                  </a:lnTo>
                  <a:lnTo>
                    <a:pt x="925316" y="189200"/>
                  </a:lnTo>
                  <a:lnTo>
                    <a:pt x="898873" y="154220"/>
                  </a:lnTo>
                  <a:lnTo>
                    <a:pt x="863892" y="127777"/>
                  </a:lnTo>
                  <a:lnTo>
                    <a:pt x="822319" y="111817"/>
                  </a:lnTo>
                  <a:lnTo>
                    <a:pt x="776096" y="108284"/>
                  </a:lnTo>
                  <a:lnTo>
                    <a:pt x="739451" y="106559"/>
                  </a:lnTo>
                  <a:lnTo>
                    <a:pt x="704627" y="96620"/>
                  </a:lnTo>
                  <a:lnTo>
                    <a:pt x="672976" y="79023"/>
                  </a:lnTo>
                  <a:lnTo>
                    <a:pt x="645849" y="54328"/>
                  </a:lnTo>
                  <a:lnTo>
                    <a:pt x="610665" y="24145"/>
                  </a:lnTo>
                  <a:lnTo>
                    <a:pt x="569982" y="6036"/>
                  </a:lnTo>
                  <a:lnTo>
                    <a:pt x="526549" y="0"/>
                  </a:lnTo>
                  <a:close/>
                </a:path>
              </a:pathLst>
            </a:custGeom>
            <a:solidFill>
              <a:srgbClr val="1D78BE"/>
            </a:solidFill>
          </p:spPr>
          <p:txBody>
            <a:bodyPr wrap="square" lIns="0" tIns="0" rIns="0" bIns="0" rtlCol="0"/>
            <a:lstStyle/>
            <a:p>
              <a:endParaRPr/>
            </a:p>
          </p:txBody>
        </p:sp>
        <p:sp>
          <p:nvSpPr>
            <p:cNvPr id="48" name="object 48"/>
            <p:cNvSpPr/>
            <p:nvPr/>
          </p:nvSpPr>
          <p:spPr>
            <a:xfrm>
              <a:off x="16266026" y="7007611"/>
              <a:ext cx="1074420" cy="1074420"/>
            </a:xfrm>
            <a:custGeom>
              <a:avLst/>
              <a:gdLst/>
              <a:ahLst/>
              <a:cxnLst/>
              <a:rect l="l" t="t" r="r" b="b"/>
              <a:pathLst>
                <a:path w="1074419" h="1074420">
                  <a:moveTo>
                    <a:pt x="537051" y="0"/>
                  </a:moveTo>
                  <a:lnTo>
                    <a:pt x="501091" y="3875"/>
                  </a:lnTo>
                  <a:lnTo>
                    <a:pt x="467159" y="15163"/>
                  </a:lnTo>
                  <a:lnTo>
                    <a:pt x="436371" y="33355"/>
                  </a:lnTo>
                  <a:lnTo>
                    <a:pt x="409840" y="57945"/>
                  </a:lnTo>
                  <a:lnTo>
                    <a:pt x="384566" y="80922"/>
                  </a:lnTo>
                  <a:lnTo>
                    <a:pt x="354981" y="97381"/>
                  </a:lnTo>
                  <a:lnTo>
                    <a:pt x="322423" y="106714"/>
                  </a:lnTo>
                  <a:lnTo>
                    <a:pt x="288232" y="108310"/>
                  </a:lnTo>
                  <a:lnTo>
                    <a:pt x="252186" y="109675"/>
                  </a:lnTo>
                  <a:lnTo>
                    <a:pt x="217544" y="118586"/>
                  </a:lnTo>
                  <a:lnTo>
                    <a:pt x="157293" y="157314"/>
                  </a:lnTo>
                  <a:lnTo>
                    <a:pt x="118598" y="217461"/>
                  </a:lnTo>
                  <a:lnTo>
                    <a:pt x="108300" y="288242"/>
                  </a:lnTo>
                  <a:lnTo>
                    <a:pt x="108708" y="294032"/>
                  </a:lnTo>
                  <a:lnTo>
                    <a:pt x="113682" y="298179"/>
                  </a:lnTo>
                  <a:lnTo>
                    <a:pt x="119504" y="298001"/>
                  </a:lnTo>
                  <a:lnTo>
                    <a:pt x="125315" y="297593"/>
                  </a:lnTo>
                  <a:lnTo>
                    <a:pt x="129671" y="292577"/>
                  </a:lnTo>
                  <a:lnTo>
                    <a:pt x="129273" y="286787"/>
                  </a:lnTo>
                  <a:lnTo>
                    <a:pt x="130479" y="255143"/>
                  </a:lnTo>
                  <a:lnTo>
                    <a:pt x="152292" y="196831"/>
                  </a:lnTo>
                  <a:lnTo>
                    <a:pt x="196809" y="152297"/>
                  </a:lnTo>
                  <a:lnTo>
                    <a:pt x="255131" y="130459"/>
                  </a:lnTo>
                  <a:lnTo>
                    <a:pt x="286797" y="129284"/>
                  </a:lnTo>
                  <a:lnTo>
                    <a:pt x="325657" y="127339"/>
                  </a:lnTo>
                  <a:lnTo>
                    <a:pt x="362864" y="116687"/>
                  </a:lnTo>
                  <a:lnTo>
                    <a:pt x="396760" y="97946"/>
                  </a:lnTo>
                  <a:lnTo>
                    <a:pt x="425683" y="71736"/>
                  </a:lnTo>
                  <a:lnTo>
                    <a:pt x="448917" y="50214"/>
                  </a:lnTo>
                  <a:lnTo>
                    <a:pt x="475874" y="34289"/>
                  </a:lnTo>
                  <a:lnTo>
                    <a:pt x="505578" y="24407"/>
                  </a:lnTo>
                  <a:lnTo>
                    <a:pt x="537051" y="21015"/>
                  </a:lnTo>
                  <a:lnTo>
                    <a:pt x="568537" y="24407"/>
                  </a:lnTo>
                  <a:lnTo>
                    <a:pt x="598247" y="34289"/>
                  </a:lnTo>
                  <a:lnTo>
                    <a:pt x="625206" y="50214"/>
                  </a:lnTo>
                  <a:lnTo>
                    <a:pt x="648440" y="71736"/>
                  </a:lnTo>
                  <a:lnTo>
                    <a:pt x="677334" y="97949"/>
                  </a:lnTo>
                  <a:lnTo>
                    <a:pt x="711196" y="116695"/>
                  </a:lnTo>
                  <a:lnTo>
                    <a:pt x="748402" y="127348"/>
                  </a:lnTo>
                  <a:lnTo>
                    <a:pt x="787326" y="129284"/>
                  </a:lnTo>
                  <a:lnTo>
                    <a:pt x="818991" y="130459"/>
                  </a:lnTo>
                  <a:lnTo>
                    <a:pt x="849318" y="138261"/>
                  </a:lnTo>
                  <a:lnTo>
                    <a:pt x="901972" y="172172"/>
                  </a:lnTo>
                  <a:lnTo>
                    <a:pt x="935845" y="224822"/>
                  </a:lnTo>
                  <a:lnTo>
                    <a:pt x="944840" y="286787"/>
                  </a:lnTo>
                  <a:lnTo>
                    <a:pt x="946714" y="325761"/>
                  </a:lnTo>
                  <a:lnTo>
                    <a:pt x="957364" y="362958"/>
                  </a:lnTo>
                  <a:lnTo>
                    <a:pt x="976137" y="396796"/>
                  </a:lnTo>
                  <a:lnTo>
                    <a:pt x="1002377" y="425693"/>
                  </a:lnTo>
                  <a:lnTo>
                    <a:pt x="1023902" y="448921"/>
                  </a:lnTo>
                  <a:lnTo>
                    <a:pt x="1039823" y="475876"/>
                  </a:lnTo>
                  <a:lnTo>
                    <a:pt x="1049698" y="505582"/>
                  </a:lnTo>
                  <a:lnTo>
                    <a:pt x="1053088" y="537062"/>
                  </a:lnTo>
                  <a:lnTo>
                    <a:pt x="1049698" y="568547"/>
                  </a:lnTo>
                  <a:lnTo>
                    <a:pt x="1039823" y="598255"/>
                  </a:lnTo>
                  <a:lnTo>
                    <a:pt x="1023902" y="625208"/>
                  </a:lnTo>
                  <a:lnTo>
                    <a:pt x="1002377" y="648430"/>
                  </a:lnTo>
                  <a:lnTo>
                    <a:pt x="976137" y="677321"/>
                  </a:lnTo>
                  <a:lnTo>
                    <a:pt x="957364" y="711157"/>
                  </a:lnTo>
                  <a:lnTo>
                    <a:pt x="946714" y="748356"/>
                  </a:lnTo>
                  <a:lnTo>
                    <a:pt x="944840" y="787337"/>
                  </a:lnTo>
                  <a:lnTo>
                    <a:pt x="943640" y="818979"/>
                  </a:lnTo>
                  <a:lnTo>
                    <a:pt x="935845" y="849298"/>
                  </a:lnTo>
                  <a:lnTo>
                    <a:pt x="901972" y="901962"/>
                  </a:lnTo>
                  <a:lnTo>
                    <a:pt x="849314" y="935875"/>
                  </a:lnTo>
                  <a:lnTo>
                    <a:pt x="787326" y="944840"/>
                  </a:lnTo>
                  <a:lnTo>
                    <a:pt x="748274" y="946676"/>
                  </a:lnTo>
                  <a:lnTo>
                    <a:pt x="711083" y="957334"/>
                  </a:lnTo>
                  <a:lnTo>
                    <a:pt x="677292" y="976133"/>
                  </a:lnTo>
                  <a:lnTo>
                    <a:pt x="648440" y="1002388"/>
                  </a:lnTo>
                  <a:lnTo>
                    <a:pt x="625206" y="1023908"/>
                  </a:lnTo>
                  <a:lnTo>
                    <a:pt x="598247" y="1039829"/>
                  </a:lnTo>
                  <a:lnTo>
                    <a:pt x="568537" y="1049707"/>
                  </a:lnTo>
                  <a:lnTo>
                    <a:pt x="537051" y="1053098"/>
                  </a:lnTo>
                  <a:lnTo>
                    <a:pt x="505578" y="1049707"/>
                  </a:lnTo>
                  <a:lnTo>
                    <a:pt x="475874" y="1039829"/>
                  </a:lnTo>
                  <a:lnTo>
                    <a:pt x="448917" y="1023908"/>
                  </a:lnTo>
                  <a:lnTo>
                    <a:pt x="425683" y="1002388"/>
                  </a:lnTo>
                  <a:lnTo>
                    <a:pt x="396811" y="976146"/>
                  </a:lnTo>
                  <a:lnTo>
                    <a:pt x="363002" y="957370"/>
                  </a:lnTo>
                  <a:lnTo>
                    <a:pt x="325811" y="946715"/>
                  </a:lnTo>
                  <a:lnTo>
                    <a:pt x="286797" y="944840"/>
                  </a:lnTo>
                  <a:lnTo>
                    <a:pt x="255131" y="943675"/>
                  </a:lnTo>
                  <a:lnTo>
                    <a:pt x="224802" y="935875"/>
                  </a:lnTo>
                  <a:lnTo>
                    <a:pt x="172151" y="901962"/>
                  </a:lnTo>
                  <a:lnTo>
                    <a:pt x="138277" y="849298"/>
                  </a:lnTo>
                  <a:lnTo>
                    <a:pt x="129273" y="787337"/>
                  </a:lnTo>
                  <a:lnTo>
                    <a:pt x="127394" y="748356"/>
                  </a:lnTo>
                  <a:lnTo>
                    <a:pt x="116742" y="711157"/>
                  </a:lnTo>
                  <a:lnTo>
                    <a:pt x="97974" y="677321"/>
                  </a:lnTo>
                  <a:lnTo>
                    <a:pt x="71746" y="648430"/>
                  </a:lnTo>
                  <a:lnTo>
                    <a:pt x="50218" y="625208"/>
                  </a:lnTo>
                  <a:lnTo>
                    <a:pt x="34290" y="598255"/>
                  </a:lnTo>
                  <a:lnTo>
                    <a:pt x="24408" y="568547"/>
                  </a:lnTo>
                  <a:lnTo>
                    <a:pt x="21015" y="537062"/>
                  </a:lnTo>
                  <a:lnTo>
                    <a:pt x="24408" y="505582"/>
                  </a:lnTo>
                  <a:lnTo>
                    <a:pt x="34290" y="475876"/>
                  </a:lnTo>
                  <a:lnTo>
                    <a:pt x="50218" y="448921"/>
                  </a:lnTo>
                  <a:lnTo>
                    <a:pt x="71746" y="425693"/>
                  </a:lnTo>
                  <a:lnTo>
                    <a:pt x="76123" y="421871"/>
                  </a:lnTo>
                  <a:lnTo>
                    <a:pt x="76594" y="415233"/>
                  </a:lnTo>
                  <a:lnTo>
                    <a:pt x="68982" y="406479"/>
                  </a:lnTo>
                  <a:lnTo>
                    <a:pt x="62354" y="406039"/>
                  </a:lnTo>
                  <a:lnTo>
                    <a:pt x="57956" y="409830"/>
                  </a:lnTo>
                  <a:lnTo>
                    <a:pt x="33364" y="436368"/>
                  </a:lnTo>
                  <a:lnTo>
                    <a:pt x="15168" y="467163"/>
                  </a:lnTo>
                  <a:lnTo>
                    <a:pt x="3877" y="501099"/>
                  </a:lnTo>
                  <a:lnTo>
                    <a:pt x="0" y="537062"/>
                  </a:lnTo>
                  <a:lnTo>
                    <a:pt x="3877" y="573030"/>
                  </a:lnTo>
                  <a:lnTo>
                    <a:pt x="15168" y="606967"/>
                  </a:lnTo>
                  <a:lnTo>
                    <a:pt x="33364" y="637756"/>
                  </a:lnTo>
                  <a:lnTo>
                    <a:pt x="57956" y="664283"/>
                  </a:lnTo>
                  <a:lnTo>
                    <a:pt x="80909" y="689577"/>
                  </a:lnTo>
                  <a:lnTo>
                    <a:pt x="97334" y="719196"/>
                  </a:lnTo>
                  <a:lnTo>
                    <a:pt x="106656" y="751758"/>
                  </a:lnTo>
                  <a:lnTo>
                    <a:pt x="108300" y="785881"/>
                  </a:lnTo>
                  <a:lnTo>
                    <a:pt x="109685" y="822031"/>
                  </a:lnTo>
                  <a:lnTo>
                    <a:pt x="118598" y="856667"/>
                  </a:lnTo>
                  <a:lnTo>
                    <a:pt x="157293" y="916820"/>
                  </a:lnTo>
                  <a:lnTo>
                    <a:pt x="217524" y="955487"/>
                  </a:lnTo>
                  <a:lnTo>
                    <a:pt x="288232" y="965813"/>
                  </a:lnTo>
                  <a:lnTo>
                    <a:pt x="322405" y="967470"/>
                  </a:lnTo>
                  <a:lnTo>
                    <a:pt x="354965" y="976793"/>
                  </a:lnTo>
                  <a:lnTo>
                    <a:pt x="384560" y="993217"/>
                  </a:lnTo>
                  <a:lnTo>
                    <a:pt x="409840" y="1016178"/>
                  </a:lnTo>
                  <a:lnTo>
                    <a:pt x="436371" y="1040762"/>
                  </a:lnTo>
                  <a:lnTo>
                    <a:pt x="467159" y="1058952"/>
                  </a:lnTo>
                  <a:lnTo>
                    <a:pt x="501091" y="1070238"/>
                  </a:lnTo>
                  <a:lnTo>
                    <a:pt x="537051" y="1074113"/>
                  </a:lnTo>
                  <a:lnTo>
                    <a:pt x="573024" y="1070238"/>
                  </a:lnTo>
                  <a:lnTo>
                    <a:pt x="606961" y="1058952"/>
                  </a:lnTo>
                  <a:lnTo>
                    <a:pt x="637752" y="1040762"/>
                  </a:lnTo>
                  <a:lnTo>
                    <a:pt x="664283" y="1016178"/>
                  </a:lnTo>
                  <a:lnTo>
                    <a:pt x="689554" y="993214"/>
                  </a:lnTo>
                  <a:lnTo>
                    <a:pt x="719133" y="976785"/>
                  </a:lnTo>
                  <a:lnTo>
                    <a:pt x="751687" y="967461"/>
                  </a:lnTo>
                  <a:lnTo>
                    <a:pt x="785881" y="965813"/>
                  </a:lnTo>
                  <a:lnTo>
                    <a:pt x="821896" y="964407"/>
                  </a:lnTo>
                  <a:lnTo>
                    <a:pt x="856551" y="955499"/>
                  </a:lnTo>
                  <a:lnTo>
                    <a:pt x="916830" y="916820"/>
                  </a:lnTo>
                  <a:lnTo>
                    <a:pt x="955525" y="856667"/>
                  </a:lnTo>
                  <a:lnTo>
                    <a:pt x="965823" y="785881"/>
                  </a:lnTo>
                  <a:lnTo>
                    <a:pt x="967454" y="751758"/>
                  </a:lnTo>
                  <a:lnTo>
                    <a:pt x="976769" y="719197"/>
                  </a:lnTo>
                  <a:lnTo>
                    <a:pt x="993198" y="689582"/>
                  </a:lnTo>
                  <a:lnTo>
                    <a:pt x="1016168" y="664293"/>
                  </a:lnTo>
                  <a:lnTo>
                    <a:pt x="1040752" y="637761"/>
                  </a:lnTo>
                  <a:lnTo>
                    <a:pt x="1058941" y="606968"/>
                  </a:lnTo>
                  <a:lnTo>
                    <a:pt x="1070228" y="573030"/>
                  </a:lnTo>
                  <a:lnTo>
                    <a:pt x="1074103" y="537062"/>
                  </a:lnTo>
                  <a:lnTo>
                    <a:pt x="1070228" y="501100"/>
                  </a:lnTo>
                  <a:lnTo>
                    <a:pt x="1058941" y="467165"/>
                  </a:lnTo>
                  <a:lnTo>
                    <a:pt x="1040752" y="436373"/>
                  </a:lnTo>
                  <a:lnTo>
                    <a:pt x="1016168" y="409840"/>
                  </a:lnTo>
                  <a:lnTo>
                    <a:pt x="993198" y="384544"/>
                  </a:lnTo>
                  <a:lnTo>
                    <a:pt x="976769" y="354923"/>
                  </a:lnTo>
                  <a:lnTo>
                    <a:pt x="967454" y="322361"/>
                  </a:lnTo>
                  <a:lnTo>
                    <a:pt x="965823" y="288242"/>
                  </a:lnTo>
                  <a:lnTo>
                    <a:pt x="964438" y="252097"/>
                  </a:lnTo>
                  <a:lnTo>
                    <a:pt x="955525" y="217461"/>
                  </a:lnTo>
                  <a:lnTo>
                    <a:pt x="916830" y="157314"/>
                  </a:lnTo>
                  <a:lnTo>
                    <a:pt x="856590" y="118578"/>
                  </a:lnTo>
                  <a:lnTo>
                    <a:pt x="785881" y="108310"/>
                  </a:lnTo>
                  <a:lnTo>
                    <a:pt x="751678" y="106700"/>
                  </a:lnTo>
                  <a:lnTo>
                    <a:pt x="719126" y="97370"/>
                  </a:lnTo>
                  <a:lnTo>
                    <a:pt x="689551" y="80918"/>
                  </a:lnTo>
                  <a:lnTo>
                    <a:pt x="664283" y="57945"/>
                  </a:lnTo>
                  <a:lnTo>
                    <a:pt x="637752" y="33355"/>
                  </a:lnTo>
                  <a:lnTo>
                    <a:pt x="606961" y="15163"/>
                  </a:lnTo>
                  <a:lnTo>
                    <a:pt x="573024" y="3875"/>
                  </a:lnTo>
                  <a:lnTo>
                    <a:pt x="537051" y="0"/>
                  </a:lnTo>
                  <a:close/>
                </a:path>
              </a:pathLst>
            </a:custGeom>
            <a:solidFill>
              <a:srgbClr val="020302"/>
            </a:solidFill>
          </p:spPr>
          <p:txBody>
            <a:bodyPr wrap="square" lIns="0" tIns="0" rIns="0" bIns="0" rtlCol="0"/>
            <a:lstStyle/>
            <a:p>
              <a:endParaRPr/>
            </a:p>
          </p:txBody>
        </p:sp>
        <p:sp>
          <p:nvSpPr>
            <p:cNvPr id="49" name="object 49"/>
            <p:cNvSpPr/>
            <p:nvPr/>
          </p:nvSpPr>
          <p:spPr>
            <a:xfrm>
              <a:off x="16512904" y="7252326"/>
              <a:ext cx="582930" cy="584835"/>
            </a:xfrm>
            <a:custGeom>
              <a:avLst/>
              <a:gdLst/>
              <a:ahLst/>
              <a:cxnLst/>
              <a:rect l="l" t="t" r="r" b="b"/>
              <a:pathLst>
                <a:path w="582930" h="584834">
                  <a:moveTo>
                    <a:pt x="299615" y="0"/>
                  </a:moveTo>
                  <a:lnTo>
                    <a:pt x="255466" y="2109"/>
                  </a:lnTo>
                  <a:lnTo>
                    <a:pt x="211643" y="11066"/>
                  </a:lnTo>
                  <a:lnTo>
                    <a:pt x="168909" y="27007"/>
                  </a:lnTo>
                  <a:lnTo>
                    <a:pt x="128027" y="50074"/>
                  </a:lnTo>
                  <a:lnTo>
                    <a:pt x="121933" y="59843"/>
                  </a:lnTo>
                  <a:lnTo>
                    <a:pt x="128446" y="69487"/>
                  </a:lnTo>
                  <a:lnTo>
                    <a:pt x="134969" y="70743"/>
                  </a:lnTo>
                  <a:lnTo>
                    <a:pt x="139775" y="67518"/>
                  </a:lnTo>
                  <a:lnTo>
                    <a:pt x="182031" y="44130"/>
                  </a:lnTo>
                  <a:lnTo>
                    <a:pt x="226316" y="28895"/>
                  </a:lnTo>
                  <a:lnTo>
                    <a:pt x="271660" y="21634"/>
                  </a:lnTo>
                  <a:lnTo>
                    <a:pt x="317090" y="22167"/>
                  </a:lnTo>
                  <a:lnTo>
                    <a:pt x="361635" y="30314"/>
                  </a:lnTo>
                  <a:lnTo>
                    <a:pt x="404322" y="45897"/>
                  </a:lnTo>
                  <a:lnTo>
                    <a:pt x="444180" y="68736"/>
                  </a:lnTo>
                  <a:lnTo>
                    <a:pt x="480238" y="98651"/>
                  </a:lnTo>
                  <a:lnTo>
                    <a:pt x="511523" y="135464"/>
                  </a:lnTo>
                  <a:lnTo>
                    <a:pt x="538132" y="181884"/>
                  </a:lnTo>
                  <a:lnTo>
                    <a:pt x="554901" y="231859"/>
                  </a:lnTo>
                  <a:lnTo>
                    <a:pt x="561552" y="284151"/>
                  </a:lnTo>
                  <a:lnTo>
                    <a:pt x="557805" y="337521"/>
                  </a:lnTo>
                  <a:lnTo>
                    <a:pt x="543797" y="389156"/>
                  </a:lnTo>
                  <a:lnTo>
                    <a:pt x="520316" y="436351"/>
                  </a:lnTo>
                  <a:lnTo>
                    <a:pt x="488036" y="478028"/>
                  </a:lnTo>
                  <a:lnTo>
                    <a:pt x="447630" y="513107"/>
                  </a:lnTo>
                  <a:lnTo>
                    <a:pt x="401228" y="539733"/>
                  </a:lnTo>
                  <a:lnTo>
                    <a:pt x="351261" y="556515"/>
                  </a:lnTo>
                  <a:lnTo>
                    <a:pt x="298969" y="563160"/>
                  </a:lnTo>
                  <a:lnTo>
                    <a:pt x="245594" y="559378"/>
                  </a:lnTo>
                  <a:lnTo>
                    <a:pt x="193950" y="545370"/>
                  </a:lnTo>
                  <a:lnTo>
                    <a:pt x="146753" y="521892"/>
                  </a:lnTo>
                  <a:lnTo>
                    <a:pt x="105075" y="489618"/>
                  </a:lnTo>
                  <a:lnTo>
                    <a:pt x="69987" y="449224"/>
                  </a:lnTo>
                  <a:lnTo>
                    <a:pt x="37633" y="388709"/>
                  </a:lnTo>
                  <a:lnTo>
                    <a:pt x="21528" y="322202"/>
                  </a:lnTo>
                  <a:lnTo>
                    <a:pt x="20899" y="316432"/>
                  </a:lnTo>
                  <a:lnTo>
                    <a:pt x="15559" y="312286"/>
                  </a:lnTo>
                  <a:lnTo>
                    <a:pt x="4167" y="313542"/>
                  </a:lnTo>
                  <a:lnTo>
                    <a:pt x="0" y="318736"/>
                  </a:lnTo>
                  <a:lnTo>
                    <a:pt x="638" y="324505"/>
                  </a:lnTo>
                  <a:lnTo>
                    <a:pt x="17986" y="396185"/>
                  </a:lnTo>
                  <a:lnTo>
                    <a:pt x="52877" y="461402"/>
                  </a:lnTo>
                  <a:lnTo>
                    <a:pt x="82514" y="496896"/>
                  </a:lnTo>
                  <a:lnTo>
                    <a:pt x="116846" y="526887"/>
                  </a:lnTo>
                  <a:lnTo>
                    <a:pt x="155282" y="551001"/>
                  </a:lnTo>
                  <a:lnTo>
                    <a:pt x="197226" y="568866"/>
                  </a:lnTo>
                  <a:lnTo>
                    <a:pt x="242086" y="580110"/>
                  </a:lnTo>
                  <a:lnTo>
                    <a:pt x="291383" y="584267"/>
                  </a:lnTo>
                  <a:lnTo>
                    <a:pt x="336014" y="580817"/>
                  </a:lnTo>
                  <a:lnTo>
                    <a:pt x="379399" y="570564"/>
                  </a:lnTo>
                  <a:lnTo>
                    <a:pt x="420887" y="553659"/>
                  </a:lnTo>
                  <a:lnTo>
                    <a:pt x="459828" y="530248"/>
                  </a:lnTo>
                  <a:lnTo>
                    <a:pt x="495323" y="500605"/>
                  </a:lnTo>
                  <a:lnTo>
                    <a:pt x="525312" y="466268"/>
                  </a:lnTo>
                  <a:lnTo>
                    <a:pt x="549423" y="427829"/>
                  </a:lnTo>
                  <a:lnTo>
                    <a:pt x="567282" y="385884"/>
                  </a:lnTo>
                  <a:lnTo>
                    <a:pt x="578516" y="341028"/>
                  </a:lnTo>
                  <a:lnTo>
                    <a:pt x="582663" y="294967"/>
                  </a:lnTo>
                  <a:lnTo>
                    <a:pt x="579593" y="249479"/>
                  </a:lnTo>
                  <a:lnTo>
                    <a:pt x="569461" y="205249"/>
                  </a:lnTo>
                  <a:lnTo>
                    <a:pt x="552425" y="162960"/>
                  </a:lnTo>
                  <a:lnTo>
                    <a:pt x="528643" y="123297"/>
                  </a:lnTo>
                  <a:lnTo>
                    <a:pt x="498555" y="87259"/>
                  </a:lnTo>
                  <a:lnTo>
                    <a:pt x="464216" y="57231"/>
                  </a:lnTo>
                  <a:lnTo>
                    <a:pt x="426390" y="33351"/>
                  </a:lnTo>
                  <a:lnTo>
                    <a:pt x="385839" y="15760"/>
                  </a:lnTo>
                  <a:lnTo>
                    <a:pt x="343327" y="4596"/>
                  </a:lnTo>
                  <a:lnTo>
                    <a:pt x="299615" y="0"/>
                  </a:lnTo>
                  <a:close/>
                </a:path>
              </a:pathLst>
            </a:custGeom>
            <a:solidFill>
              <a:srgbClr val="FFFFFF"/>
            </a:solidFill>
          </p:spPr>
          <p:txBody>
            <a:bodyPr wrap="square" lIns="0" tIns="0" rIns="0" bIns="0" rtlCol="0"/>
            <a:lstStyle/>
            <a:p>
              <a:endParaRPr/>
            </a:p>
          </p:txBody>
        </p:sp>
      </p:grpSp>
      <p:sp>
        <p:nvSpPr>
          <p:cNvPr id="50" name="object 50"/>
          <p:cNvSpPr/>
          <p:nvPr/>
        </p:nvSpPr>
        <p:spPr>
          <a:xfrm>
            <a:off x="18000645" y="6762077"/>
            <a:ext cx="2091689" cy="2214880"/>
          </a:xfrm>
          <a:custGeom>
            <a:avLst/>
            <a:gdLst/>
            <a:ahLst/>
            <a:cxnLst/>
            <a:rect l="l" t="t" r="r" b="b"/>
            <a:pathLst>
              <a:path w="2091690" h="2214879">
                <a:moveTo>
                  <a:pt x="2091590" y="0"/>
                </a:moveTo>
                <a:lnTo>
                  <a:pt x="0" y="0"/>
                </a:lnTo>
                <a:lnTo>
                  <a:pt x="0" y="2214717"/>
                </a:lnTo>
                <a:lnTo>
                  <a:pt x="2091590" y="2214717"/>
                </a:lnTo>
                <a:lnTo>
                  <a:pt x="2091590" y="0"/>
                </a:lnTo>
                <a:close/>
              </a:path>
            </a:pathLst>
          </a:custGeom>
          <a:solidFill>
            <a:srgbClr val="ECEDF1"/>
          </a:solidFill>
        </p:spPr>
        <p:txBody>
          <a:bodyPr wrap="square" lIns="0" tIns="0" rIns="0" bIns="0" rtlCol="0"/>
          <a:lstStyle/>
          <a:p>
            <a:endParaRPr/>
          </a:p>
        </p:txBody>
      </p:sp>
      <p:grpSp>
        <p:nvGrpSpPr>
          <p:cNvPr id="51" name="object 51"/>
          <p:cNvGrpSpPr/>
          <p:nvPr/>
        </p:nvGrpSpPr>
        <p:grpSpPr>
          <a:xfrm>
            <a:off x="16052361" y="4801816"/>
            <a:ext cx="1583055" cy="1544955"/>
            <a:chOff x="16052361" y="4801816"/>
            <a:chExt cx="1583055" cy="1544955"/>
          </a:xfrm>
        </p:grpSpPr>
        <p:sp>
          <p:nvSpPr>
            <p:cNvPr id="52" name="object 52"/>
            <p:cNvSpPr/>
            <p:nvPr/>
          </p:nvSpPr>
          <p:spPr>
            <a:xfrm>
              <a:off x="16062195" y="4811637"/>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53" name="object 53"/>
            <p:cNvSpPr/>
            <p:nvPr/>
          </p:nvSpPr>
          <p:spPr>
            <a:xfrm>
              <a:off x="16052355" y="4801825"/>
              <a:ext cx="1583055" cy="1544955"/>
            </a:xfrm>
            <a:custGeom>
              <a:avLst/>
              <a:gdLst/>
              <a:ahLst/>
              <a:cxnLst/>
              <a:rect l="l" t="t" r="r" b="b"/>
              <a:pathLst>
                <a:path w="1583055" h="1544954">
                  <a:moveTo>
                    <a:pt x="1068247" y="1529613"/>
                  </a:moveTo>
                  <a:lnTo>
                    <a:pt x="1063840" y="1525231"/>
                  </a:lnTo>
                  <a:lnTo>
                    <a:pt x="789990" y="1525231"/>
                  </a:lnTo>
                  <a:lnTo>
                    <a:pt x="742137" y="1522831"/>
                  </a:lnTo>
                  <a:lnTo>
                    <a:pt x="695185" y="1515681"/>
                  </a:lnTo>
                  <a:lnTo>
                    <a:pt x="649401" y="1503870"/>
                  </a:lnTo>
                  <a:lnTo>
                    <a:pt x="605066" y="1487500"/>
                  </a:lnTo>
                  <a:lnTo>
                    <a:pt x="562457" y="1466634"/>
                  </a:lnTo>
                  <a:lnTo>
                    <a:pt x="521855" y="1441361"/>
                  </a:lnTo>
                  <a:lnTo>
                    <a:pt x="499122" y="1428165"/>
                  </a:lnTo>
                  <a:lnTo>
                    <a:pt x="474370" y="1418602"/>
                  </a:lnTo>
                  <a:lnTo>
                    <a:pt x="447941" y="1412786"/>
                  </a:lnTo>
                  <a:lnTo>
                    <a:pt x="420204" y="1410817"/>
                  </a:lnTo>
                  <a:lnTo>
                    <a:pt x="19646" y="1410817"/>
                  </a:lnTo>
                  <a:lnTo>
                    <a:pt x="19646" y="950036"/>
                  </a:lnTo>
                  <a:lnTo>
                    <a:pt x="15252" y="945642"/>
                  </a:lnTo>
                  <a:lnTo>
                    <a:pt x="4394" y="945642"/>
                  </a:lnTo>
                  <a:lnTo>
                    <a:pt x="0" y="950036"/>
                  </a:lnTo>
                  <a:lnTo>
                    <a:pt x="0" y="1426083"/>
                  </a:lnTo>
                  <a:lnTo>
                    <a:pt x="4394" y="1430464"/>
                  </a:lnTo>
                  <a:lnTo>
                    <a:pt x="420204" y="1430464"/>
                  </a:lnTo>
                  <a:lnTo>
                    <a:pt x="444969" y="1432204"/>
                  </a:lnTo>
                  <a:lnTo>
                    <a:pt x="468515" y="1437360"/>
                  </a:lnTo>
                  <a:lnTo>
                    <a:pt x="490512" y="1445831"/>
                  </a:lnTo>
                  <a:lnTo>
                    <a:pt x="510641" y="1457528"/>
                  </a:lnTo>
                  <a:lnTo>
                    <a:pt x="552945" y="1483829"/>
                  </a:lnTo>
                  <a:lnTo>
                    <a:pt x="597344" y="1505559"/>
                  </a:lnTo>
                  <a:lnTo>
                    <a:pt x="643534" y="1522615"/>
                  </a:lnTo>
                  <a:lnTo>
                    <a:pt x="691235" y="1534922"/>
                  </a:lnTo>
                  <a:lnTo>
                    <a:pt x="740143" y="1542364"/>
                  </a:lnTo>
                  <a:lnTo>
                    <a:pt x="789990" y="1544866"/>
                  </a:lnTo>
                  <a:lnTo>
                    <a:pt x="1058418" y="1544866"/>
                  </a:lnTo>
                  <a:lnTo>
                    <a:pt x="1063840" y="1544866"/>
                  </a:lnTo>
                  <a:lnTo>
                    <a:pt x="1068247" y="1540471"/>
                  </a:lnTo>
                  <a:lnTo>
                    <a:pt x="1068247" y="1529613"/>
                  </a:lnTo>
                  <a:close/>
                </a:path>
                <a:path w="1583055" h="1544954">
                  <a:moveTo>
                    <a:pt x="1582953" y="663473"/>
                  </a:moveTo>
                  <a:lnTo>
                    <a:pt x="1574838" y="622528"/>
                  </a:lnTo>
                  <a:lnTo>
                    <a:pt x="1554581" y="586943"/>
                  </a:lnTo>
                  <a:lnTo>
                    <a:pt x="1524508" y="558863"/>
                  </a:lnTo>
                  <a:lnTo>
                    <a:pt x="1486903" y="540448"/>
                  </a:lnTo>
                  <a:lnTo>
                    <a:pt x="1444066" y="533819"/>
                  </a:lnTo>
                  <a:lnTo>
                    <a:pt x="971130" y="533819"/>
                  </a:lnTo>
                  <a:lnTo>
                    <a:pt x="982611" y="512445"/>
                  </a:lnTo>
                  <a:lnTo>
                    <a:pt x="1011389" y="444449"/>
                  </a:lnTo>
                  <a:lnTo>
                    <a:pt x="1025626" y="398691"/>
                  </a:lnTo>
                  <a:lnTo>
                    <a:pt x="1037691" y="345655"/>
                  </a:lnTo>
                  <a:lnTo>
                    <a:pt x="1046060" y="285800"/>
                  </a:lnTo>
                  <a:lnTo>
                    <a:pt x="1049197" y="219544"/>
                  </a:lnTo>
                  <a:lnTo>
                    <a:pt x="1044663" y="157683"/>
                  </a:lnTo>
                  <a:lnTo>
                    <a:pt x="1031633" y="104254"/>
                  </a:lnTo>
                  <a:lnTo>
                    <a:pt x="1010869" y="60528"/>
                  </a:lnTo>
                  <a:lnTo>
                    <a:pt x="983170" y="27736"/>
                  </a:lnTo>
                  <a:lnTo>
                    <a:pt x="949350" y="7137"/>
                  </a:lnTo>
                  <a:lnTo>
                    <a:pt x="910196" y="0"/>
                  </a:lnTo>
                  <a:lnTo>
                    <a:pt x="873150" y="10502"/>
                  </a:lnTo>
                  <a:lnTo>
                    <a:pt x="847344" y="39293"/>
                  </a:lnTo>
                  <a:lnTo>
                    <a:pt x="828433" y="82257"/>
                  </a:lnTo>
                  <a:lnTo>
                    <a:pt x="812126" y="135280"/>
                  </a:lnTo>
                  <a:lnTo>
                    <a:pt x="802589" y="167589"/>
                  </a:lnTo>
                  <a:lnTo>
                    <a:pt x="791756" y="201574"/>
                  </a:lnTo>
                  <a:lnTo>
                    <a:pt x="763333" y="272808"/>
                  </a:lnTo>
                  <a:lnTo>
                    <a:pt x="735063" y="326440"/>
                  </a:lnTo>
                  <a:lnTo>
                    <a:pt x="705777" y="370522"/>
                  </a:lnTo>
                  <a:lnTo>
                    <a:pt x="673976" y="409130"/>
                  </a:lnTo>
                  <a:lnTo>
                    <a:pt x="638124" y="446341"/>
                  </a:lnTo>
                  <a:lnTo>
                    <a:pt x="565746" y="515861"/>
                  </a:lnTo>
                  <a:lnTo>
                    <a:pt x="531368" y="549452"/>
                  </a:lnTo>
                  <a:lnTo>
                    <a:pt x="514807" y="566394"/>
                  </a:lnTo>
                  <a:lnTo>
                    <a:pt x="498551" y="584047"/>
                  </a:lnTo>
                  <a:lnTo>
                    <a:pt x="482663" y="602348"/>
                  </a:lnTo>
                  <a:lnTo>
                    <a:pt x="467182" y="621220"/>
                  </a:lnTo>
                  <a:lnTo>
                    <a:pt x="447840" y="640778"/>
                  </a:lnTo>
                  <a:lnTo>
                    <a:pt x="425297" y="655231"/>
                  </a:lnTo>
                  <a:lnTo>
                    <a:pt x="400380" y="664210"/>
                  </a:lnTo>
                  <a:lnTo>
                    <a:pt x="373888" y="667283"/>
                  </a:lnTo>
                  <a:lnTo>
                    <a:pt x="4394" y="667283"/>
                  </a:lnTo>
                  <a:lnTo>
                    <a:pt x="0" y="671677"/>
                  </a:lnTo>
                  <a:lnTo>
                    <a:pt x="0" y="754837"/>
                  </a:lnTo>
                  <a:lnTo>
                    <a:pt x="4394" y="759218"/>
                  </a:lnTo>
                  <a:lnTo>
                    <a:pt x="15252" y="759218"/>
                  </a:lnTo>
                  <a:lnTo>
                    <a:pt x="19646" y="754837"/>
                  </a:lnTo>
                  <a:lnTo>
                    <a:pt x="19646" y="686943"/>
                  </a:lnTo>
                  <a:lnTo>
                    <a:pt x="373888" y="686943"/>
                  </a:lnTo>
                  <a:lnTo>
                    <a:pt x="433832" y="672947"/>
                  </a:lnTo>
                  <a:lnTo>
                    <a:pt x="482561" y="633463"/>
                  </a:lnTo>
                  <a:lnTo>
                    <a:pt x="497662" y="615022"/>
                  </a:lnTo>
                  <a:lnTo>
                    <a:pt x="513168" y="597154"/>
                  </a:lnTo>
                  <a:lnTo>
                    <a:pt x="529043" y="579920"/>
                  </a:lnTo>
                  <a:lnTo>
                    <a:pt x="545223" y="563384"/>
                  </a:lnTo>
                  <a:lnTo>
                    <a:pt x="579424" y="529945"/>
                  </a:lnTo>
                  <a:lnTo>
                    <a:pt x="645972" y="466191"/>
                  </a:lnTo>
                  <a:lnTo>
                    <a:pt x="677583" y="434251"/>
                  </a:lnTo>
                  <a:lnTo>
                    <a:pt x="705980" y="402221"/>
                  </a:lnTo>
                  <a:lnTo>
                    <a:pt x="732091" y="367677"/>
                  </a:lnTo>
                  <a:lnTo>
                    <a:pt x="756818" y="328142"/>
                  </a:lnTo>
                  <a:lnTo>
                    <a:pt x="781100" y="281216"/>
                  </a:lnTo>
                  <a:lnTo>
                    <a:pt x="797090" y="244233"/>
                  </a:lnTo>
                  <a:lnTo>
                    <a:pt x="810247" y="208241"/>
                  </a:lnTo>
                  <a:lnTo>
                    <a:pt x="830973" y="140754"/>
                  </a:lnTo>
                  <a:lnTo>
                    <a:pt x="847191" y="88265"/>
                  </a:lnTo>
                  <a:lnTo>
                    <a:pt x="863473" y="50355"/>
                  </a:lnTo>
                  <a:lnTo>
                    <a:pt x="883323" y="27368"/>
                  </a:lnTo>
                  <a:lnTo>
                    <a:pt x="910196" y="19634"/>
                  </a:lnTo>
                  <a:lnTo>
                    <a:pt x="943825" y="26149"/>
                  </a:lnTo>
                  <a:lnTo>
                    <a:pt x="996645" y="74752"/>
                  </a:lnTo>
                  <a:lnTo>
                    <a:pt x="1014463" y="114579"/>
                  </a:lnTo>
                  <a:lnTo>
                    <a:pt x="1025664" y="163220"/>
                  </a:lnTo>
                  <a:lnTo>
                    <a:pt x="1029550" y="219544"/>
                  </a:lnTo>
                  <a:lnTo>
                    <a:pt x="1024940" y="297815"/>
                  </a:lnTo>
                  <a:lnTo>
                    <a:pt x="1013028" y="366776"/>
                  </a:lnTo>
                  <a:lnTo>
                    <a:pt x="996721" y="425462"/>
                  </a:lnTo>
                  <a:lnTo>
                    <a:pt x="978916" y="472897"/>
                  </a:lnTo>
                  <a:lnTo>
                    <a:pt x="962494" y="508127"/>
                  </a:lnTo>
                  <a:lnTo>
                    <a:pt x="943406" y="541108"/>
                  </a:lnTo>
                  <a:lnTo>
                    <a:pt x="943190" y="545033"/>
                  </a:lnTo>
                  <a:lnTo>
                    <a:pt x="946594" y="551446"/>
                  </a:lnTo>
                  <a:lnTo>
                    <a:pt x="949934" y="553466"/>
                  </a:lnTo>
                  <a:lnTo>
                    <a:pt x="1444066" y="553466"/>
                  </a:lnTo>
                  <a:lnTo>
                    <a:pt x="1489417" y="562165"/>
                  </a:lnTo>
                  <a:lnTo>
                    <a:pt x="1526984" y="585889"/>
                  </a:lnTo>
                  <a:lnTo>
                    <a:pt x="1552905" y="621042"/>
                  </a:lnTo>
                  <a:lnTo>
                    <a:pt x="1563319" y="664044"/>
                  </a:lnTo>
                  <a:lnTo>
                    <a:pt x="1561731" y="687019"/>
                  </a:lnTo>
                  <a:lnTo>
                    <a:pt x="1545463" y="729018"/>
                  </a:lnTo>
                  <a:lnTo>
                    <a:pt x="1513598" y="761860"/>
                  </a:lnTo>
                  <a:lnTo>
                    <a:pt x="1472145" y="779399"/>
                  </a:lnTo>
                  <a:lnTo>
                    <a:pt x="1449247" y="781672"/>
                  </a:lnTo>
                  <a:lnTo>
                    <a:pt x="1129258" y="781672"/>
                  </a:lnTo>
                  <a:lnTo>
                    <a:pt x="1124851" y="786066"/>
                  </a:lnTo>
                  <a:lnTo>
                    <a:pt x="1124851" y="796925"/>
                  </a:lnTo>
                  <a:lnTo>
                    <a:pt x="1129258" y="801306"/>
                  </a:lnTo>
                  <a:lnTo>
                    <a:pt x="1413103" y="801306"/>
                  </a:lnTo>
                  <a:lnTo>
                    <a:pt x="1458442" y="810018"/>
                  </a:lnTo>
                  <a:lnTo>
                    <a:pt x="1495996" y="833742"/>
                  </a:lnTo>
                  <a:lnTo>
                    <a:pt x="1521917" y="868895"/>
                  </a:lnTo>
                  <a:lnTo>
                    <a:pt x="1532331" y="911898"/>
                  </a:lnTo>
                  <a:lnTo>
                    <a:pt x="1530756" y="934872"/>
                  </a:lnTo>
                  <a:lnTo>
                    <a:pt x="1514475" y="976871"/>
                  </a:lnTo>
                  <a:lnTo>
                    <a:pt x="1482610" y="1009713"/>
                  </a:lnTo>
                  <a:lnTo>
                    <a:pt x="1441170" y="1027252"/>
                  </a:lnTo>
                  <a:lnTo>
                    <a:pt x="1418297" y="1029525"/>
                  </a:lnTo>
                  <a:lnTo>
                    <a:pt x="1110195" y="1029525"/>
                  </a:lnTo>
                  <a:lnTo>
                    <a:pt x="1105814" y="1033907"/>
                  </a:lnTo>
                  <a:lnTo>
                    <a:pt x="1105814" y="1044765"/>
                  </a:lnTo>
                  <a:lnTo>
                    <a:pt x="1110195" y="1049172"/>
                  </a:lnTo>
                  <a:lnTo>
                    <a:pt x="1382115" y="1049172"/>
                  </a:lnTo>
                  <a:lnTo>
                    <a:pt x="1427454" y="1057871"/>
                  </a:lnTo>
                  <a:lnTo>
                    <a:pt x="1465021" y="1081595"/>
                  </a:lnTo>
                  <a:lnTo>
                    <a:pt x="1490941" y="1116749"/>
                  </a:lnTo>
                  <a:lnTo>
                    <a:pt x="1501343" y="1159751"/>
                  </a:lnTo>
                  <a:lnTo>
                    <a:pt x="1499768" y="1182725"/>
                  </a:lnTo>
                  <a:lnTo>
                    <a:pt x="1483487" y="1224724"/>
                  </a:lnTo>
                  <a:lnTo>
                    <a:pt x="1451622" y="1257566"/>
                  </a:lnTo>
                  <a:lnTo>
                    <a:pt x="1410182" y="1275105"/>
                  </a:lnTo>
                  <a:lnTo>
                    <a:pt x="1387309" y="1277366"/>
                  </a:lnTo>
                  <a:lnTo>
                    <a:pt x="1091133" y="1277366"/>
                  </a:lnTo>
                  <a:lnTo>
                    <a:pt x="1086739" y="1281772"/>
                  </a:lnTo>
                  <a:lnTo>
                    <a:pt x="1086739" y="1292631"/>
                  </a:lnTo>
                  <a:lnTo>
                    <a:pt x="1091133" y="1297012"/>
                  </a:lnTo>
                  <a:lnTo>
                    <a:pt x="1320139" y="1297012"/>
                  </a:lnTo>
                  <a:lnTo>
                    <a:pt x="1365478" y="1305725"/>
                  </a:lnTo>
                  <a:lnTo>
                    <a:pt x="1403045" y="1329448"/>
                  </a:lnTo>
                  <a:lnTo>
                    <a:pt x="1428965" y="1364602"/>
                  </a:lnTo>
                  <a:lnTo>
                    <a:pt x="1439379" y="1407591"/>
                  </a:lnTo>
                  <a:lnTo>
                    <a:pt x="1437792" y="1430578"/>
                  </a:lnTo>
                  <a:lnTo>
                    <a:pt x="1421523" y="1472577"/>
                  </a:lnTo>
                  <a:lnTo>
                    <a:pt x="1389659" y="1505419"/>
                  </a:lnTo>
                  <a:lnTo>
                    <a:pt x="1348219" y="1522958"/>
                  </a:lnTo>
                  <a:lnTo>
                    <a:pt x="1325346" y="1525231"/>
                  </a:lnTo>
                  <a:lnTo>
                    <a:pt x="1243647" y="1525231"/>
                  </a:lnTo>
                  <a:lnTo>
                    <a:pt x="1239266" y="1529613"/>
                  </a:lnTo>
                  <a:lnTo>
                    <a:pt x="1239266" y="1540471"/>
                  </a:lnTo>
                  <a:lnTo>
                    <a:pt x="1243647" y="1544866"/>
                  </a:lnTo>
                  <a:lnTo>
                    <a:pt x="1325346" y="1544866"/>
                  </a:lnTo>
                  <a:lnTo>
                    <a:pt x="1352156" y="1542211"/>
                  </a:lnTo>
                  <a:lnTo>
                    <a:pt x="1400733" y="1521650"/>
                  </a:lnTo>
                  <a:lnTo>
                    <a:pt x="1438084" y="1483156"/>
                  </a:lnTo>
                  <a:lnTo>
                    <a:pt x="1457159" y="1433944"/>
                  </a:lnTo>
                  <a:lnTo>
                    <a:pt x="1459026" y="1407020"/>
                  </a:lnTo>
                  <a:lnTo>
                    <a:pt x="1453426" y="1373479"/>
                  </a:lnTo>
                  <a:lnTo>
                    <a:pt x="1439570" y="1343177"/>
                  </a:lnTo>
                  <a:lnTo>
                    <a:pt x="1418678" y="1317282"/>
                  </a:lnTo>
                  <a:lnTo>
                    <a:pt x="1391970" y="1296936"/>
                  </a:lnTo>
                  <a:lnTo>
                    <a:pt x="1417472" y="1293634"/>
                  </a:lnTo>
                  <a:lnTo>
                    <a:pt x="1463636" y="1273149"/>
                  </a:lnTo>
                  <a:lnTo>
                    <a:pt x="1500047" y="1235303"/>
                  </a:lnTo>
                  <a:lnTo>
                    <a:pt x="1519135" y="1186091"/>
                  </a:lnTo>
                  <a:lnTo>
                    <a:pt x="1520990" y="1159179"/>
                  </a:lnTo>
                  <a:lnTo>
                    <a:pt x="1514906" y="1124051"/>
                  </a:lnTo>
                  <a:lnTo>
                    <a:pt x="1499793" y="1092581"/>
                  </a:lnTo>
                  <a:lnTo>
                    <a:pt x="1477060" y="1066063"/>
                  </a:lnTo>
                  <a:lnTo>
                    <a:pt x="1448142" y="1045845"/>
                  </a:lnTo>
                  <a:lnTo>
                    <a:pt x="1466443" y="1040295"/>
                  </a:lnTo>
                  <a:lnTo>
                    <a:pt x="1499730" y="1021549"/>
                  </a:lnTo>
                  <a:lnTo>
                    <a:pt x="1531035" y="987450"/>
                  </a:lnTo>
                  <a:lnTo>
                    <a:pt x="1550123" y="938237"/>
                  </a:lnTo>
                  <a:lnTo>
                    <a:pt x="1551978" y="911313"/>
                  </a:lnTo>
                  <a:lnTo>
                    <a:pt x="1545894" y="876198"/>
                  </a:lnTo>
                  <a:lnTo>
                    <a:pt x="1530769" y="844727"/>
                  </a:lnTo>
                  <a:lnTo>
                    <a:pt x="1508048" y="818210"/>
                  </a:lnTo>
                  <a:lnTo>
                    <a:pt x="1479130" y="797991"/>
                  </a:lnTo>
                  <a:lnTo>
                    <a:pt x="1497418" y="792429"/>
                  </a:lnTo>
                  <a:lnTo>
                    <a:pt x="1530705" y="773696"/>
                  </a:lnTo>
                  <a:lnTo>
                    <a:pt x="1562023" y="739597"/>
                  </a:lnTo>
                  <a:lnTo>
                    <a:pt x="1581099" y="690384"/>
                  </a:lnTo>
                  <a:lnTo>
                    <a:pt x="1582953" y="663473"/>
                  </a:lnTo>
                  <a:close/>
                </a:path>
              </a:pathLst>
            </a:custGeom>
            <a:solidFill>
              <a:srgbClr val="020302"/>
            </a:solidFill>
          </p:spPr>
          <p:txBody>
            <a:bodyPr wrap="square" lIns="0" tIns="0" rIns="0" bIns="0" rtlCol="0"/>
            <a:lstStyle/>
            <a:p>
              <a:endParaRPr/>
            </a:p>
          </p:txBody>
        </p:sp>
      </p:grpSp>
      <p:grpSp>
        <p:nvGrpSpPr>
          <p:cNvPr id="54" name="object 54"/>
          <p:cNvGrpSpPr/>
          <p:nvPr/>
        </p:nvGrpSpPr>
        <p:grpSpPr>
          <a:xfrm>
            <a:off x="18149774" y="7622121"/>
            <a:ext cx="861060" cy="887730"/>
            <a:chOff x="18149774" y="7622121"/>
            <a:chExt cx="861060" cy="887730"/>
          </a:xfrm>
        </p:grpSpPr>
        <p:sp>
          <p:nvSpPr>
            <p:cNvPr id="55" name="object 55"/>
            <p:cNvSpPr/>
            <p:nvPr/>
          </p:nvSpPr>
          <p:spPr>
            <a:xfrm>
              <a:off x="18159589" y="7633234"/>
              <a:ext cx="841375" cy="866140"/>
            </a:xfrm>
            <a:custGeom>
              <a:avLst/>
              <a:gdLst/>
              <a:ahLst/>
              <a:cxnLst/>
              <a:rect l="l" t="t" r="r" b="b"/>
              <a:pathLst>
                <a:path w="841375" h="866140">
                  <a:moveTo>
                    <a:pt x="355609" y="0"/>
                  </a:moveTo>
                  <a:lnTo>
                    <a:pt x="334878" y="114"/>
                  </a:lnTo>
                  <a:lnTo>
                    <a:pt x="316939" y="10505"/>
                  </a:lnTo>
                  <a:lnTo>
                    <a:pt x="306452" y="29910"/>
                  </a:lnTo>
                  <a:lnTo>
                    <a:pt x="256129" y="257107"/>
                  </a:lnTo>
                  <a:lnTo>
                    <a:pt x="253128" y="265769"/>
                  </a:lnTo>
                  <a:lnTo>
                    <a:pt x="248294" y="273426"/>
                  </a:lnTo>
                  <a:lnTo>
                    <a:pt x="241855" y="279795"/>
                  </a:lnTo>
                  <a:lnTo>
                    <a:pt x="234036" y="284593"/>
                  </a:lnTo>
                  <a:lnTo>
                    <a:pt x="22995" y="382590"/>
                  </a:lnTo>
                  <a:lnTo>
                    <a:pt x="6295" y="397006"/>
                  </a:lnTo>
                  <a:lnTo>
                    <a:pt x="0" y="416761"/>
                  </a:lnTo>
                  <a:lnTo>
                    <a:pt x="4343" y="437032"/>
                  </a:lnTo>
                  <a:lnTo>
                    <a:pt x="19560" y="452996"/>
                  </a:lnTo>
                  <a:lnTo>
                    <a:pt x="220067" y="571056"/>
                  </a:lnTo>
                  <a:lnTo>
                    <a:pt x="227383" y="576591"/>
                  </a:lnTo>
                  <a:lnTo>
                    <a:pt x="233174" y="583555"/>
                  </a:lnTo>
                  <a:lnTo>
                    <a:pt x="237242" y="591647"/>
                  </a:lnTo>
                  <a:lnTo>
                    <a:pt x="239386" y="600563"/>
                  </a:lnTo>
                  <a:lnTo>
                    <a:pt x="267385" y="831571"/>
                  </a:lnTo>
                  <a:lnTo>
                    <a:pt x="275933" y="851904"/>
                  </a:lnTo>
                  <a:lnTo>
                    <a:pt x="292773" y="863996"/>
                  </a:lnTo>
                  <a:lnTo>
                    <a:pt x="313393" y="866132"/>
                  </a:lnTo>
                  <a:lnTo>
                    <a:pt x="333279" y="856597"/>
                  </a:lnTo>
                  <a:lnTo>
                    <a:pt x="507525" y="702381"/>
                  </a:lnTo>
                  <a:lnTo>
                    <a:pt x="515051" y="697132"/>
                  </a:lnTo>
                  <a:lnTo>
                    <a:pt x="523465" y="693776"/>
                  </a:lnTo>
                  <a:lnTo>
                    <a:pt x="532420" y="692408"/>
                  </a:lnTo>
                  <a:lnTo>
                    <a:pt x="541565" y="693125"/>
                  </a:lnTo>
                  <a:lnTo>
                    <a:pt x="769904" y="737878"/>
                  </a:lnTo>
                  <a:lnTo>
                    <a:pt x="791881" y="736033"/>
                  </a:lnTo>
                  <a:lnTo>
                    <a:pt x="808584" y="723755"/>
                  </a:lnTo>
                  <a:lnTo>
                    <a:pt x="816985" y="704806"/>
                  </a:lnTo>
                  <a:lnTo>
                    <a:pt x="814060" y="682947"/>
                  </a:lnTo>
                  <a:lnTo>
                    <a:pt x="721246" y="469572"/>
                  </a:lnTo>
                  <a:lnTo>
                    <a:pt x="718577" y="460795"/>
                  </a:lnTo>
                  <a:lnTo>
                    <a:pt x="717985" y="451758"/>
                  </a:lnTo>
                  <a:lnTo>
                    <a:pt x="719454" y="442820"/>
                  </a:lnTo>
                  <a:lnTo>
                    <a:pt x="722963" y="434337"/>
                  </a:lnTo>
                  <a:lnTo>
                    <a:pt x="836091" y="231003"/>
                  </a:lnTo>
                  <a:lnTo>
                    <a:pt x="841125" y="209529"/>
                  </a:lnTo>
                  <a:lnTo>
                    <a:pt x="834606" y="189847"/>
                  </a:lnTo>
                  <a:lnTo>
                    <a:pt x="819178" y="176001"/>
                  </a:lnTo>
                  <a:lnTo>
                    <a:pt x="797484" y="172031"/>
                  </a:lnTo>
                  <a:lnTo>
                    <a:pt x="565868" y="194365"/>
                  </a:lnTo>
                  <a:lnTo>
                    <a:pt x="556701" y="194191"/>
                  </a:lnTo>
                  <a:lnTo>
                    <a:pt x="547925" y="191961"/>
                  </a:lnTo>
                  <a:lnTo>
                    <a:pt x="539878" y="187806"/>
                  </a:lnTo>
                  <a:lnTo>
                    <a:pt x="532896" y="181853"/>
                  </a:lnTo>
                  <a:lnTo>
                    <a:pt x="374471" y="11429"/>
                  </a:lnTo>
                  <a:lnTo>
                    <a:pt x="355609" y="0"/>
                  </a:lnTo>
                  <a:close/>
                </a:path>
              </a:pathLst>
            </a:custGeom>
            <a:solidFill>
              <a:srgbClr val="FFFFFF"/>
            </a:solidFill>
          </p:spPr>
          <p:txBody>
            <a:bodyPr wrap="square" lIns="0" tIns="0" rIns="0" bIns="0" rtlCol="0"/>
            <a:lstStyle/>
            <a:p>
              <a:endParaRPr/>
            </a:p>
          </p:txBody>
        </p:sp>
        <p:sp>
          <p:nvSpPr>
            <p:cNvPr id="56" name="object 56"/>
            <p:cNvSpPr/>
            <p:nvPr/>
          </p:nvSpPr>
          <p:spPr>
            <a:xfrm>
              <a:off x="18149774" y="7622121"/>
              <a:ext cx="861060" cy="887730"/>
            </a:xfrm>
            <a:custGeom>
              <a:avLst/>
              <a:gdLst/>
              <a:ahLst/>
              <a:cxnLst/>
              <a:rect l="l" t="t" r="r" b="b"/>
              <a:pathLst>
                <a:path w="861059" h="887729">
                  <a:moveTo>
                    <a:pt x="355585" y="0"/>
                  </a:moveTo>
                  <a:lnTo>
                    <a:pt x="319198" y="15370"/>
                  </a:lnTo>
                  <a:lnTo>
                    <a:pt x="256348" y="266094"/>
                  </a:lnTo>
                  <a:lnTo>
                    <a:pt x="254087" y="272596"/>
                  </a:lnTo>
                  <a:lnTo>
                    <a:pt x="250432" y="278373"/>
                  </a:lnTo>
                  <a:lnTo>
                    <a:pt x="245575" y="283185"/>
                  </a:lnTo>
                  <a:lnTo>
                    <a:pt x="239709" y="286795"/>
                  </a:lnTo>
                  <a:lnTo>
                    <a:pt x="28669" y="384803"/>
                  </a:lnTo>
                  <a:lnTo>
                    <a:pt x="17235" y="392148"/>
                  </a:lnTo>
                  <a:lnTo>
                    <a:pt x="8378" y="402097"/>
                  </a:lnTo>
                  <a:lnTo>
                    <a:pt x="2499" y="414050"/>
                  </a:lnTo>
                  <a:lnTo>
                    <a:pt x="0" y="427409"/>
                  </a:lnTo>
                  <a:lnTo>
                    <a:pt x="1170" y="440675"/>
                  </a:lnTo>
                  <a:lnTo>
                    <a:pt x="24386" y="472570"/>
                  </a:lnTo>
                  <a:lnTo>
                    <a:pt x="224893" y="590629"/>
                  </a:lnTo>
                  <a:lnTo>
                    <a:pt x="230386" y="594796"/>
                  </a:lnTo>
                  <a:lnTo>
                    <a:pt x="234754" y="600059"/>
                  </a:lnTo>
                  <a:lnTo>
                    <a:pt x="237830" y="606165"/>
                  </a:lnTo>
                  <a:lnTo>
                    <a:pt x="239448" y="612859"/>
                  </a:lnTo>
                  <a:lnTo>
                    <a:pt x="267436" y="843867"/>
                  </a:lnTo>
                  <a:lnTo>
                    <a:pt x="270898" y="857009"/>
                  </a:lnTo>
                  <a:lnTo>
                    <a:pt x="299328" y="884371"/>
                  </a:lnTo>
                  <a:lnTo>
                    <a:pt x="310838" y="887541"/>
                  </a:lnTo>
                  <a:lnTo>
                    <a:pt x="316765" y="887541"/>
                  </a:lnTo>
                  <a:lnTo>
                    <a:pt x="357808" y="867807"/>
                  </a:lnTo>
                  <a:lnTo>
                    <a:pt x="314115" y="867807"/>
                  </a:lnTo>
                  <a:lnTo>
                    <a:pt x="306074" y="865919"/>
                  </a:lnTo>
                  <a:lnTo>
                    <a:pt x="258955" y="610492"/>
                  </a:lnTo>
                  <a:lnTo>
                    <a:pt x="256271" y="599408"/>
                  </a:lnTo>
                  <a:lnTo>
                    <a:pt x="251182" y="589304"/>
                  </a:lnTo>
                  <a:lnTo>
                    <a:pt x="243958" y="580598"/>
                  </a:lnTo>
                  <a:lnTo>
                    <a:pt x="234872" y="573708"/>
                  </a:lnTo>
                  <a:lnTo>
                    <a:pt x="34354" y="455649"/>
                  </a:lnTo>
                  <a:lnTo>
                    <a:pt x="27855" y="450549"/>
                  </a:lnTo>
                  <a:lnTo>
                    <a:pt x="23122" y="444094"/>
                  </a:lnTo>
                  <a:lnTo>
                    <a:pt x="20325" y="436595"/>
                  </a:lnTo>
                  <a:lnTo>
                    <a:pt x="19632" y="428362"/>
                  </a:lnTo>
                  <a:lnTo>
                    <a:pt x="21119" y="420228"/>
                  </a:lnTo>
                  <a:lnTo>
                    <a:pt x="24631" y="413031"/>
                  </a:lnTo>
                  <a:lnTo>
                    <a:pt x="29971" y="407065"/>
                  </a:lnTo>
                  <a:lnTo>
                    <a:pt x="36941" y="402624"/>
                  </a:lnTo>
                  <a:lnTo>
                    <a:pt x="247981" y="304617"/>
                  </a:lnTo>
                  <a:lnTo>
                    <a:pt x="257694" y="298634"/>
                  </a:lnTo>
                  <a:lnTo>
                    <a:pt x="265734" y="290668"/>
                  </a:lnTo>
                  <a:lnTo>
                    <a:pt x="271784" y="281106"/>
                  </a:lnTo>
                  <a:lnTo>
                    <a:pt x="275530" y="270335"/>
                  </a:lnTo>
                  <a:lnTo>
                    <a:pt x="325874" y="43138"/>
                  </a:lnTo>
                  <a:lnTo>
                    <a:pt x="328706" y="35382"/>
                  </a:lnTo>
                  <a:lnTo>
                    <a:pt x="352680" y="19610"/>
                  </a:lnTo>
                  <a:lnTo>
                    <a:pt x="394979" y="19610"/>
                  </a:lnTo>
                  <a:lnTo>
                    <a:pt x="391485" y="15851"/>
                  </a:lnTo>
                  <a:lnTo>
                    <a:pt x="380967" y="7249"/>
                  </a:lnTo>
                  <a:lnTo>
                    <a:pt x="368770" y="1899"/>
                  </a:lnTo>
                  <a:lnTo>
                    <a:pt x="355585" y="0"/>
                  </a:lnTo>
                  <a:close/>
                </a:path>
                <a:path w="861059" h="887729">
                  <a:moveTo>
                    <a:pt x="541920" y="693728"/>
                  </a:moveTo>
                  <a:lnTo>
                    <a:pt x="530736" y="695444"/>
                  </a:lnTo>
                  <a:lnTo>
                    <a:pt x="520209" y="699620"/>
                  </a:lnTo>
                  <a:lnTo>
                    <a:pt x="510832" y="706133"/>
                  </a:lnTo>
                  <a:lnTo>
                    <a:pt x="336586" y="860348"/>
                  </a:lnTo>
                  <a:lnTo>
                    <a:pt x="329717" y="864957"/>
                  </a:lnTo>
                  <a:lnTo>
                    <a:pt x="322111" y="867465"/>
                  </a:lnTo>
                  <a:lnTo>
                    <a:pt x="314115" y="867807"/>
                  </a:lnTo>
                  <a:lnTo>
                    <a:pt x="357808" y="867807"/>
                  </a:lnTo>
                  <a:lnTo>
                    <a:pt x="523858" y="720855"/>
                  </a:lnTo>
                  <a:lnTo>
                    <a:pt x="529511" y="716909"/>
                  </a:lnTo>
                  <a:lnTo>
                    <a:pt x="535861" y="714376"/>
                  </a:lnTo>
                  <a:lnTo>
                    <a:pt x="542619" y="713340"/>
                  </a:lnTo>
                  <a:lnTo>
                    <a:pt x="648915" y="713340"/>
                  </a:lnTo>
                  <a:lnTo>
                    <a:pt x="553271" y="694594"/>
                  </a:lnTo>
                  <a:lnTo>
                    <a:pt x="541920" y="693728"/>
                  </a:lnTo>
                  <a:close/>
                </a:path>
                <a:path w="861059" h="887729">
                  <a:moveTo>
                    <a:pt x="648915" y="713340"/>
                  </a:moveTo>
                  <a:lnTo>
                    <a:pt x="542619" y="713340"/>
                  </a:lnTo>
                  <a:lnTo>
                    <a:pt x="550005" y="713922"/>
                  </a:lnTo>
                  <a:lnTo>
                    <a:pt x="549698" y="713922"/>
                  </a:lnTo>
                  <a:lnTo>
                    <a:pt x="777829" y="758624"/>
                  </a:lnTo>
                  <a:lnTo>
                    <a:pt x="791390" y="759385"/>
                  </a:lnTo>
                  <a:lnTo>
                    <a:pt x="804402" y="756548"/>
                  </a:lnTo>
                  <a:lnTo>
                    <a:pt x="816184" y="750346"/>
                  </a:lnTo>
                  <a:lnTo>
                    <a:pt x="826058" y="741012"/>
                  </a:lnTo>
                  <a:lnTo>
                    <a:pt x="826760" y="739843"/>
                  </a:lnTo>
                  <a:lnTo>
                    <a:pt x="789867" y="739843"/>
                  </a:lnTo>
                  <a:lnTo>
                    <a:pt x="781609" y="739347"/>
                  </a:lnTo>
                  <a:lnTo>
                    <a:pt x="648915" y="713340"/>
                  </a:lnTo>
                  <a:close/>
                </a:path>
                <a:path w="861059" h="887729">
                  <a:moveTo>
                    <a:pt x="850327" y="192913"/>
                  </a:moveTo>
                  <a:lnTo>
                    <a:pt x="808247" y="192913"/>
                  </a:lnTo>
                  <a:lnTo>
                    <a:pt x="816476" y="193204"/>
                  </a:lnTo>
                  <a:lnTo>
                    <a:pt x="824181" y="195699"/>
                  </a:lnTo>
                  <a:lnTo>
                    <a:pt x="830795" y="200080"/>
                  </a:lnTo>
                  <a:lnTo>
                    <a:pt x="836215" y="206337"/>
                  </a:lnTo>
                  <a:lnTo>
                    <a:pt x="839782" y="213794"/>
                  </a:lnTo>
                  <a:lnTo>
                    <a:pt x="841040" y="220977"/>
                  </a:lnTo>
                  <a:lnTo>
                    <a:pt x="841164" y="221682"/>
                  </a:lnTo>
                  <a:lnTo>
                    <a:pt x="840348" y="229649"/>
                  </a:lnTo>
                  <a:lnTo>
                    <a:pt x="837325" y="237341"/>
                  </a:lnTo>
                  <a:lnTo>
                    <a:pt x="724197" y="440675"/>
                  </a:lnTo>
                  <a:lnTo>
                    <a:pt x="719851" y="451215"/>
                  </a:lnTo>
                  <a:lnTo>
                    <a:pt x="718027" y="462383"/>
                  </a:lnTo>
                  <a:lnTo>
                    <a:pt x="718681" y="472570"/>
                  </a:lnTo>
                  <a:lnTo>
                    <a:pt x="718752" y="473678"/>
                  </a:lnTo>
                  <a:lnTo>
                    <a:pt x="722051" y="484601"/>
                  </a:lnTo>
                  <a:lnTo>
                    <a:pt x="814865" y="697966"/>
                  </a:lnTo>
                  <a:lnTo>
                    <a:pt x="817128" y="705916"/>
                  </a:lnTo>
                  <a:lnTo>
                    <a:pt x="789867" y="739843"/>
                  </a:lnTo>
                  <a:lnTo>
                    <a:pt x="826760" y="739843"/>
                  </a:lnTo>
                  <a:lnTo>
                    <a:pt x="833052" y="729365"/>
                  </a:lnTo>
                  <a:lnTo>
                    <a:pt x="836478" y="716909"/>
                  </a:lnTo>
                  <a:lnTo>
                    <a:pt x="836558" y="703212"/>
                  </a:lnTo>
                  <a:lnTo>
                    <a:pt x="832885" y="690134"/>
                  </a:lnTo>
                  <a:lnTo>
                    <a:pt x="740061" y="476769"/>
                  </a:lnTo>
                  <a:lnTo>
                    <a:pt x="738074" y="470169"/>
                  </a:lnTo>
                  <a:lnTo>
                    <a:pt x="737689" y="464153"/>
                  </a:lnTo>
                  <a:lnTo>
                    <a:pt x="737637" y="463344"/>
                  </a:lnTo>
                  <a:lnTo>
                    <a:pt x="738738" y="456594"/>
                  </a:lnTo>
                  <a:lnTo>
                    <a:pt x="741370" y="450225"/>
                  </a:lnTo>
                  <a:lnTo>
                    <a:pt x="854497" y="246891"/>
                  </a:lnTo>
                  <a:lnTo>
                    <a:pt x="859427" y="234230"/>
                  </a:lnTo>
                  <a:lnTo>
                    <a:pt x="860674" y="221682"/>
                  </a:lnTo>
                  <a:lnTo>
                    <a:pt x="860744" y="220977"/>
                  </a:lnTo>
                  <a:lnTo>
                    <a:pt x="858474" y="207851"/>
                  </a:lnTo>
                  <a:lnTo>
                    <a:pt x="852703" y="195699"/>
                  </a:lnTo>
                  <a:lnTo>
                    <a:pt x="851150" y="193858"/>
                  </a:lnTo>
                  <a:lnTo>
                    <a:pt x="850327" y="192913"/>
                  </a:lnTo>
                  <a:close/>
                </a:path>
                <a:path w="861059" h="887729">
                  <a:moveTo>
                    <a:pt x="394979" y="19610"/>
                  </a:moveTo>
                  <a:lnTo>
                    <a:pt x="363507" y="19610"/>
                  </a:lnTo>
                  <a:lnTo>
                    <a:pt x="371266" y="22960"/>
                  </a:lnTo>
                  <a:lnTo>
                    <a:pt x="535522" y="199657"/>
                  </a:lnTo>
                  <a:lnTo>
                    <a:pt x="544207" y="207034"/>
                  </a:lnTo>
                  <a:lnTo>
                    <a:pt x="554263" y="212203"/>
                  </a:lnTo>
                  <a:lnTo>
                    <a:pt x="565225" y="214997"/>
                  </a:lnTo>
                  <a:lnTo>
                    <a:pt x="576631" y="215248"/>
                  </a:lnTo>
                  <a:lnTo>
                    <a:pt x="779363" y="195699"/>
                  </a:lnTo>
                  <a:lnTo>
                    <a:pt x="568434" y="195699"/>
                  </a:lnTo>
                  <a:lnTo>
                    <a:pt x="561217" y="193858"/>
                  </a:lnTo>
                  <a:lnTo>
                    <a:pt x="555149" y="190736"/>
                  </a:lnTo>
                  <a:lnTo>
                    <a:pt x="549909" y="186285"/>
                  </a:lnTo>
                  <a:lnTo>
                    <a:pt x="394979" y="19610"/>
                  </a:lnTo>
                  <a:close/>
                </a:path>
                <a:path w="861059" h="887729">
                  <a:moveTo>
                    <a:pt x="806362" y="173364"/>
                  </a:moveTo>
                  <a:lnTo>
                    <a:pt x="574746" y="195699"/>
                  </a:lnTo>
                  <a:lnTo>
                    <a:pt x="779363" y="195699"/>
                  </a:lnTo>
                  <a:lnTo>
                    <a:pt x="808247" y="192913"/>
                  </a:lnTo>
                  <a:lnTo>
                    <a:pt x="850327" y="192913"/>
                  </a:lnTo>
                  <a:lnTo>
                    <a:pt x="843695" y="185301"/>
                  </a:lnTo>
                  <a:lnTo>
                    <a:pt x="832542" y="177939"/>
                  </a:lnTo>
                  <a:lnTo>
                    <a:pt x="819869" y="173841"/>
                  </a:lnTo>
                  <a:lnTo>
                    <a:pt x="806362" y="173364"/>
                  </a:lnTo>
                  <a:close/>
                </a:path>
              </a:pathLst>
            </a:custGeom>
            <a:solidFill>
              <a:srgbClr val="020302"/>
            </a:solidFill>
          </p:spPr>
          <p:txBody>
            <a:bodyPr wrap="square" lIns="0" tIns="0" rIns="0" bIns="0" rtlCol="0"/>
            <a:lstStyle/>
            <a:p>
              <a:endParaRPr/>
            </a:p>
          </p:txBody>
        </p:sp>
      </p:grpSp>
      <p:grpSp>
        <p:nvGrpSpPr>
          <p:cNvPr id="57" name="object 57"/>
          <p:cNvGrpSpPr/>
          <p:nvPr/>
        </p:nvGrpSpPr>
        <p:grpSpPr>
          <a:xfrm>
            <a:off x="18561828" y="7599848"/>
            <a:ext cx="1410335" cy="954405"/>
            <a:chOff x="18561828" y="7599848"/>
            <a:chExt cx="1410335" cy="954405"/>
          </a:xfrm>
        </p:grpSpPr>
        <p:sp>
          <p:nvSpPr>
            <p:cNvPr id="58" name="object 58"/>
            <p:cNvSpPr/>
            <p:nvPr/>
          </p:nvSpPr>
          <p:spPr>
            <a:xfrm>
              <a:off x="19120652" y="7633234"/>
              <a:ext cx="841375" cy="866140"/>
            </a:xfrm>
            <a:custGeom>
              <a:avLst/>
              <a:gdLst/>
              <a:ahLst/>
              <a:cxnLst/>
              <a:rect l="l" t="t" r="r" b="b"/>
              <a:pathLst>
                <a:path w="841375" h="866140">
                  <a:moveTo>
                    <a:pt x="485516" y="0"/>
                  </a:moveTo>
                  <a:lnTo>
                    <a:pt x="466654" y="11429"/>
                  </a:lnTo>
                  <a:lnTo>
                    <a:pt x="308229" y="181853"/>
                  </a:lnTo>
                  <a:lnTo>
                    <a:pt x="301247" y="187806"/>
                  </a:lnTo>
                  <a:lnTo>
                    <a:pt x="293200" y="191961"/>
                  </a:lnTo>
                  <a:lnTo>
                    <a:pt x="284424" y="194191"/>
                  </a:lnTo>
                  <a:lnTo>
                    <a:pt x="275256" y="194365"/>
                  </a:lnTo>
                  <a:lnTo>
                    <a:pt x="43641" y="172031"/>
                  </a:lnTo>
                  <a:lnTo>
                    <a:pt x="21947" y="176001"/>
                  </a:lnTo>
                  <a:lnTo>
                    <a:pt x="6519" y="189847"/>
                  </a:lnTo>
                  <a:lnTo>
                    <a:pt x="0" y="209529"/>
                  </a:lnTo>
                  <a:lnTo>
                    <a:pt x="5034" y="231003"/>
                  </a:lnTo>
                  <a:lnTo>
                    <a:pt x="118162" y="434337"/>
                  </a:lnTo>
                  <a:lnTo>
                    <a:pt x="121671" y="442820"/>
                  </a:lnTo>
                  <a:lnTo>
                    <a:pt x="123141" y="451758"/>
                  </a:lnTo>
                  <a:lnTo>
                    <a:pt x="122553" y="460795"/>
                  </a:lnTo>
                  <a:lnTo>
                    <a:pt x="119890" y="469572"/>
                  </a:lnTo>
                  <a:lnTo>
                    <a:pt x="27065" y="682947"/>
                  </a:lnTo>
                  <a:lnTo>
                    <a:pt x="24140" y="704806"/>
                  </a:lnTo>
                  <a:lnTo>
                    <a:pt x="32541" y="723755"/>
                  </a:lnTo>
                  <a:lnTo>
                    <a:pt x="49243" y="736033"/>
                  </a:lnTo>
                  <a:lnTo>
                    <a:pt x="71221" y="737878"/>
                  </a:lnTo>
                  <a:lnTo>
                    <a:pt x="299559" y="693125"/>
                  </a:lnTo>
                  <a:lnTo>
                    <a:pt x="308705" y="692408"/>
                  </a:lnTo>
                  <a:lnTo>
                    <a:pt x="317660" y="693776"/>
                  </a:lnTo>
                  <a:lnTo>
                    <a:pt x="326074" y="697132"/>
                  </a:lnTo>
                  <a:lnTo>
                    <a:pt x="333600" y="702381"/>
                  </a:lnTo>
                  <a:lnTo>
                    <a:pt x="507846" y="856597"/>
                  </a:lnTo>
                  <a:lnTo>
                    <a:pt x="527732" y="866132"/>
                  </a:lnTo>
                  <a:lnTo>
                    <a:pt x="548352" y="863996"/>
                  </a:lnTo>
                  <a:lnTo>
                    <a:pt x="565192" y="851904"/>
                  </a:lnTo>
                  <a:lnTo>
                    <a:pt x="573740" y="831571"/>
                  </a:lnTo>
                  <a:lnTo>
                    <a:pt x="601739" y="600563"/>
                  </a:lnTo>
                  <a:lnTo>
                    <a:pt x="603883" y="591647"/>
                  </a:lnTo>
                  <a:lnTo>
                    <a:pt x="607951" y="583555"/>
                  </a:lnTo>
                  <a:lnTo>
                    <a:pt x="613742" y="576591"/>
                  </a:lnTo>
                  <a:lnTo>
                    <a:pt x="621057" y="571056"/>
                  </a:lnTo>
                  <a:lnTo>
                    <a:pt x="821564" y="452996"/>
                  </a:lnTo>
                  <a:lnTo>
                    <a:pt x="836782" y="437032"/>
                  </a:lnTo>
                  <a:lnTo>
                    <a:pt x="841125" y="416761"/>
                  </a:lnTo>
                  <a:lnTo>
                    <a:pt x="834830" y="397006"/>
                  </a:lnTo>
                  <a:lnTo>
                    <a:pt x="818130" y="382590"/>
                  </a:lnTo>
                  <a:lnTo>
                    <a:pt x="607089" y="284593"/>
                  </a:lnTo>
                  <a:lnTo>
                    <a:pt x="599274" y="279795"/>
                  </a:lnTo>
                  <a:lnTo>
                    <a:pt x="592835" y="273426"/>
                  </a:lnTo>
                  <a:lnTo>
                    <a:pt x="587999" y="265769"/>
                  </a:lnTo>
                  <a:lnTo>
                    <a:pt x="584996" y="257107"/>
                  </a:lnTo>
                  <a:lnTo>
                    <a:pt x="534673" y="29910"/>
                  </a:lnTo>
                  <a:lnTo>
                    <a:pt x="524186" y="10505"/>
                  </a:lnTo>
                  <a:lnTo>
                    <a:pt x="506247" y="114"/>
                  </a:lnTo>
                  <a:lnTo>
                    <a:pt x="485516" y="0"/>
                  </a:lnTo>
                  <a:close/>
                </a:path>
              </a:pathLst>
            </a:custGeom>
            <a:solidFill>
              <a:srgbClr val="F2F1ED"/>
            </a:solidFill>
          </p:spPr>
          <p:txBody>
            <a:bodyPr wrap="square" lIns="0" tIns="0" rIns="0" bIns="0" rtlCol="0"/>
            <a:lstStyle/>
            <a:p>
              <a:endParaRPr/>
            </a:p>
          </p:txBody>
        </p:sp>
        <p:sp>
          <p:nvSpPr>
            <p:cNvPr id="59" name="object 59"/>
            <p:cNvSpPr/>
            <p:nvPr/>
          </p:nvSpPr>
          <p:spPr>
            <a:xfrm>
              <a:off x="19110852" y="7622121"/>
              <a:ext cx="861060" cy="887730"/>
            </a:xfrm>
            <a:custGeom>
              <a:avLst/>
              <a:gdLst/>
              <a:ahLst/>
              <a:cxnLst/>
              <a:rect l="l" t="t" r="r" b="b"/>
              <a:pathLst>
                <a:path w="861059" h="887729">
                  <a:moveTo>
                    <a:pt x="358055" y="713341"/>
                  </a:moveTo>
                  <a:lnTo>
                    <a:pt x="318141" y="713341"/>
                  </a:lnTo>
                  <a:lnTo>
                    <a:pt x="324897" y="714380"/>
                  </a:lnTo>
                  <a:lnTo>
                    <a:pt x="331238" y="716914"/>
                  </a:lnTo>
                  <a:lnTo>
                    <a:pt x="336885" y="720855"/>
                  </a:lnTo>
                  <a:lnTo>
                    <a:pt x="511131" y="875060"/>
                  </a:lnTo>
                  <a:lnTo>
                    <a:pt x="518491" y="880465"/>
                  </a:lnTo>
                  <a:lnTo>
                    <a:pt x="526561" y="884371"/>
                  </a:lnTo>
                  <a:lnTo>
                    <a:pt x="535127" y="886743"/>
                  </a:lnTo>
                  <a:lnTo>
                    <a:pt x="543978" y="887541"/>
                  </a:lnTo>
                  <a:lnTo>
                    <a:pt x="549904" y="887541"/>
                  </a:lnTo>
                  <a:lnTo>
                    <a:pt x="583117" y="868505"/>
                  </a:lnTo>
                  <a:lnTo>
                    <a:pt x="583519" y="867817"/>
                  </a:lnTo>
                  <a:lnTo>
                    <a:pt x="546613" y="867817"/>
                  </a:lnTo>
                  <a:lnTo>
                    <a:pt x="538615" y="867477"/>
                  </a:lnTo>
                  <a:lnTo>
                    <a:pt x="531016" y="864965"/>
                  </a:lnTo>
                  <a:lnTo>
                    <a:pt x="524156" y="860348"/>
                  </a:lnTo>
                  <a:lnTo>
                    <a:pt x="358055" y="713341"/>
                  </a:lnTo>
                  <a:close/>
                </a:path>
                <a:path w="861059" h="887729">
                  <a:moveTo>
                    <a:pt x="544604" y="19598"/>
                  </a:moveTo>
                  <a:lnTo>
                    <a:pt x="505291" y="19598"/>
                  </a:lnTo>
                  <a:lnTo>
                    <a:pt x="513495" y="20717"/>
                  </a:lnTo>
                  <a:lnTo>
                    <a:pt x="521157" y="23960"/>
                  </a:lnTo>
                  <a:lnTo>
                    <a:pt x="527366" y="28888"/>
                  </a:lnTo>
                  <a:lnTo>
                    <a:pt x="532041" y="35382"/>
                  </a:lnTo>
                  <a:lnTo>
                    <a:pt x="534879" y="43138"/>
                  </a:lnTo>
                  <a:lnTo>
                    <a:pt x="585212" y="270345"/>
                  </a:lnTo>
                  <a:lnTo>
                    <a:pt x="588958" y="281110"/>
                  </a:lnTo>
                  <a:lnTo>
                    <a:pt x="595009" y="290669"/>
                  </a:lnTo>
                  <a:lnTo>
                    <a:pt x="603048" y="298635"/>
                  </a:lnTo>
                  <a:lnTo>
                    <a:pt x="612761" y="304617"/>
                  </a:lnTo>
                  <a:lnTo>
                    <a:pt x="823802" y="402624"/>
                  </a:lnTo>
                  <a:lnTo>
                    <a:pt x="830771" y="407065"/>
                  </a:lnTo>
                  <a:lnTo>
                    <a:pt x="836109" y="413031"/>
                  </a:lnTo>
                  <a:lnTo>
                    <a:pt x="839623" y="420228"/>
                  </a:lnTo>
                  <a:lnTo>
                    <a:pt x="841120" y="428362"/>
                  </a:lnTo>
                  <a:lnTo>
                    <a:pt x="840422" y="436595"/>
                  </a:lnTo>
                  <a:lnTo>
                    <a:pt x="837619" y="444094"/>
                  </a:lnTo>
                  <a:lnTo>
                    <a:pt x="832879" y="450549"/>
                  </a:lnTo>
                  <a:lnTo>
                    <a:pt x="826367" y="455649"/>
                  </a:lnTo>
                  <a:lnTo>
                    <a:pt x="625870" y="573708"/>
                  </a:lnTo>
                  <a:lnTo>
                    <a:pt x="616789" y="580598"/>
                  </a:lnTo>
                  <a:lnTo>
                    <a:pt x="609565" y="589306"/>
                  </a:lnTo>
                  <a:lnTo>
                    <a:pt x="604473" y="599413"/>
                  </a:lnTo>
                  <a:lnTo>
                    <a:pt x="601787" y="610503"/>
                  </a:lnTo>
                  <a:lnTo>
                    <a:pt x="573788" y="841511"/>
                  </a:lnTo>
                  <a:lnTo>
                    <a:pt x="571718" y="849508"/>
                  </a:lnTo>
                  <a:lnTo>
                    <a:pt x="567696" y="856428"/>
                  </a:lnTo>
                  <a:lnTo>
                    <a:pt x="561939" y="861992"/>
                  </a:lnTo>
                  <a:lnTo>
                    <a:pt x="554668" y="865919"/>
                  </a:lnTo>
                  <a:lnTo>
                    <a:pt x="546613" y="867817"/>
                  </a:lnTo>
                  <a:lnTo>
                    <a:pt x="583519" y="867817"/>
                  </a:lnTo>
                  <a:lnTo>
                    <a:pt x="589844" y="857009"/>
                  </a:lnTo>
                  <a:lnTo>
                    <a:pt x="593306" y="843867"/>
                  </a:lnTo>
                  <a:lnTo>
                    <a:pt x="621295" y="612869"/>
                  </a:lnTo>
                  <a:lnTo>
                    <a:pt x="622912" y="606169"/>
                  </a:lnTo>
                  <a:lnTo>
                    <a:pt x="625988" y="600061"/>
                  </a:lnTo>
                  <a:lnTo>
                    <a:pt x="630356" y="594796"/>
                  </a:lnTo>
                  <a:lnTo>
                    <a:pt x="635849" y="590629"/>
                  </a:lnTo>
                  <a:lnTo>
                    <a:pt x="836335" y="472580"/>
                  </a:lnTo>
                  <a:lnTo>
                    <a:pt x="847006" y="464157"/>
                  </a:lnTo>
                  <a:lnTo>
                    <a:pt x="854856" y="453399"/>
                  </a:lnTo>
                  <a:lnTo>
                    <a:pt x="859544" y="440938"/>
                  </a:lnTo>
                  <a:lnTo>
                    <a:pt x="860649" y="428362"/>
                  </a:lnTo>
                  <a:lnTo>
                    <a:pt x="860732" y="427409"/>
                  </a:lnTo>
                  <a:lnTo>
                    <a:pt x="843508" y="392148"/>
                  </a:lnTo>
                  <a:lnTo>
                    <a:pt x="621033" y="286795"/>
                  </a:lnTo>
                  <a:lnTo>
                    <a:pt x="615167" y="283185"/>
                  </a:lnTo>
                  <a:lnTo>
                    <a:pt x="610311" y="278374"/>
                  </a:lnTo>
                  <a:lnTo>
                    <a:pt x="606656" y="272601"/>
                  </a:lnTo>
                  <a:lnTo>
                    <a:pt x="604395" y="266105"/>
                  </a:lnTo>
                  <a:lnTo>
                    <a:pt x="554061" y="38897"/>
                  </a:lnTo>
                  <a:lnTo>
                    <a:pt x="549349" y="26155"/>
                  </a:lnTo>
                  <a:lnTo>
                    <a:pt x="544604" y="19598"/>
                  </a:lnTo>
                  <a:close/>
                </a:path>
                <a:path w="861059" h="887729">
                  <a:moveTo>
                    <a:pt x="54391" y="173364"/>
                  </a:moveTo>
                  <a:lnTo>
                    <a:pt x="17002" y="185303"/>
                  </a:lnTo>
                  <a:lnTo>
                    <a:pt x="0" y="220977"/>
                  </a:lnTo>
                  <a:lnTo>
                    <a:pt x="1319" y="234230"/>
                  </a:lnTo>
                  <a:lnTo>
                    <a:pt x="6256" y="246891"/>
                  </a:lnTo>
                  <a:lnTo>
                    <a:pt x="119373" y="450225"/>
                  </a:lnTo>
                  <a:lnTo>
                    <a:pt x="122005" y="456594"/>
                  </a:lnTo>
                  <a:lnTo>
                    <a:pt x="122953" y="462383"/>
                  </a:lnTo>
                  <a:lnTo>
                    <a:pt x="123057" y="464157"/>
                  </a:lnTo>
                  <a:lnTo>
                    <a:pt x="122673" y="470165"/>
                  </a:lnTo>
                  <a:lnTo>
                    <a:pt x="120682" y="476758"/>
                  </a:lnTo>
                  <a:lnTo>
                    <a:pt x="27847" y="690134"/>
                  </a:lnTo>
                  <a:lnTo>
                    <a:pt x="24175" y="703216"/>
                  </a:lnTo>
                  <a:lnTo>
                    <a:pt x="34684" y="741012"/>
                  </a:lnTo>
                  <a:lnTo>
                    <a:pt x="69343" y="759385"/>
                  </a:lnTo>
                  <a:lnTo>
                    <a:pt x="82913" y="758624"/>
                  </a:lnTo>
                  <a:lnTo>
                    <a:pt x="178758" y="739843"/>
                  </a:lnTo>
                  <a:lnTo>
                    <a:pt x="70871" y="739843"/>
                  </a:lnTo>
                  <a:lnTo>
                    <a:pt x="63045" y="738158"/>
                  </a:lnTo>
                  <a:lnTo>
                    <a:pt x="55980" y="734408"/>
                  </a:lnTo>
                  <a:lnTo>
                    <a:pt x="50003" y="728708"/>
                  </a:lnTo>
                  <a:lnTo>
                    <a:pt x="45717" y="721636"/>
                  </a:lnTo>
                  <a:lnTo>
                    <a:pt x="43569" y="713924"/>
                  </a:lnTo>
                  <a:lnTo>
                    <a:pt x="43604" y="705921"/>
                  </a:lnTo>
                  <a:lnTo>
                    <a:pt x="45867" y="697976"/>
                  </a:lnTo>
                  <a:lnTo>
                    <a:pt x="138692" y="484601"/>
                  </a:lnTo>
                  <a:lnTo>
                    <a:pt x="141990" y="473678"/>
                  </a:lnTo>
                  <a:lnTo>
                    <a:pt x="142601" y="464157"/>
                  </a:lnTo>
                  <a:lnTo>
                    <a:pt x="142715" y="462383"/>
                  </a:lnTo>
                  <a:lnTo>
                    <a:pt x="140891" y="451215"/>
                  </a:lnTo>
                  <a:lnTo>
                    <a:pt x="136653" y="440938"/>
                  </a:lnTo>
                  <a:lnTo>
                    <a:pt x="136545" y="440675"/>
                  </a:lnTo>
                  <a:lnTo>
                    <a:pt x="23418" y="237341"/>
                  </a:lnTo>
                  <a:lnTo>
                    <a:pt x="20390" y="229649"/>
                  </a:lnTo>
                  <a:lnTo>
                    <a:pt x="19576" y="221682"/>
                  </a:lnTo>
                  <a:lnTo>
                    <a:pt x="20963" y="213794"/>
                  </a:lnTo>
                  <a:lnTo>
                    <a:pt x="52495" y="192913"/>
                  </a:lnTo>
                  <a:lnTo>
                    <a:pt x="257113" y="192913"/>
                  </a:lnTo>
                  <a:lnTo>
                    <a:pt x="54391" y="173364"/>
                  </a:lnTo>
                  <a:close/>
                </a:path>
                <a:path w="861059" h="887729">
                  <a:moveTo>
                    <a:pt x="316917" y="693683"/>
                  </a:moveTo>
                  <a:lnTo>
                    <a:pt x="313765" y="693683"/>
                  </a:lnTo>
                  <a:lnTo>
                    <a:pt x="310603" y="693987"/>
                  </a:lnTo>
                  <a:lnTo>
                    <a:pt x="79133" y="739347"/>
                  </a:lnTo>
                  <a:lnTo>
                    <a:pt x="70871" y="739843"/>
                  </a:lnTo>
                  <a:lnTo>
                    <a:pt x="178758" y="739843"/>
                  </a:lnTo>
                  <a:lnTo>
                    <a:pt x="311038" y="713924"/>
                  </a:lnTo>
                  <a:lnTo>
                    <a:pt x="310718" y="713924"/>
                  </a:lnTo>
                  <a:lnTo>
                    <a:pt x="318141" y="713341"/>
                  </a:lnTo>
                  <a:lnTo>
                    <a:pt x="358055" y="713341"/>
                  </a:lnTo>
                  <a:lnTo>
                    <a:pt x="349910" y="706133"/>
                  </a:lnTo>
                  <a:lnTo>
                    <a:pt x="342599" y="700787"/>
                  </a:lnTo>
                  <a:lnTo>
                    <a:pt x="334505" y="696885"/>
                  </a:lnTo>
                  <a:lnTo>
                    <a:pt x="325865" y="694495"/>
                  </a:lnTo>
                  <a:lnTo>
                    <a:pt x="316917" y="693683"/>
                  </a:lnTo>
                  <a:close/>
                </a:path>
                <a:path w="861059" h="887729">
                  <a:moveTo>
                    <a:pt x="257113" y="192913"/>
                  </a:moveTo>
                  <a:lnTo>
                    <a:pt x="52495" y="192913"/>
                  </a:lnTo>
                  <a:lnTo>
                    <a:pt x="284111" y="215248"/>
                  </a:lnTo>
                  <a:lnTo>
                    <a:pt x="325220" y="199657"/>
                  </a:lnTo>
                  <a:lnTo>
                    <a:pt x="328899" y="195699"/>
                  </a:lnTo>
                  <a:lnTo>
                    <a:pt x="285996" y="195699"/>
                  </a:lnTo>
                  <a:lnTo>
                    <a:pt x="257113" y="192913"/>
                  </a:lnTo>
                  <a:close/>
                </a:path>
                <a:path w="861059" h="887729">
                  <a:moveTo>
                    <a:pt x="505156" y="0"/>
                  </a:moveTo>
                  <a:lnTo>
                    <a:pt x="491970" y="1899"/>
                  </a:lnTo>
                  <a:lnTo>
                    <a:pt x="479775" y="7249"/>
                  </a:lnTo>
                  <a:lnTo>
                    <a:pt x="469268" y="15851"/>
                  </a:lnTo>
                  <a:lnTo>
                    <a:pt x="310833" y="186285"/>
                  </a:lnTo>
                  <a:lnTo>
                    <a:pt x="305596" y="190735"/>
                  </a:lnTo>
                  <a:lnTo>
                    <a:pt x="299534" y="193854"/>
                  </a:lnTo>
                  <a:lnTo>
                    <a:pt x="292300" y="195699"/>
                  </a:lnTo>
                  <a:lnTo>
                    <a:pt x="328899" y="195699"/>
                  </a:lnTo>
                  <a:lnTo>
                    <a:pt x="483655" y="29222"/>
                  </a:lnTo>
                  <a:lnTo>
                    <a:pt x="490037" y="23960"/>
                  </a:lnTo>
                  <a:lnTo>
                    <a:pt x="497364" y="20717"/>
                  </a:lnTo>
                  <a:lnTo>
                    <a:pt x="505291" y="19598"/>
                  </a:lnTo>
                  <a:lnTo>
                    <a:pt x="544604" y="19598"/>
                  </a:lnTo>
                  <a:lnTo>
                    <a:pt x="541545" y="15370"/>
                  </a:lnTo>
                  <a:lnTo>
                    <a:pt x="531142" y="7061"/>
                  </a:lnTo>
                  <a:lnTo>
                    <a:pt x="518638" y="1746"/>
                  </a:lnTo>
                  <a:lnTo>
                    <a:pt x="505156" y="0"/>
                  </a:lnTo>
                  <a:close/>
                </a:path>
              </a:pathLst>
            </a:custGeom>
            <a:solidFill>
              <a:srgbClr val="020302"/>
            </a:solidFill>
          </p:spPr>
          <p:txBody>
            <a:bodyPr wrap="square" lIns="0" tIns="0" rIns="0" bIns="0" rtlCol="0"/>
            <a:lstStyle/>
            <a:p>
              <a:endParaRPr/>
            </a:p>
          </p:txBody>
        </p:sp>
        <p:sp>
          <p:nvSpPr>
            <p:cNvPr id="60" name="object 60"/>
            <p:cNvSpPr/>
            <p:nvPr/>
          </p:nvSpPr>
          <p:spPr>
            <a:xfrm>
              <a:off x="18572558" y="7609671"/>
              <a:ext cx="976630" cy="934719"/>
            </a:xfrm>
            <a:custGeom>
              <a:avLst/>
              <a:gdLst/>
              <a:ahLst/>
              <a:cxnLst/>
              <a:rect l="l" t="t" r="r" b="b"/>
              <a:pathLst>
                <a:path w="976630" h="934720">
                  <a:moveTo>
                    <a:pt x="488126" y="0"/>
                  </a:moveTo>
                  <a:lnTo>
                    <a:pt x="465571" y="5995"/>
                  </a:lnTo>
                  <a:lnTo>
                    <a:pt x="448452" y="23983"/>
                  </a:lnTo>
                  <a:lnTo>
                    <a:pt x="326675" y="255924"/>
                  </a:lnTo>
                  <a:lnTo>
                    <a:pt x="320852" y="264452"/>
                  </a:lnTo>
                  <a:lnTo>
                    <a:pt x="313338" y="271343"/>
                  </a:lnTo>
                  <a:lnTo>
                    <a:pt x="304462" y="276360"/>
                  </a:lnTo>
                  <a:lnTo>
                    <a:pt x="294551" y="279263"/>
                  </a:lnTo>
                  <a:lnTo>
                    <a:pt x="36328" y="323398"/>
                  </a:lnTo>
                  <a:lnTo>
                    <a:pt x="13936" y="334128"/>
                  </a:lnTo>
                  <a:lnTo>
                    <a:pt x="1266" y="353730"/>
                  </a:lnTo>
                  <a:lnTo>
                    <a:pt x="0" y="377034"/>
                  </a:lnTo>
                  <a:lnTo>
                    <a:pt x="11816" y="398872"/>
                  </a:lnTo>
                  <a:lnTo>
                    <a:pt x="194774" y="586353"/>
                  </a:lnTo>
                  <a:lnTo>
                    <a:pt x="201086" y="594531"/>
                  </a:lnTo>
                  <a:lnTo>
                    <a:pt x="205319" y="603808"/>
                  </a:lnTo>
                  <a:lnTo>
                    <a:pt x="207347" y="613800"/>
                  </a:lnTo>
                  <a:lnTo>
                    <a:pt x="207046" y="624122"/>
                  </a:lnTo>
                  <a:lnTo>
                    <a:pt x="169225" y="883339"/>
                  </a:lnTo>
                  <a:lnTo>
                    <a:pt x="172503" y="907954"/>
                  </a:lnTo>
                  <a:lnTo>
                    <a:pt x="187227" y="926064"/>
                  </a:lnTo>
                  <a:lnTo>
                    <a:pt x="208999" y="934474"/>
                  </a:lnTo>
                  <a:lnTo>
                    <a:pt x="233422" y="929987"/>
                  </a:lnTo>
                  <a:lnTo>
                    <a:pt x="468273" y="813917"/>
                  </a:lnTo>
                  <a:lnTo>
                    <a:pt x="477996" y="810442"/>
                  </a:lnTo>
                  <a:lnTo>
                    <a:pt x="488126" y="809284"/>
                  </a:lnTo>
                  <a:lnTo>
                    <a:pt x="498256" y="810442"/>
                  </a:lnTo>
                  <a:lnTo>
                    <a:pt x="507979" y="813917"/>
                  </a:lnTo>
                  <a:lnTo>
                    <a:pt x="742830" y="929987"/>
                  </a:lnTo>
                  <a:lnTo>
                    <a:pt x="767253" y="934474"/>
                  </a:lnTo>
                  <a:lnTo>
                    <a:pt x="789025" y="926064"/>
                  </a:lnTo>
                  <a:lnTo>
                    <a:pt x="803749" y="907954"/>
                  </a:lnTo>
                  <a:lnTo>
                    <a:pt x="807027" y="883339"/>
                  </a:lnTo>
                  <a:lnTo>
                    <a:pt x="769206" y="624122"/>
                  </a:lnTo>
                  <a:lnTo>
                    <a:pt x="768905" y="613800"/>
                  </a:lnTo>
                  <a:lnTo>
                    <a:pt x="770933" y="603808"/>
                  </a:lnTo>
                  <a:lnTo>
                    <a:pt x="775166" y="594531"/>
                  </a:lnTo>
                  <a:lnTo>
                    <a:pt x="781478" y="586353"/>
                  </a:lnTo>
                  <a:lnTo>
                    <a:pt x="964447" y="398872"/>
                  </a:lnTo>
                  <a:lnTo>
                    <a:pt x="976257" y="377034"/>
                  </a:lnTo>
                  <a:lnTo>
                    <a:pt x="974987" y="353730"/>
                  </a:lnTo>
                  <a:lnTo>
                    <a:pt x="962316" y="334128"/>
                  </a:lnTo>
                  <a:lnTo>
                    <a:pt x="939924" y="323398"/>
                  </a:lnTo>
                  <a:lnTo>
                    <a:pt x="681701" y="279263"/>
                  </a:lnTo>
                  <a:lnTo>
                    <a:pt x="671790" y="276360"/>
                  </a:lnTo>
                  <a:lnTo>
                    <a:pt x="662914" y="271343"/>
                  </a:lnTo>
                  <a:lnTo>
                    <a:pt x="655400" y="264452"/>
                  </a:lnTo>
                  <a:lnTo>
                    <a:pt x="649577" y="255924"/>
                  </a:lnTo>
                  <a:lnTo>
                    <a:pt x="527800" y="23983"/>
                  </a:lnTo>
                  <a:lnTo>
                    <a:pt x="510681" y="5995"/>
                  </a:lnTo>
                  <a:lnTo>
                    <a:pt x="488126" y="0"/>
                  </a:lnTo>
                  <a:close/>
                </a:path>
              </a:pathLst>
            </a:custGeom>
            <a:solidFill>
              <a:srgbClr val="1D78BE"/>
            </a:solidFill>
          </p:spPr>
          <p:txBody>
            <a:bodyPr wrap="square" lIns="0" tIns="0" rIns="0" bIns="0" rtlCol="0"/>
            <a:lstStyle/>
            <a:p>
              <a:endParaRPr/>
            </a:p>
          </p:txBody>
        </p:sp>
        <p:sp>
          <p:nvSpPr>
            <p:cNvPr id="61" name="object 61"/>
            <p:cNvSpPr/>
            <p:nvPr/>
          </p:nvSpPr>
          <p:spPr>
            <a:xfrm>
              <a:off x="18561828" y="7599848"/>
              <a:ext cx="998219" cy="954405"/>
            </a:xfrm>
            <a:custGeom>
              <a:avLst/>
              <a:gdLst/>
              <a:ahLst/>
              <a:cxnLst/>
              <a:rect l="l" t="t" r="r" b="b"/>
              <a:pathLst>
                <a:path w="998219" h="954404">
                  <a:moveTo>
                    <a:pt x="498849" y="0"/>
                  </a:moveTo>
                  <a:lnTo>
                    <a:pt x="459166" y="17064"/>
                  </a:lnTo>
                  <a:lnTo>
                    <a:pt x="328719" y="261175"/>
                  </a:lnTo>
                  <a:lnTo>
                    <a:pt x="324168" y="267813"/>
                  </a:lnTo>
                  <a:lnTo>
                    <a:pt x="318279" y="273203"/>
                  </a:lnTo>
                  <a:lnTo>
                    <a:pt x="311338" y="277136"/>
                  </a:lnTo>
                  <a:lnTo>
                    <a:pt x="303630" y="279405"/>
                  </a:lnTo>
                  <a:lnTo>
                    <a:pt x="298280" y="280316"/>
                  </a:lnTo>
                  <a:lnTo>
                    <a:pt x="294688" y="285394"/>
                  </a:lnTo>
                  <a:lnTo>
                    <a:pt x="296521" y="296085"/>
                  </a:lnTo>
                  <a:lnTo>
                    <a:pt x="301630" y="299687"/>
                  </a:lnTo>
                  <a:lnTo>
                    <a:pt x="306939" y="298765"/>
                  </a:lnTo>
                  <a:lnTo>
                    <a:pt x="346111" y="270316"/>
                  </a:lnTo>
                  <a:lnTo>
                    <a:pt x="467877" y="38375"/>
                  </a:lnTo>
                  <a:lnTo>
                    <a:pt x="473448" y="30498"/>
                  </a:lnTo>
                  <a:lnTo>
                    <a:pt x="480705" y="24613"/>
                  </a:lnTo>
                  <a:lnTo>
                    <a:pt x="489291" y="20928"/>
                  </a:lnTo>
                  <a:lnTo>
                    <a:pt x="498849" y="19653"/>
                  </a:lnTo>
                  <a:lnTo>
                    <a:pt x="508414" y="20928"/>
                  </a:lnTo>
                  <a:lnTo>
                    <a:pt x="517003" y="24613"/>
                  </a:lnTo>
                  <a:lnTo>
                    <a:pt x="524261" y="30498"/>
                  </a:lnTo>
                  <a:lnTo>
                    <a:pt x="529833" y="38375"/>
                  </a:lnTo>
                  <a:lnTo>
                    <a:pt x="651609" y="270316"/>
                  </a:lnTo>
                  <a:lnTo>
                    <a:pt x="658703" y="280675"/>
                  </a:lnTo>
                  <a:lnTo>
                    <a:pt x="667891" y="289088"/>
                  </a:lnTo>
                  <a:lnTo>
                    <a:pt x="678729" y="295227"/>
                  </a:lnTo>
                  <a:lnTo>
                    <a:pt x="690770" y="298765"/>
                  </a:lnTo>
                  <a:lnTo>
                    <a:pt x="949003" y="342911"/>
                  </a:lnTo>
                  <a:lnTo>
                    <a:pt x="958210" y="345781"/>
                  </a:lnTo>
                  <a:lnTo>
                    <a:pt x="966050" y="350866"/>
                  </a:lnTo>
                  <a:lnTo>
                    <a:pt x="972209" y="357894"/>
                  </a:lnTo>
                  <a:lnTo>
                    <a:pt x="976374" y="366596"/>
                  </a:lnTo>
                  <a:lnTo>
                    <a:pt x="978115" y="376078"/>
                  </a:lnTo>
                  <a:lnTo>
                    <a:pt x="977260" y="385379"/>
                  </a:lnTo>
                  <a:lnTo>
                    <a:pt x="973902" y="394097"/>
                  </a:lnTo>
                  <a:lnTo>
                    <a:pt x="968134" y="401830"/>
                  </a:lnTo>
                  <a:lnTo>
                    <a:pt x="785176" y="589322"/>
                  </a:lnTo>
                  <a:lnTo>
                    <a:pt x="777517" y="599269"/>
                  </a:lnTo>
                  <a:lnTo>
                    <a:pt x="772356" y="610607"/>
                  </a:lnTo>
                  <a:lnTo>
                    <a:pt x="769867" y="622812"/>
                  </a:lnTo>
                  <a:lnTo>
                    <a:pt x="770223" y="635362"/>
                  </a:lnTo>
                  <a:lnTo>
                    <a:pt x="808034" y="894580"/>
                  </a:lnTo>
                  <a:lnTo>
                    <a:pt x="808154" y="904229"/>
                  </a:lnTo>
                  <a:lnTo>
                    <a:pt x="776367" y="934588"/>
                  </a:lnTo>
                  <a:lnTo>
                    <a:pt x="767042" y="934095"/>
                  </a:lnTo>
                  <a:lnTo>
                    <a:pt x="757920" y="931008"/>
                  </a:lnTo>
                  <a:lnTo>
                    <a:pt x="523069" y="814938"/>
                  </a:lnTo>
                  <a:lnTo>
                    <a:pt x="511249" y="810721"/>
                  </a:lnTo>
                  <a:lnTo>
                    <a:pt x="498872" y="809315"/>
                  </a:lnTo>
                  <a:lnTo>
                    <a:pt x="486488" y="810721"/>
                  </a:lnTo>
                  <a:lnTo>
                    <a:pt x="474651" y="814938"/>
                  </a:lnTo>
                  <a:lnTo>
                    <a:pt x="239800" y="931008"/>
                  </a:lnTo>
                  <a:lnTo>
                    <a:pt x="230669" y="934111"/>
                  </a:lnTo>
                  <a:lnTo>
                    <a:pt x="191970" y="913260"/>
                  </a:lnTo>
                  <a:lnTo>
                    <a:pt x="189561" y="904229"/>
                  </a:lnTo>
                  <a:lnTo>
                    <a:pt x="189676" y="894580"/>
                  </a:lnTo>
                  <a:lnTo>
                    <a:pt x="227486" y="635362"/>
                  </a:lnTo>
                  <a:lnTo>
                    <a:pt x="227844" y="622812"/>
                  </a:lnTo>
                  <a:lnTo>
                    <a:pt x="225358" y="610607"/>
                  </a:lnTo>
                  <a:lnTo>
                    <a:pt x="220197" y="599269"/>
                  </a:lnTo>
                  <a:lnTo>
                    <a:pt x="212534" y="589322"/>
                  </a:lnTo>
                  <a:lnTo>
                    <a:pt x="29576" y="401830"/>
                  </a:lnTo>
                  <a:lnTo>
                    <a:pt x="23808" y="394097"/>
                  </a:lnTo>
                  <a:lnTo>
                    <a:pt x="20449" y="385379"/>
                  </a:lnTo>
                  <a:lnTo>
                    <a:pt x="19594" y="376078"/>
                  </a:lnTo>
                  <a:lnTo>
                    <a:pt x="21335" y="366596"/>
                  </a:lnTo>
                  <a:lnTo>
                    <a:pt x="83365" y="336984"/>
                  </a:lnTo>
                  <a:lnTo>
                    <a:pt x="86956" y="331916"/>
                  </a:lnTo>
                  <a:lnTo>
                    <a:pt x="85134" y="321215"/>
                  </a:lnTo>
                  <a:lnTo>
                    <a:pt x="80140" y="317634"/>
                  </a:lnTo>
                  <a:lnTo>
                    <a:pt x="45418" y="323550"/>
                  </a:lnTo>
                  <a:lnTo>
                    <a:pt x="9157" y="347050"/>
                  </a:lnTo>
                  <a:lnTo>
                    <a:pt x="0" y="375240"/>
                  </a:lnTo>
                  <a:lnTo>
                    <a:pt x="1383" y="389833"/>
                  </a:lnTo>
                  <a:lnTo>
                    <a:pt x="6614" y="403527"/>
                  </a:lnTo>
                  <a:lnTo>
                    <a:pt x="15513" y="415547"/>
                  </a:lnTo>
                  <a:lnTo>
                    <a:pt x="198471" y="603039"/>
                  </a:lnTo>
                  <a:lnTo>
                    <a:pt x="203378" y="609410"/>
                  </a:lnTo>
                  <a:lnTo>
                    <a:pt x="206686" y="616674"/>
                  </a:lnTo>
                  <a:lnTo>
                    <a:pt x="208281" y="624493"/>
                  </a:lnTo>
                  <a:lnTo>
                    <a:pt x="208052" y="632525"/>
                  </a:lnTo>
                  <a:lnTo>
                    <a:pt x="170242" y="891742"/>
                  </a:lnTo>
                  <a:lnTo>
                    <a:pt x="170112" y="906701"/>
                  </a:lnTo>
                  <a:lnTo>
                    <a:pt x="192178" y="943845"/>
                  </a:lnTo>
                  <a:lnTo>
                    <a:pt x="219668" y="954113"/>
                  </a:lnTo>
                  <a:lnTo>
                    <a:pt x="234307" y="953373"/>
                  </a:lnTo>
                  <a:lnTo>
                    <a:pt x="248501" y="948620"/>
                  </a:lnTo>
                  <a:lnTo>
                    <a:pt x="483363" y="832550"/>
                  </a:lnTo>
                  <a:lnTo>
                    <a:pt x="490940" y="829850"/>
                  </a:lnTo>
                  <a:lnTo>
                    <a:pt x="498864" y="828953"/>
                  </a:lnTo>
                  <a:lnTo>
                    <a:pt x="506786" y="829855"/>
                  </a:lnTo>
                  <a:lnTo>
                    <a:pt x="514357" y="832550"/>
                  </a:lnTo>
                  <a:lnTo>
                    <a:pt x="756915" y="952421"/>
                  </a:lnTo>
                  <a:lnTo>
                    <a:pt x="765187" y="954295"/>
                  </a:lnTo>
                  <a:lnTo>
                    <a:pt x="773438" y="954295"/>
                  </a:lnTo>
                  <a:lnTo>
                    <a:pt x="781888" y="953636"/>
                  </a:lnTo>
                  <a:lnTo>
                    <a:pt x="816323" y="933481"/>
                  </a:lnTo>
                  <a:lnTo>
                    <a:pt x="827602" y="906701"/>
                  </a:lnTo>
                  <a:lnTo>
                    <a:pt x="827468" y="891742"/>
                  </a:lnTo>
                  <a:lnTo>
                    <a:pt x="789657" y="632525"/>
                  </a:lnTo>
                  <a:lnTo>
                    <a:pt x="789433" y="624493"/>
                  </a:lnTo>
                  <a:lnTo>
                    <a:pt x="791028" y="616674"/>
                  </a:lnTo>
                  <a:lnTo>
                    <a:pt x="794332" y="609410"/>
                  </a:lnTo>
                  <a:lnTo>
                    <a:pt x="799238" y="603039"/>
                  </a:lnTo>
                  <a:lnTo>
                    <a:pt x="982196" y="415547"/>
                  </a:lnTo>
                  <a:lnTo>
                    <a:pt x="991095" y="403527"/>
                  </a:lnTo>
                  <a:lnTo>
                    <a:pt x="996326" y="389833"/>
                  </a:lnTo>
                  <a:lnTo>
                    <a:pt x="997710" y="375240"/>
                  </a:lnTo>
                  <a:lnTo>
                    <a:pt x="995065" y="360523"/>
                  </a:lnTo>
                  <a:lnTo>
                    <a:pt x="966575" y="328046"/>
                  </a:lnTo>
                  <a:lnTo>
                    <a:pt x="694079" y="279405"/>
                  </a:lnTo>
                  <a:lnTo>
                    <a:pt x="686372" y="277136"/>
                  </a:lnTo>
                  <a:lnTo>
                    <a:pt x="679432" y="273203"/>
                  </a:lnTo>
                  <a:lnTo>
                    <a:pt x="673546" y="267813"/>
                  </a:lnTo>
                  <a:lnTo>
                    <a:pt x="669001" y="261175"/>
                  </a:lnTo>
                  <a:lnTo>
                    <a:pt x="547235" y="29245"/>
                  </a:lnTo>
                  <a:lnTo>
                    <a:pt x="538547" y="17064"/>
                  </a:lnTo>
                  <a:lnTo>
                    <a:pt x="527134" y="7857"/>
                  </a:lnTo>
                  <a:lnTo>
                    <a:pt x="513675" y="2032"/>
                  </a:lnTo>
                  <a:lnTo>
                    <a:pt x="498849" y="0"/>
                  </a:lnTo>
                  <a:close/>
                </a:path>
              </a:pathLst>
            </a:custGeom>
            <a:solidFill>
              <a:srgbClr val="020302"/>
            </a:solidFill>
          </p:spPr>
          <p:txBody>
            <a:bodyPr wrap="square" lIns="0" tIns="0" rIns="0" bIns="0" rtlCol="0"/>
            <a:lstStyle/>
            <a:p>
              <a:endParaRPr/>
            </a:p>
          </p:txBody>
        </p:sp>
      </p:grpSp>
      <p:sp>
        <p:nvSpPr>
          <p:cNvPr id="62" name="object 62"/>
          <p:cNvSpPr/>
          <p:nvPr/>
        </p:nvSpPr>
        <p:spPr>
          <a:xfrm>
            <a:off x="19050857" y="7021227"/>
            <a:ext cx="19685" cy="426720"/>
          </a:xfrm>
          <a:custGeom>
            <a:avLst/>
            <a:gdLst/>
            <a:ahLst/>
            <a:cxnLst/>
            <a:rect l="l" t="t" r="r" b="b"/>
            <a:pathLst>
              <a:path w="19684" h="426720">
                <a:moveTo>
                  <a:pt x="15256" y="0"/>
                </a:moveTo>
                <a:lnTo>
                  <a:pt x="4397" y="0"/>
                </a:lnTo>
                <a:lnTo>
                  <a:pt x="0" y="4387"/>
                </a:lnTo>
                <a:lnTo>
                  <a:pt x="0" y="421725"/>
                </a:lnTo>
                <a:lnTo>
                  <a:pt x="4397" y="426123"/>
                </a:lnTo>
                <a:lnTo>
                  <a:pt x="9821" y="426123"/>
                </a:lnTo>
                <a:lnTo>
                  <a:pt x="15256" y="426123"/>
                </a:lnTo>
                <a:lnTo>
                  <a:pt x="19643" y="421725"/>
                </a:lnTo>
                <a:lnTo>
                  <a:pt x="19643" y="4387"/>
                </a:lnTo>
                <a:lnTo>
                  <a:pt x="15256" y="0"/>
                </a:lnTo>
                <a:close/>
              </a:path>
            </a:pathLst>
          </a:custGeom>
          <a:solidFill>
            <a:srgbClr val="000000"/>
          </a:solidFill>
        </p:spPr>
        <p:txBody>
          <a:bodyPr wrap="square" lIns="0" tIns="0" rIns="0" bIns="0" rtlCol="0"/>
          <a:lstStyle/>
          <a:p>
            <a:endParaRPr/>
          </a:p>
        </p:txBody>
      </p:sp>
      <p:sp>
        <p:nvSpPr>
          <p:cNvPr id="63" name="object 63"/>
          <p:cNvSpPr/>
          <p:nvPr/>
        </p:nvSpPr>
        <p:spPr>
          <a:xfrm>
            <a:off x="18419154" y="7247304"/>
            <a:ext cx="283845" cy="332105"/>
          </a:xfrm>
          <a:custGeom>
            <a:avLst/>
            <a:gdLst/>
            <a:ahLst/>
            <a:cxnLst/>
            <a:rect l="l" t="t" r="r" b="b"/>
            <a:pathLst>
              <a:path w="283844" h="332104">
                <a:moveTo>
                  <a:pt x="8837" y="0"/>
                </a:moveTo>
                <a:lnTo>
                  <a:pt x="534" y="6994"/>
                </a:lnTo>
                <a:lnTo>
                  <a:pt x="0" y="13193"/>
                </a:lnTo>
                <a:lnTo>
                  <a:pt x="267007" y="330796"/>
                </a:lnTo>
                <a:lnTo>
                  <a:pt x="269782" y="331989"/>
                </a:lnTo>
                <a:lnTo>
                  <a:pt x="272588" y="331989"/>
                </a:lnTo>
                <a:lnTo>
                  <a:pt x="274808" y="331989"/>
                </a:lnTo>
                <a:lnTo>
                  <a:pt x="277059" y="331235"/>
                </a:lnTo>
                <a:lnTo>
                  <a:pt x="283048" y="326199"/>
                </a:lnTo>
                <a:lnTo>
                  <a:pt x="283593" y="320000"/>
                </a:lnTo>
                <a:lnTo>
                  <a:pt x="15025" y="544"/>
                </a:lnTo>
                <a:lnTo>
                  <a:pt x="8837" y="0"/>
                </a:lnTo>
                <a:close/>
              </a:path>
            </a:pathLst>
          </a:custGeom>
          <a:solidFill>
            <a:srgbClr val="000000"/>
          </a:solidFill>
        </p:spPr>
        <p:txBody>
          <a:bodyPr wrap="square" lIns="0" tIns="0" rIns="0" bIns="0" rtlCol="0"/>
          <a:lstStyle/>
          <a:p>
            <a:endParaRPr/>
          </a:p>
        </p:txBody>
      </p:sp>
      <p:sp>
        <p:nvSpPr>
          <p:cNvPr id="64" name="object 64"/>
          <p:cNvSpPr/>
          <p:nvPr/>
        </p:nvSpPr>
        <p:spPr>
          <a:xfrm>
            <a:off x="19418622" y="7247325"/>
            <a:ext cx="283845" cy="332105"/>
          </a:xfrm>
          <a:custGeom>
            <a:avLst/>
            <a:gdLst/>
            <a:ahLst/>
            <a:cxnLst/>
            <a:rect l="l" t="t" r="r" b="b"/>
            <a:pathLst>
              <a:path w="283844" h="332104">
                <a:moveTo>
                  <a:pt x="274745" y="0"/>
                </a:moveTo>
                <a:lnTo>
                  <a:pt x="268567" y="544"/>
                </a:lnTo>
                <a:lnTo>
                  <a:pt x="0" y="319979"/>
                </a:lnTo>
                <a:lnTo>
                  <a:pt x="534" y="326178"/>
                </a:lnTo>
                <a:lnTo>
                  <a:pt x="6533" y="331215"/>
                </a:lnTo>
                <a:lnTo>
                  <a:pt x="8774" y="331968"/>
                </a:lnTo>
                <a:lnTo>
                  <a:pt x="11004" y="331968"/>
                </a:lnTo>
                <a:lnTo>
                  <a:pt x="13811" y="331968"/>
                </a:lnTo>
                <a:lnTo>
                  <a:pt x="16585" y="330775"/>
                </a:lnTo>
                <a:lnTo>
                  <a:pt x="283593" y="13172"/>
                </a:lnTo>
                <a:lnTo>
                  <a:pt x="283059" y="6973"/>
                </a:lnTo>
                <a:lnTo>
                  <a:pt x="274745" y="0"/>
                </a:lnTo>
                <a:close/>
              </a:path>
            </a:pathLst>
          </a:custGeom>
          <a:solidFill>
            <a:srgbClr val="000000"/>
          </a:solidFill>
        </p:spPr>
        <p:txBody>
          <a:bodyPr wrap="square" lIns="0" tIns="0" rIns="0" bIns="0" rtlCol="0"/>
          <a:lstStyle/>
          <a:p>
            <a:endParaRPr/>
          </a:p>
        </p:txBody>
      </p:sp>
      <p:grpSp>
        <p:nvGrpSpPr>
          <p:cNvPr id="65" name="object 65"/>
          <p:cNvGrpSpPr/>
          <p:nvPr/>
        </p:nvGrpSpPr>
        <p:grpSpPr>
          <a:xfrm>
            <a:off x="18540880" y="2468294"/>
            <a:ext cx="1040130" cy="1689735"/>
            <a:chOff x="18540880" y="2468294"/>
            <a:chExt cx="1040130" cy="1689735"/>
          </a:xfrm>
        </p:grpSpPr>
        <p:sp>
          <p:nvSpPr>
            <p:cNvPr id="66" name="object 66"/>
            <p:cNvSpPr/>
            <p:nvPr/>
          </p:nvSpPr>
          <p:spPr>
            <a:xfrm>
              <a:off x="18900505" y="3237633"/>
              <a:ext cx="669925" cy="909955"/>
            </a:xfrm>
            <a:custGeom>
              <a:avLst/>
              <a:gdLst/>
              <a:ahLst/>
              <a:cxnLst/>
              <a:rect l="l" t="t" r="r" b="b"/>
              <a:pathLst>
                <a:path w="669925" h="909954">
                  <a:moveTo>
                    <a:pt x="379936" y="0"/>
                  </a:moveTo>
                  <a:lnTo>
                    <a:pt x="0" y="143534"/>
                  </a:lnTo>
                  <a:lnTo>
                    <a:pt x="289551" y="909951"/>
                  </a:lnTo>
                  <a:lnTo>
                    <a:pt x="424918" y="693654"/>
                  </a:lnTo>
                  <a:lnTo>
                    <a:pt x="669487" y="766405"/>
                  </a:lnTo>
                  <a:lnTo>
                    <a:pt x="379936" y="0"/>
                  </a:lnTo>
                  <a:close/>
                </a:path>
              </a:pathLst>
            </a:custGeom>
            <a:solidFill>
              <a:srgbClr val="F2F1ED"/>
            </a:solidFill>
          </p:spPr>
          <p:txBody>
            <a:bodyPr wrap="square" lIns="0" tIns="0" rIns="0" bIns="0" rtlCol="0"/>
            <a:lstStyle/>
            <a:p>
              <a:endParaRPr/>
            </a:p>
          </p:txBody>
        </p:sp>
        <p:sp>
          <p:nvSpPr>
            <p:cNvPr id="67" name="object 67"/>
            <p:cNvSpPr/>
            <p:nvPr/>
          </p:nvSpPr>
          <p:spPr>
            <a:xfrm>
              <a:off x="18873432" y="3226517"/>
              <a:ext cx="707390" cy="930910"/>
            </a:xfrm>
            <a:custGeom>
              <a:avLst/>
              <a:gdLst/>
              <a:ahLst/>
              <a:cxnLst/>
              <a:rect l="l" t="t" r="r" b="b"/>
              <a:pathLst>
                <a:path w="707390" h="930910">
                  <a:moveTo>
                    <a:pt x="327736" y="922616"/>
                  </a:moveTo>
                  <a:lnTo>
                    <a:pt x="18338" y="115747"/>
                  </a:lnTo>
                  <a:lnTo>
                    <a:pt x="12649" y="113233"/>
                  </a:lnTo>
                  <a:lnTo>
                    <a:pt x="2527" y="117106"/>
                  </a:lnTo>
                  <a:lnTo>
                    <a:pt x="0" y="122796"/>
                  </a:lnTo>
                  <a:lnTo>
                    <a:pt x="308952" y="928497"/>
                  </a:lnTo>
                  <a:lnTo>
                    <a:pt x="312674" y="930897"/>
                  </a:lnTo>
                  <a:lnTo>
                    <a:pt x="316623" y="930897"/>
                  </a:lnTo>
                  <a:lnTo>
                    <a:pt x="318985" y="930681"/>
                  </a:lnTo>
                  <a:lnTo>
                    <a:pt x="325196" y="928306"/>
                  </a:lnTo>
                  <a:lnTo>
                    <a:pt x="327736" y="922616"/>
                  </a:lnTo>
                  <a:close/>
                </a:path>
                <a:path w="707390" h="930910">
                  <a:moveTo>
                    <a:pt x="707059" y="777557"/>
                  </a:moveTo>
                  <a:lnTo>
                    <a:pt x="414299" y="2578"/>
                  </a:lnTo>
                  <a:lnTo>
                    <a:pt x="408635" y="0"/>
                  </a:lnTo>
                  <a:lnTo>
                    <a:pt x="398462" y="3848"/>
                  </a:lnTo>
                  <a:lnTo>
                    <a:pt x="395897" y="9512"/>
                  </a:lnTo>
                  <a:lnTo>
                    <a:pt x="680364" y="762469"/>
                  </a:lnTo>
                  <a:lnTo>
                    <a:pt x="450811" y="694182"/>
                  </a:lnTo>
                  <a:lnTo>
                    <a:pt x="446379" y="695680"/>
                  </a:lnTo>
                  <a:lnTo>
                    <a:pt x="408190" y="750290"/>
                  </a:lnTo>
                  <a:lnTo>
                    <a:pt x="409282" y="756424"/>
                  </a:lnTo>
                  <a:lnTo>
                    <a:pt x="418160" y="762609"/>
                  </a:lnTo>
                  <a:lnTo>
                    <a:pt x="424294" y="761568"/>
                  </a:lnTo>
                  <a:lnTo>
                    <a:pt x="455968" y="716216"/>
                  </a:lnTo>
                  <a:lnTo>
                    <a:pt x="694664" y="787209"/>
                  </a:lnTo>
                  <a:lnTo>
                    <a:pt x="696544" y="787349"/>
                  </a:lnTo>
                  <a:lnTo>
                    <a:pt x="699223" y="787349"/>
                  </a:lnTo>
                  <a:lnTo>
                    <a:pt x="701865" y="786257"/>
                  </a:lnTo>
                  <a:lnTo>
                    <a:pt x="706272" y="781494"/>
                  </a:lnTo>
                  <a:lnTo>
                    <a:pt x="707059" y="777557"/>
                  </a:lnTo>
                  <a:close/>
                </a:path>
              </a:pathLst>
            </a:custGeom>
            <a:solidFill>
              <a:srgbClr val="020302"/>
            </a:solidFill>
          </p:spPr>
          <p:txBody>
            <a:bodyPr wrap="square" lIns="0" tIns="0" rIns="0" bIns="0" rtlCol="0"/>
            <a:lstStyle/>
            <a:p>
              <a:endParaRPr/>
            </a:p>
          </p:txBody>
        </p:sp>
        <p:sp>
          <p:nvSpPr>
            <p:cNvPr id="68" name="object 68"/>
            <p:cNvSpPr/>
            <p:nvPr/>
          </p:nvSpPr>
          <p:spPr>
            <a:xfrm>
              <a:off x="18551377" y="3107451"/>
              <a:ext cx="640080" cy="904875"/>
            </a:xfrm>
            <a:custGeom>
              <a:avLst/>
              <a:gdLst/>
              <a:ahLst/>
              <a:cxnLst/>
              <a:rect l="l" t="t" r="r" b="b"/>
              <a:pathLst>
                <a:path w="640080" h="904875">
                  <a:moveTo>
                    <a:pt x="253646" y="0"/>
                  </a:moveTo>
                  <a:lnTo>
                    <a:pt x="74154" y="551281"/>
                  </a:lnTo>
                  <a:lnTo>
                    <a:pt x="0" y="779033"/>
                  </a:lnTo>
                  <a:lnTo>
                    <a:pt x="240935" y="694994"/>
                  </a:lnTo>
                  <a:lnTo>
                    <a:pt x="386197" y="904768"/>
                  </a:lnTo>
                  <a:lnTo>
                    <a:pt x="639844" y="125744"/>
                  </a:lnTo>
                  <a:lnTo>
                    <a:pt x="253646" y="0"/>
                  </a:lnTo>
                  <a:close/>
                </a:path>
              </a:pathLst>
            </a:custGeom>
            <a:solidFill>
              <a:srgbClr val="FFFFFF"/>
            </a:solidFill>
          </p:spPr>
          <p:txBody>
            <a:bodyPr wrap="square" lIns="0" tIns="0" rIns="0" bIns="0" rtlCol="0"/>
            <a:lstStyle/>
            <a:p>
              <a:endParaRPr/>
            </a:p>
          </p:txBody>
        </p:sp>
        <p:sp>
          <p:nvSpPr>
            <p:cNvPr id="69" name="object 69"/>
            <p:cNvSpPr/>
            <p:nvPr/>
          </p:nvSpPr>
          <p:spPr>
            <a:xfrm>
              <a:off x="18540870" y="3096469"/>
              <a:ext cx="661670" cy="925830"/>
            </a:xfrm>
            <a:custGeom>
              <a:avLst/>
              <a:gdLst/>
              <a:ahLst/>
              <a:cxnLst/>
              <a:rect l="l" t="t" r="r" b="b"/>
              <a:pathLst>
                <a:path w="661669" h="925829">
                  <a:moveTo>
                    <a:pt x="661352" y="134607"/>
                  </a:moveTo>
                  <a:lnTo>
                    <a:pt x="658533" y="129070"/>
                  </a:lnTo>
                  <a:lnTo>
                    <a:pt x="655853" y="128206"/>
                  </a:lnTo>
                  <a:lnTo>
                    <a:pt x="261937" y="0"/>
                  </a:lnTo>
                  <a:lnTo>
                    <a:pt x="256501" y="2806"/>
                  </a:lnTo>
                  <a:lnTo>
                    <a:pt x="253123" y="13119"/>
                  </a:lnTo>
                  <a:lnTo>
                    <a:pt x="73634" y="564400"/>
                  </a:lnTo>
                  <a:lnTo>
                    <a:pt x="76454" y="569937"/>
                  </a:lnTo>
                  <a:lnTo>
                    <a:pt x="86842" y="573328"/>
                  </a:lnTo>
                  <a:lnTo>
                    <a:pt x="92303" y="570458"/>
                  </a:lnTo>
                  <a:lnTo>
                    <a:pt x="270433" y="23380"/>
                  </a:lnTo>
                  <a:lnTo>
                    <a:pt x="637959" y="143027"/>
                  </a:lnTo>
                  <a:lnTo>
                    <a:pt x="393484" y="893876"/>
                  </a:lnTo>
                  <a:lnTo>
                    <a:pt x="256984" y="696772"/>
                  </a:lnTo>
                  <a:lnTo>
                    <a:pt x="252399" y="695274"/>
                  </a:lnTo>
                  <a:lnTo>
                    <a:pt x="25984" y="774230"/>
                  </a:lnTo>
                  <a:lnTo>
                    <a:pt x="49733" y="701268"/>
                  </a:lnTo>
                  <a:lnTo>
                    <a:pt x="46913" y="695731"/>
                  </a:lnTo>
                  <a:lnTo>
                    <a:pt x="36550" y="692378"/>
                  </a:lnTo>
                  <a:lnTo>
                    <a:pt x="31064" y="695198"/>
                  </a:lnTo>
                  <a:lnTo>
                    <a:pt x="0" y="790524"/>
                  </a:lnTo>
                  <a:lnTo>
                    <a:pt x="965" y="794423"/>
                  </a:lnTo>
                  <a:lnTo>
                    <a:pt x="6299" y="799642"/>
                  </a:lnTo>
                  <a:lnTo>
                    <a:pt x="10248" y="800481"/>
                  </a:lnTo>
                  <a:lnTo>
                    <a:pt x="247611" y="717727"/>
                  </a:lnTo>
                  <a:lnTo>
                    <a:pt x="390474" y="924039"/>
                  </a:lnTo>
                  <a:lnTo>
                    <a:pt x="393509" y="925588"/>
                  </a:lnTo>
                  <a:lnTo>
                    <a:pt x="396697" y="925588"/>
                  </a:lnTo>
                  <a:lnTo>
                    <a:pt x="401815" y="924941"/>
                  </a:lnTo>
                  <a:lnTo>
                    <a:pt x="404876" y="922350"/>
                  </a:lnTo>
                  <a:lnTo>
                    <a:pt x="660488" y="137287"/>
                  </a:lnTo>
                  <a:lnTo>
                    <a:pt x="661352" y="134607"/>
                  </a:lnTo>
                  <a:close/>
                </a:path>
              </a:pathLst>
            </a:custGeom>
            <a:solidFill>
              <a:srgbClr val="020302"/>
            </a:solidFill>
          </p:spPr>
          <p:txBody>
            <a:bodyPr wrap="square" lIns="0" tIns="0" rIns="0" bIns="0" rtlCol="0"/>
            <a:lstStyle/>
            <a:p>
              <a:endParaRPr/>
            </a:p>
          </p:txBody>
        </p:sp>
        <p:sp>
          <p:nvSpPr>
            <p:cNvPr id="70" name="object 70"/>
            <p:cNvSpPr/>
            <p:nvPr/>
          </p:nvSpPr>
          <p:spPr>
            <a:xfrm>
              <a:off x="18568490" y="2478120"/>
              <a:ext cx="984885" cy="984885"/>
            </a:xfrm>
            <a:custGeom>
              <a:avLst/>
              <a:gdLst/>
              <a:ahLst/>
              <a:cxnLst/>
              <a:rect l="l" t="t" r="r" b="b"/>
              <a:pathLst>
                <a:path w="984884" h="984885">
                  <a:moveTo>
                    <a:pt x="492197" y="0"/>
                  </a:moveTo>
                  <a:lnTo>
                    <a:pt x="451597" y="5642"/>
                  </a:lnTo>
                  <a:lnTo>
                    <a:pt x="413569" y="22571"/>
                  </a:lnTo>
                  <a:lnTo>
                    <a:pt x="380682" y="50786"/>
                  </a:lnTo>
                  <a:lnTo>
                    <a:pt x="355324" y="73871"/>
                  </a:lnTo>
                  <a:lnTo>
                    <a:pt x="325737" y="90320"/>
                  </a:lnTo>
                  <a:lnTo>
                    <a:pt x="293183" y="99609"/>
                  </a:lnTo>
                  <a:lnTo>
                    <a:pt x="258926" y="101214"/>
                  </a:lnTo>
                  <a:lnTo>
                    <a:pt x="215720" y="104522"/>
                  </a:lnTo>
                  <a:lnTo>
                    <a:pt x="176860" y="119443"/>
                  </a:lnTo>
                  <a:lnTo>
                    <a:pt x="144163" y="144161"/>
                  </a:lnTo>
                  <a:lnTo>
                    <a:pt x="119446" y="176859"/>
                  </a:lnTo>
                  <a:lnTo>
                    <a:pt x="104528" y="215720"/>
                  </a:lnTo>
                  <a:lnTo>
                    <a:pt x="101224" y="258926"/>
                  </a:lnTo>
                  <a:lnTo>
                    <a:pt x="99613" y="293182"/>
                  </a:lnTo>
                  <a:lnTo>
                    <a:pt x="90321" y="325732"/>
                  </a:lnTo>
                  <a:lnTo>
                    <a:pt x="73872" y="355315"/>
                  </a:lnTo>
                  <a:lnTo>
                    <a:pt x="50786" y="380671"/>
                  </a:lnTo>
                  <a:lnTo>
                    <a:pt x="22571" y="413562"/>
                  </a:lnTo>
                  <a:lnTo>
                    <a:pt x="5642" y="451592"/>
                  </a:lnTo>
                  <a:lnTo>
                    <a:pt x="0" y="492191"/>
                  </a:lnTo>
                  <a:lnTo>
                    <a:pt x="5642" y="532791"/>
                  </a:lnTo>
                  <a:lnTo>
                    <a:pt x="22571" y="570820"/>
                  </a:lnTo>
                  <a:lnTo>
                    <a:pt x="50786" y="603711"/>
                  </a:lnTo>
                  <a:lnTo>
                    <a:pt x="73872" y="629069"/>
                  </a:lnTo>
                  <a:lnTo>
                    <a:pt x="90321" y="658655"/>
                  </a:lnTo>
                  <a:lnTo>
                    <a:pt x="99613" y="691206"/>
                  </a:lnTo>
                  <a:lnTo>
                    <a:pt x="101224" y="725456"/>
                  </a:lnTo>
                  <a:lnTo>
                    <a:pt x="104528" y="768664"/>
                  </a:lnTo>
                  <a:lnTo>
                    <a:pt x="119446" y="807526"/>
                  </a:lnTo>
                  <a:lnTo>
                    <a:pt x="144163" y="840225"/>
                  </a:lnTo>
                  <a:lnTo>
                    <a:pt x="176860" y="864944"/>
                  </a:lnTo>
                  <a:lnTo>
                    <a:pt x="215720" y="879865"/>
                  </a:lnTo>
                  <a:lnTo>
                    <a:pt x="258926" y="883169"/>
                  </a:lnTo>
                  <a:lnTo>
                    <a:pt x="293183" y="884779"/>
                  </a:lnTo>
                  <a:lnTo>
                    <a:pt x="325737" y="894067"/>
                  </a:lnTo>
                  <a:lnTo>
                    <a:pt x="355324" y="910513"/>
                  </a:lnTo>
                  <a:lnTo>
                    <a:pt x="380682" y="933597"/>
                  </a:lnTo>
                  <a:lnTo>
                    <a:pt x="413569" y="961811"/>
                  </a:lnTo>
                  <a:lnTo>
                    <a:pt x="451597" y="978740"/>
                  </a:lnTo>
                  <a:lnTo>
                    <a:pt x="492197" y="984383"/>
                  </a:lnTo>
                  <a:lnTo>
                    <a:pt x="532796" y="978740"/>
                  </a:lnTo>
                  <a:lnTo>
                    <a:pt x="570824" y="961811"/>
                  </a:lnTo>
                  <a:lnTo>
                    <a:pt x="603711" y="933597"/>
                  </a:lnTo>
                  <a:lnTo>
                    <a:pt x="629069" y="910513"/>
                  </a:lnTo>
                  <a:lnTo>
                    <a:pt x="658656" y="894067"/>
                  </a:lnTo>
                  <a:lnTo>
                    <a:pt x="691210" y="884779"/>
                  </a:lnTo>
                  <a:lnTo>
                    <a:pt x="725467" y="883169"/>
                  </a:lnTo>
                  <a:lnTo>
                    <a:pt x="768673" y="879865"/>
                  </a:lnTo>
                  <a:lnTo>
                    <a:pt x="807533" y="864944"/>
                  </a:lnTo>
                  <a:lnTo>
                    <a:pt x="840230" y="840225"/>
                  </a:lnTo>
                  <a:lnTo>
                    <a:pt x="864947" y="807526"/>
                  </a:lnTo>
                  <a:lnTo>
                    <a:pt x="879865" y="768664"/>
                  </a:lnTo>
                  <a:lnTo>
                    <a:pt x="883169" y="725456"/>
                  </a:lnTo>
                  <a:lnTo>
                    <a:pt x="884780" y="691206"/>
                  </a:lnTo>
                  <a:lnTo>
                    <a:pt x="894070" y="658655"/>
                  </a:lnTo>
                  <a:lnTo>
                    <a:pt x="910517" y="629069"/>
                  </a:lnTo>
                  <a:lnTo>
                    <a:pt x="933597" y="603711"/>
                  </a:lnTo>
                  <a:lnTo>
                    <a:pt x="961816" y="570820"/>
                  </a:lnTo>
                  <a:lnTo>
                    <a:pt x="978747" y="532791"/>
                  </a:lnTo>
                  <a:lnTo>
                    <a:pt x="984391" y="492191"/>
                  </a:lnTo>
                  <a:lnTo>
                    <a:pt x="978747" y="451592"/>
                  </a:lnTo>
                  <a:lnTo>
                    <a:pt x="961816" y="413562"/>
                  </a:lnTo>
                  <a:lnTo>
                    <a:pt x="933597" y="380671"/>
                  </a:lnTo>
                  <a:lnTo>
                    <a:pt x="910517" y="355315"/>
                  </a:lnTo>
                  <a:lnTo>
                    <a:pt x="894070" y="325732"/>
                  </a:lnTo>
                  <a:lnTo>
                    <a:pt x="884780" y="293182"/>
                  </a:lnTo>
                  <a:lnTo>
                    <a:pt x="883169" y="258926"/>
                  </a:lnTo>
                  <a:lnTo>
                    <a:pt x="879865" y="215720"/>
                  </a:lnTo>
                  <a:lnTo>
                    <a:pt x="864947" y="176859"/>
                  </a:lnTo>
                  <a:lnTo>
                    <a:pt x="840230" y="144161"/>
                  </a:lnTo>
                  <a:lnTo>
                    <a:pt x="807533" y="119443"/>
                  </a:lnTo>
                  <a:lnTo>
                    <a:pt x="768673" y="104522"/>
                  </a:lnTo>
                  <a:lnTo>
                    <a:pt x="725467" y="101214"/>
                  </a:lnTo>
                  <a:lnTo>
                    <a:pt x="691210" y="99609"/>
                  </a:lnTo>
                  <a:lnTo>
                    <a:pt x="658656" y="90320"/>
                  </a:lnTo>
                  <a:lnTo>
                    <a:pt x="629069" y="73871"/>
                  </a:lnTo>
                  <a:lnTo>
                    <a:pt x="603711" y="50786"/>
                  </a:lnTo>
                  <a:lnTo>
                    <a:pt x="570824" y="22571"/>
                  </a:lnTo>
                  <a:lnTo>
                    <a:pt x="532796" y="5642"/>
                  </a:lnTo>
                  <a:lnTo>
                    <a:pt x="492197" y="0"/>
                  </a:lnTo>
                  <a:close/>
                </a:path>
              </a:pathLst>
            </a:custGeom>
            <a:solidFill>
              <a:srgbClr val="1D78BE"/>
            </a:solidFill>
          </p:spPr>
          <p:txBody>
            <a:bodyPr wrap="square" lIns="0" tIns="0" rIns="0" bIns="0" rtlCol="0"/>
            <a:lstStyle/>
            <a:p>
              <a:endParaRPr/>
            </a:p>
          </p:txBody>
        </p:sp>
        <p:sp>
          <p:nvSpPr>
            <p:cNvPr id="71" name="object 71"/>
            <p:cNvSpPr/>
            <p:nvPr/>
          </p:nvSpPr>
          <p:spPr>
            <a:xfrm>
              <a:off x="18558663" y="2468294"/>
              <a:ext cx="1004569" cy="1004569"/>
            </a:xfrm>
            <a:custGeom>
              <a:avLst/>
              <a:gdLst/>
              <a:ahLst/>
              <a:cxnLst/>
              <a:rect l="l" t="t" r="r" b="b"/>
              <a:pathLst>
                <a:path w="1004569" h="1004570">
                  <a:moveTo>
                    <a:pt x="502016" y="0"/>
                  </a:moveTo>
                  <a:lnTo>
                    <a:pt x="468401" y="3623"/>
                  </a:lnTo>
                  <a:lnTo>
                    <a:pt x="436684" y="14176"/>
                  </a:lnTo>
                  <a:lnTo>
                    <a:pt x="407906" y="31182"/>
                  </a:lnTo>
                  <a:lnTo>
                    <a:pt x="383108" y="54165"/>
                  </a:lnTo>
                  <a:lnTo>
                    <a:pt x="359481" y="75645"/>
                  </a:lnTo>
                  <a:lnTo>
                    <a:pt x="331824" y="91031"/>
                  </a:lnTo>
                  <a:lnTo>
                    <a:pt x="301392" y="99753"/>
                  </a:lnTo>
                  <a:lnTo>
                    <a:pt x="269436" y="101242"/>
                  </a:lnTo>
                  <a:lnTo>
                    <a:pt x="235742" y="102522"/>
                  </a:lnTo>
                  <a:lnTo>
                    <a:pt x="203357" y="110851"/>
                  </a:lnTo>
                  <a:lnTo>
                    <a:pt x="147032" y="147042"/>
                  </a:lnTo>
                  <a:lnTo>
                    <a:pt x="110861" y="203268"/>
                  </a:lnTo>
                  <a:lnTo>
                    <a:pt x="101242" y="269436"/>
                  </a:lnTo>
                  <a:lnTo>
                    <a:pt x="101619" y="274850"/>
                  </a:lnTo>
                  <a:lnTo>
                    <a:pt x="106269" y="278724"/>
                  </a:lnTo>
                  <a:lnTo>
                    <a:pt x="111713" y="278556"/>
                  </a:lnTo>
                  <a:lnTo>
                    <a:pt x="117148" y="278180"/>
                  </a:lnTo>
                  <a:lnTo>
                    <a:pt x="121210" y="273489"/>
                  </a:lnTo>
                  <a:lnTo>
                    <a:pt x="120844" y="268075"/>
                  </a:lnTo>
                  <a:lnTo>
                    <a:pt x="121969" y="238493"/>
                  </a:lnTo>
                  <a:lnTo>
                    <a:pt x="142361" y="183987"/>
                  </a:lnTo>
                  <a:lnTo>
                    <a:pt x="183975" y="142361"/>
                  </a:lnTo>
                  <a:lnTo>
                    <a:pt x="238492" y="121945"/>
                  </a:lnTo>
                  <a:lnTo>
                    <a:pt x="268096" y="120844"/>
                  </a:lnTo>
                  <a:lnTo>
                    <a:pt x="304415" y="119030"/>
                  </a:lnTo>
                  <a:lnTo>
                    <a:pt x="339193" y="109075"/>
                  </a:lnTo>
                  <a:lnTo>
                    <a:pt x="370877" y="91557"/>
                  </a:lnTo>
                  <a:lnTo>
                    <a:pt x="397914" y="67055"/>
                  </a:lnTo>
                  <a:lnTo>
                    <a:pt x="419631" y="46934"/>
                  </a:lnTo>
                  <a:lnTo>
                    <a:pt x="444829" y="32048"/>
                  </a:lnTo>
                  <a:lnTo>
                    <a:pt x="472595" y="22813"/>
                  </a:lnTo>
                  <a:lnTo>
                    <a:pt x="502016" y="19643"/>
                  </a:lnTo>
                  <a:lnTo>
                    <a:pt x="531448" y="22813"/>
                  </a:lnTo>
                  <a:lnTo>
                    <a:pt x="559219" y="32048"/>
                  </a:lnTo>
                  <a:lnTo>
                    <a:pt x="584416" y="46934"/>
                  </a:lnTo>
                  <a:lnTo>
                    <a:pt x="606128" y="67055"/>
                  </a:lnTo>
                  <a:lnTo>
                    <a:pt x="633143" y="91560"/>
                  </a:lnTo>
                  <a:lnTo>
                    <a:pt x="664799" y="109083"/>
                  </a:lnTo>
                  <a:lnTo>
                    <a:pt x="699576" y="119039"/>
                  </a:lnTo>
                  <a:lnTo>
                    <a:pt x="735956" y="120844"/>
                  </a:lnTo>
                  <a:lnTo>
                    <a:pt x="765556" y="121945"/>
                  </a:lnTo>
                  <a:lnTo>
                    <a:pt x="793907" y="129240"/>
                  </a:lnTo>
                  <a:lnTo>
                    <a:pt x="843126" y="160937"/>
                  </a:lnTo>
                  <a:lnTo>
                    <a:pt x="874790" y="210151"/>
                  </a:lnTo>
                  <a:lnTo>
                    <a:pt x="883208" y="268075"/>
                  </a:lnTo>
                  <a:lnTo>
                    <a:pt x="884951" y="304507"/>
                  </a:lnTo>
                  <a:lnTo>
                    <a:pt x="894904" y="339277"/>
                  </a:lnTo>
                  <a:lnTo>
                    <a:pt x="912451" y="370906"/>
                  </a:lnTo>
                  <a:lnTo>
                    <a:pt x="936976" y="397914"/>
                  </a:lnTo>
                  <a:lnTo>
                    <a:pt x="957102" y="419625"/>
                  </a:lnTo>
                  <a:lnTo>
                    <a:pt x="971987" y="444821"/>
                  </a:lnTo>
                  <a:lnTo>
                    <a:pt x="981219" y="472589"/>
                  </a:lnTo>
                  <a:lnTo>
                    <a:pt x="984388" y="502016"/>
                  </a:lnTo>
                  <a:lnTo>
                    <a:pt x="981219" y="531448"/>
                  </a:lnTo>
                  <a:lnTo>
                    <a:pt x="971987" y="559219"/>
                  </a:lnTo>
                  <a:lnTo>
                    <a:pt x="957102" y="584416"/>
                  </a:lnTo>
                  <a:lnTo>
                    <a:pt x="936976" y="606128"/>
                  </a:lnTo>
                  <a:lnTo>
                    <a:pt x="912451" y="633134"/>
                  </a:lnTo>
                  <a:lnTo>
                    <a:pt x="894904" y="664761"/>
                  </a:lnTo>
                  <a:lnTo>
                    <a:pt x="884951" y="699531"/>
                  </a:lnTo>
                  <a:lnTo>
                    <a:pt x="883208" y="735967"/>
                  </a:lnTo>
                  <a:lnTo>
                    <a:pt x="882078" y="765547"/>
                  </a:lnTo>
                  <a:lnTo>
                    <a:pt x="874790" y="793886"/>
                  </a:lnTo>
                  <a:lnTo>
                    <a:pt x="843126" y="843105"/>
                  </a:lnTo>
                  <a:lnTo>
                    <a:pt x="793899" y="874813"/>
                  </a:lnTo>
                  <a:lnTo>
                    <a:pt x="735956" y="883198"/>
                  </a:lnTo>
                  <a:lnTo>
                    <a:pt x="699453" y="884911"/>
                  </a:lnTo>
                  <a:lnTo>
                    <a:pt x="664689" y="894871"/>
                  </a:lnTo>
                  <a:lnTo>
                    <a:pt x="633101" y="912439"/>
                  </a:lnTo>
                  <a:lnTo>
                    <a:pt x="606128" y="936976"/>
                  </a:lnTo>
                  <a:lnTo>
                    <a:pt x="584416" y="957098"/>
                  </a:lnTo>
                  <a:lnTo>
                    <a:pt x="559219" y="971983"/>
                  </a:lnTo>
                  <a:lnTo>
                    <a:pt x="531448" y="981218"/>
                  </a:lnTo>
                  <a:lnTo>
                    <a:pt x="502016" y="984388"/>
                  </a:lnTo>
                  <a:lnTo>
                    <a:pt x="472595" y="981218"/>
                  </a:lnTo>
                  <a:lnTo>
                    <a:pt x="444829" y="971983"/>
                  </a:lnTo>
                  <a:lnTo>
                    <a:pt x="419631" y="957098"/>
                  </a:lnTo>
                  <a:lnTo>
                    <a:pt x="397914" y="936976"/>
                  </a:lnTo>
                  <a:lnTo>
                    <a:pt x="370926" y="912453"/>
                  </a:lnTo>
                  <a:lnTo>
                    <a:pt x="339323" y="894907"/>
                  </a:lnTo>
                  <a:lnTo>
                    <a:pt x="304561" y="884951"/>
                  </a:lnTo>
                  <a:lnTo>
                    <a:pt x="268096" y="883198"/>
                  </a:lnTo>
                  <a:lnTo>
                    <a:pt x="238492" y="882107"/>
                  </a:lnTo>
                  <a:lnTo>
                    <a:pt x="210141" y="874813"/>
                  </a:lnTo>
                  <a:lnTo>
                    <a:pt x="160927" y="843105"/>
                  </a:lnTo>
                  <a:lnTo>
                    <a:pt x="129259" y="793886"/>
                  </a:lnTo>
                  <a:lnTo>
                    <a:pt x="120844" y="735967"/>
                  </a:lnTo>
                  <a:lnTo>
                    <a:pt x="119089" y="699531"/>
                  </a:lnTo>
                  <a:lnTo>
                    <a:pt x="109131" y="664761"/>
                  </a:lnTo>
                  <a:lnTo>
                    <a:pt x="91585" y="633134"/>
                  </a:lnTo>
                  <a:lnTo>
                    <a:pt x="67066" y="606128"/>
                  </a:lnTo>
                  <a:lnTo>
                    <a:pt x="46942" y="584416"/>
                  </a:lnTo>
                  <a:lnTo>
                    <a:pt x="32053" y="559219"/>
                  </a:lnTo>
                  <a:lnTo>
                    <a:pt x="22815" y="531448"/>
                  </a:lnTo>
                  <a:lnTo>
                    <a:pt x="19643" y="502016"/>
                  </a:lnTo>
                  <a:lnTo>
                    <a:pt x="22815" y="472589"/>
                  </a:lnTo>
                  <a:lnTo>
                    <a:pt x="32053" y="444821"/>
                  </a:lnTo>
                  <a:lnTo>
                    <a:pt x="46942" y="419625"/>
                  </a:lnTo>
                  <a:lnTo>
                    <a:pt x="67066" y="397914"/>
                  </a:lnTo>
                  <a:lnTo>
                    <a:pt x="71160" y="394354"/>
                  </a:lnTo>
                  <a:lnTo>
                    <a:pt x="71599" y="388145"/>
                  </a:lnTo>
                  <a:lnTo>
                    <a:pt x="64479" y="379957"/>
                  </a:lnTo>
                  <a:lnTo>
                    <a:pt x="58291" y="379548"/>
                  </a:lnTo>
                  <a:lnTo>
                    <a:pt x="54176" y="383087"/>
                  </a:lnTo>
                  <a:lnTo>
                    <a:pt x="31191" y="407893"/>
                  </a:lnTo>
                  <a:lnTo>
                    <a:pt x="14181" y="436677"/>
                  </a:lnTo>
                  <a:lnTo>
                    <a:pt x="3625" y="468399"/>
                  </a:lnTo>
                  <a:lnTo>
                    <a:pt x="0" y="502016"/>
                  </a:lnTo>
                  <a:lnTo>
                    <a:pt x="3625" y="535638"/>
                  </a:lnTo>
                  <a:lnTo>
                    <a:pt x="14181" y="567362"/>
                  </a:lnTo>
                  <a:lnTo>
                    <a:pt x="31191" y="596145"/>
                  </a:lnTo>
                  <a:lnTo>
                    <a:pt x="54176" y="620944"/>
                  </a:lnTo>
                  <a:lnTo>
                    <a:pt x="75633" y="644586"/>
                  </a:lnTo>
                  <a:lnTo>
                    <a:pt x="90989" y="672274"/>
                  </a:lnTo>
                  <a:lnTo>
                    <a:pt x="99705" y="702712"/>
                  </a:lnTo>
                  <a:lnTo>
                    <a:pt x="101242" y="734605"/>
                  </a:lnTo>
                  <a:lnTo>
                    <a:pt x="102532" y="768394"/>
                  </a:lnTo>
                  <a:lnTo>
                    <a:pt x="110861" y="800770"/>
                  </a:lnTo>
                  <a:lnTo>
                    <a:pt x="147032" y="857000"/>
                  </a:lnTo>
                  <a:lnTo>
                    <a:pt x="203334" y="893148"/>
                  </a:lnTo>
                  <a:lnTo>
                    <a:pt x="269436" y="902799"/>
                  </a:lnTo>
                  <a:lnTo>
                    <a:pt x="301374" y="904345"/>
                  </a:lnTo>
                  <a:lnTo>
                    <a:pt x="331809" y="913058"/>
                  </a:lnTo>
                  <a:lnTo>
                    <a:pt x="359475" y="928411"/>
                  </a:lnTo>
                  <a:lnTo>
                    <a:pt x="383108" y="949876"/>
                  </a:lnTo>
                  <a:lnTo>
                    <a:pt x="407906" y="972858"/>
                  </a:lnTo>
                  <a:lnTo>
                    <a:pt x="436684" y="989861"/>
                  </a:lnTo>
                  <a:lnTo>
                    <a:pt x="468401" y="1000410"/>
                  </a:lnTo>
                  <a:lnTo>
                    <a:pt x="502016" y="1004032"/>
                  </a:lnTo>
                  <a:lnTo>
                    <a:pt x="535642" y="1000410"/>
                  </a:lnTo>
                  <a:lnTo>
                    <a:pt x="567366" y="989861"/>
                  </a:lnTo>
                  <a:lnTo>
                    <a:pt x="596146" y="972858"/>
                  </a:lnTo>
                  <a:lnTo>
                    <a:pt x="620944" y="949876"/>
                  </a:lnTo>
                  <a:lnTo>
                    <a:pt x="644569" y="928408"/>
                  </a:lnTo>
                  <a:lnTo>
                    <a:pt x="672220" y="913050"/>
                  </a:lnTo>
                  <a:lnTo>
                    <a:pt x="702651" y="904336"/>
                  </a:lnTo>
                  <a:lnTo>
                    <a:pt x="734616" y="902799"/>
                  </a:lnTo>
                  <a:lnTo>
                    <a:pt x="768278" y="901483"/>
                  </a:lnTo>
                  <a:lnTo>
                    <a:pt x="800671" y="893156"/>
                  </a:lnTo>
                  <a:lnTo>
                    <a:pt x="857021" y="857000"/>
                  </a:lnTo>
                  <a:lnTo>
                    <a:pt x="893187" y="800770"/>
                  </a:lnTo>
                  <a:lnTo>
                    <a:pt x="902810" y="734605"/>
                  </a:lnTo>
                  <a:lnTo>
                    <a:pt x="904334" y="702712"/>
                  </a:lnTo>
                  <a:lnTo>
                    <a:pt x="913042" y="672275"/>
                  </a:lnTo>
                  <a:lnTo>
                    <a:pt x="928398" y="644590"/>
                  </a:lnTo>
                  <a:lnTo>
                    <a:pt x="949866" y="620954"/>
                  </a:lnTo>
                  <a:lnTo>
                    <a:pt x="972849" y="596149"/>
                  </a:lnTo>
                  <a:lnTo>
                    <a:pt x="989855" y="567363"/>
                  </a:lnTo>
                  <a:lnTo>
                    <a:pt x="1000408" y="535638"/>
                  </a:lnTo>
                  <a:lnTo>
                    <a:pt x="1004032" y="502016"/>
                  </a:lnTo>
                  <a:lnTo>
                    <a:pt x="1000408" y="468399"/>
                  </a:lnTo>
                  <a:lnTo>
                    <a:pt x="989855" y="436679"/>
                  </a:lnTo>
                  <a:lnTo>
                    <a:pt x="972849" y="407897"/>
                  </a:lnTo>
                  <a:lnTo>
                    <a:pt x="949866" y="383098"/>
                  </a:lnTo>
                  <a:lnTo>
                    <a:pt x="928398" y="359451"/>
                  </a:lnTo>
                  <a:lnTo>
                    <a:pt x="913042" y="331764"/>
                  </a:lnTo>
                  <a:lnTo>
                    <a:pt x="904334" y="301329"/>
                  </a:lnTo>
                  <a:lnTo>
                    <a:pt x="902810" y="269436"/>
                  </a:lnTo>
                  <a:lnTo>
                    <a:pt x="901516" y="235646"/>
                  </a:lnTo>
                  <a:lnTo>
                    <a:pt x="893187" y="203268"/>
                  </a:lnTo>
                  <a:lnTo>
                    <a:pt x="857021" y="147042"/>
                  </a:lnTo>
                  <a:lnTo>
                    <a:pt x="800711" y="110839"/>
                  </a:lnTo>
                  <a:lnTo>
                    <a:pt x="734616" y="101242"/>
                  </a:lnTo>
                  <a:lnTo>
                    <a:pt x="702642" y="99740"/>
                  </a:lnTo>
                  <a:lnTo>
                    <a:pt x="672212" y="91019"/>
                  </a:lnTo>
                  <a:lnTo>
                    <a:pt x="644566" y="75641"/>
                  </a:lnTo>
                  <a:lnTo>
                    <a:pt x="620944" y="54165"/>
                  </a:lnTo>
                  <a:lnTo>
                    <a:pt x="596146" y="31182"/>
                  </a:lnTo>
                  <a:lnTo>
                    <a:pt x="567366" y="14176"/>
                  </a:lnTo>
                  <a:lnTo>
                    <a:pt x="535642" y="3623"/>
                  </a:lnTo>
                  <a:lnTo>
                    <a:pt x="502016" y="0"/>
                  </a:lnTo>
                  <a:close/>
                </a:path>
              </a:pathLst>
            </a:custGeom>
            <a:solidFill>
              <a:srgbClr val="020302"/>
            </a:solidFill>
          </p:spPr>
          <p:txBody>
            <a:bodyPr wrap="square" lIns="0" tIns="0" rIns="0" bIns="0" rtlCol="0"/>
            <a:lstStyle/>
            <a:p>
              <a:endParaRPr/>
            </a:p>
          </p:txBody>
        </p:sp>
        <p:sp>
          <p:nvSpPr>
            <p:cNvPr id="72" name="object 72"/>
            <p:cNvSpPr/>
            <p:nvPr/>
          </p:nvSpPr>
          <p:spPr>
            <a:xfrm>
              <a:off x="18789443" y="2697657"/>
              <a:ext cx="544830" cy="546100"/>
            </a:xfrm>
            <a:custGeom>
              <a:avLst/>
              <a:gdLst/>
              <a:ahLst/>
              <a:cxnLst/>
              <a:rect l="l" t="t" r="r" b="b"/>
              <a:pathLst>
                <a:path w="544830" h="546100">
                  <a:moveTo>
                    <a:pt x="252550" y="0"/>
                  </a:moveTo>
                  <a:lnTo>
                    <a:pt x="206870" y="7313"/>
                  </a:lnTo>
                  <a:lnTo>
                    <a:pt x="162251" y="22652"/>
                  </a:lnTo>
                  <a:lnTo>
                    <a:pt x="119671" y="46196"/>
                  </a:lnTo>
                  <a:lnTo>
                    <a:pt x="113975" y="55327"/>
                  </a:lnTo>
                  <a:lnTo>
                    <a:pt x="120059" y="64342"/>
                  </a:lnTo>
                  <a:lnTo>
                    <a:pt x="126153" y="65515"/>
                  </a:lnTo>
                  <a:lnTo>
                    <a:pt x="130645" y="62499"/>
                  </a:lnTo>
                  <a:lnTo>
                    <a:pt x="175235" y="38442"/>
                  </a:lnTo>
                  <a:lnTo>
                    <a:pt x="222083" y="24005"/>
                  </a:lnTo>
                  <a:lnTo>
                    <a:pt x="269893" y="18948"/>
                  </a:lnTo>
                  <a:lnTo>
                    <a:pt x="317375" y="23033"/>
                  </a:lnTo>
                  <a:lnTo>
                    <a:pt x="363233" y="36022"/>
                  </a:lnTo>
                  <a:lnTo>
                    <a:pt x="406176" y="57674"/>
                  </a:lnTo>
                  <a:lnTo>
                    <a:pt x="444910" y="87752"/>
                  </a:lnTo>
                  <a:lnTo>
                    <a:pt x="478142" y="126016"/>
                  </a:lnTo>
                  <a:lnTo>
                    <a:pt x="503017" y="169404"/>
                  </a:lnTo>
                  <a:lnTo>
                    <a:pt x="518693" y="216116"/>
                  </a:lnTo>
                  <a:lnTo>
                    <a:pt x="524911" y="264995"/>
                  </a:lnTo>
                  <a:lnTo>
                    <a:pt x="521408" y="314879"/>
                  </a:lnTo>
                  <a:lnTo>
                    <a:pt x="508312" y="363148"/>
                  </a:lnTo>
                  <a:lnTo>
                    <a:pt x="486362" y="407265"/>
                  </a:lnTo>
                  <a:lnTo>
                    <a:pt x="456189" y="446225"/>
                  </a:lnTo>
                  <a:lnTo>
                    <a:pt x="418427" y="479021"/>
                  </a:lnTo>
                  <a:lnTo>
                    <a:pt x="375050" y="503905"/>
                  </a:lnTo>
                  <a:lnTo>
                    <a:pt x="328342" y="519589"/>
                  </a:lnTo>
                  <a:lnTo>
                    <a:pt x="279459" y="525800"/>
                  </a:lnTo>
                  <a:lnTo>
                    <a:pt x="229563" y="522266"/>
                  </a:lnTo>
                  <a:lnTo>
                    <a:pt x="181290" y="509172"/>
                  </a:lnTo>
                  <a:lnTo>
                    <a:pt x="137173" y="487226"/>
                  </a:lnTo>
                  <a:lnTo>
                    <a:pt x="98216" y="457060"/>
                  </a:lnTo>
                  <a:lnTo>
                    <a:pt x="65422" y="419305"/>
                  </a:lnTo>
                  <a:lnTo>
                    <a:pt x="35175" y="362735"/>
                  </a:lnTo>
                  <a:lnTo>
                    <a:pt x="20125" y="300565"/>
                  </a:lnTo>
                  <a:lnTo>
                    <a:pt x="19528" y="295173"/>
                  </a:lnTo>
                  <a:lnTo>
                    <a:pt x="14544" y="291299"/>
                  </a:lnTo>
                  <a:lnTo>
                    <a:pt x="3895" y="292471"/>
                  </a:lnTo>
                  <a:lnTo>
                    <a:pt x="0" y="297330"/>
                  </a:lnTo>
                  <a:lnTo>
                    <a:pt x="596" y="302712"/>
                  </a:lnTo>
                  <a:lnTo>
                    <a:pt x="16811" y="369722"/>
                  </a:lnTo>
                  <a:lnTo>
                    <a:pt x="49422" y="430677"/>
                  </a:lnTo>
                  <a:lnTo>
                    <a:pt x="84760" y="471365"/>
                  </a:lnTo>
                  <a:lnTo>
                    <a:pt x="126738" y="503875"/>
                  </a:lnTo>
                  <a:lnTo>
                    <a:pt x="174274" y="527528"/>
                  </a:lnTo>
                  <a:lnTo>
                    <a:pt x="226286" y="541647"/>
                  </a:lnTo>
                  <a:lnTo>
                    <a:pt x="272368" y="545532"/>
                  </a:lnTo>
                  <a:lnTo>
                    <a:pt x="314087" y="542307"/>
                  </a:lnTo>
                  <a:lnTo>
                    <a:pt x="354639" y="532726"/>
                  </a:lnTo>
                  <a:lnTo>
                    <a:pt x="393418" y="516925"/>
                  </a:lnTo>
                  <a:lnTo>
                    <a:pt x="429819" y="495041"/>
                  </a:lnTo>
                  <a:lnTo>
                    <a:pt x="470507" y="459696"/>
                  </a:lnTo>
                  <a:lnTo>
                    <a:pt x="503014" y="417711"/>
                  </a:lnTo>
                  <a:lnTo>
                    <a:pt x="526662" y="370170"/>
                  </a:lnTo>
                  <a:lnTo>
                    <a:pt x="540768" y="318157"/>
                  </a:lnTo>
                  <a:lnTo>
                    <a:pt x="544550" y="264402"/>
                  </a:lnTo>
                  <a:lnTo>
                    <a:pt x="537850" y="211730"/>
                  </a:lnTo>
                  <a:lnTo>
                    <a:pt x="520952" y="161392"/>
                  </a:lnTo>
                  <a:lnTo>
                    <a:pt x="494142" y="114634"/>
                  </a:lnTo>
                  <a:lnTo>
                    <a:pt x="462634" y="77552"/>
                  </a:lnTo>
                  <a:lnTo>
                    <a:pt x="426320" y="47422"/>
                  </a:lnTo>
                  <a:lnTo>
                    <a:pt x="386176" y="24423"/>
                  </a:lnTo>
                  <a:lnTo>
                    <a:pt x="343181" y="8733"/>
                  </a:lnTo>
                  <a:lnTo>
                    <a:pt x="298313" y="533"/>
                  </a:lnTo>
                  <a:lnTo>
                    <a:pt x="252550" y="0"/>
                  </a:lnTo>
                  <a:close/>
                </a:path>
              </a:pathLst>
            </a:custGeom>
            <a:solidFill>
              <a:srgbClr val="FFFFFF"/>
            </a:solidFill>
          </p:spPr>
          <p:txBody>
            <a:bodyPr wrap="square" lIns="0" tIns="0" rIns="0" bIns="0" rtlCol="0"/>
            <a:lstStyle/>
            <a:p>
              <a:endParaRPr/>
            </a:p>
          </p:txBody>
        </p:sp>
      </p:grpSp>
      <p:grpSp>
        <p:nvGrpSpPr>
          <p:cNvPr id="73" name="object 73"/>
          <p:cNvGrpSpPr/>
          <p:nvPr/>
        </p:nvGrpSpPr>
        <p:grpSpPr>
          <a:xfrm>
            <a:off x="18641389" y="5645110"/>
            <a:ext cx="819150" cy="473075"/>
            <a:chOff x="18641389" y="5645110"/>
            <a:chExt cx="819150" cy="473075"/>
          </a:xfrm>
        </p:grpSpPr>
        <p:sp>
          <p:nvSpPr>
            <p:cNvPr id="74" name="object 74"/>
            <p:cNvSpPr/>
            <p:nvPr/>
          </p:nvSpPr>
          <p:spPr>
            <a:xfrm>
              <a:off x="18647700" y="5651430"/>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75" name="object 75"/>
            <p:cNvSpPr/>
            <p:nvPr/>
          </p:nvSpPr>
          <p:spPr>
            <a:xfrm>
              <a:off x="19060030" y="5651433"/>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3" y="405025"/>
                  </a:lnTo>
                  <a:lnTo>
                    <a:pt x="268504" y="428215"/>
                  </a:lnTo>
                  <a:lnTo>
                    <a:pt x="291926" y="443716"/>
                  </a:lnTo>
                  <a:lnTo>
                    <a:pt x="303203" y="460048"/>
                  </a:lnTo>
                  <a:lnTo>
                    <a:pt x="393996" y="460237"/>
                  </a:lnTo>
                  <a:lnTo>
                    <a:pt x="386609" y="445333"/>
                  </a:lnTo>
                  <a:lnTo>
                    <a:pt x="365474" y="431294"/>
                  </a:lnTo>
                  <a:lnTo>
                    <a:pt x="332134" y="413793"/>
                  </a:lnTo>
                  <a:lnTo>
                    <a:pt x="288132" y="388502"/>
                  </a:lnTo>
                  <a:lnTo>
                    <a:pt x="235009" y="351092"/>
                  </a:lnTo>
                  <a:lnTo>
                    <a:pt x="174307" y="297237"/>
                  </a:lnTo>
                  <a:lnTo>
                    <a:pt x="101470" y="197197"/>
                  </a:lnTo>
                  <a:lnTo>
                    <a:pt x="65974" y="100977"/>
                  </a:lnTo>
                  <a:lnTo>
                    <a:pt x="54467" y="28577"/>
                  </a:lnTo>
                  <a:lnTo>
                    <a:pt x="53598" y="0"/>
                  </a:lnTo>
                  <a:close/>
                </a:path>
              </a:pathLst>
            </a:custGeom>
            <a:solidFill>
              <a:srgbClr val="E6E3D9"/>
            </a:solidFill>
          </p:spPr>
          <p:txBody>
            <a:bodyPr wrap="square" lIns="0" tIns="0" rIns="0" bIns="0" rtlCol="0"/>
            <a:lstStyle/>
            <a:p>
              <a:endParaRPr/>
            </a:p>
          </p:txBody>
        </p:sp>
        <p:sp>
          <p:nvSpPr>
            <p:cNvPr id="76" name="object 76"/>
            <p:cNvSpPr/>
            <p:nvPr/>
          </p:nvSpPr>
          <p:spPr>
            <a:xfrm>
              <a:off x="18641389" y="5645110"/>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50" y="454390"/>
                  </a:lnTo>
                  <a:lnTo>
                    <a:pt x="28868" y="448331"/>
                  </a:lnTo>
                  <a:lnTo>
                    <a:pt x="40554"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77" name="object 77"/>
          <p:cNvGrpSpPr/>
          <p:nvPr/>
        </p:nvGrpSpPr>
        <p:grpSpPr>
          <a:xfrm>
            <a:off x="19324144" y="4811719"/>
            <a:ext cx="462915" cy="673735"/>
            <a:chOff x="19324144" y="4811719"/>
            <a:chExt cx="462915" cy="673735"/>
          </a:xfrm>
        </p:grpSpPr>
        <p:sp>
          <p:nvSpPr>
            <p:cNvPr id="78" name="object 78"/>
            <p:cNvSpPr/>
            <p:nvPr/>
          </p:nvSpPr>
          <p:spPr>
            <a:xfrm>
              <a:off x="19331010" y="4818037"/>
              <a:ext cx="449580" cy="661035"/>
            </a:xfrm>
            <a:custGeom>
              <a:avLst/>
              <a:gdLst/>
              <a:ahLst/>
              <a:cxnLst/>
              <a:rect l="l" t="t" r="r" b="b"/>
              <a:pathLst>
                <a:path w="449580" h="661035">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79" name="object 79"/>
            <p:cNvSpPr/>
            <p:nvPr/>
          </p:nvSpPr>
          <p:spPr>
            <a:xfrm>
              <a:off x="19324144" y="4811719"/>
              <a:ext cx="462915" cy="673735"/>
            </a:xfrm>
            <a:custGeom>
              <a:avLst/>
              <a:gdLst/>
              <a:ahLst/>
              <a:cxnLst/>
              <a:rect l="l" t="t" r="r" b="b"/>
              <a:pathLst>
                <a:path w="462915" h="673735">
                  <a:moveTo>
                    <a:pt x="457682" y="0"/>
                  </a:moveTo>
                  <a:lnTo>
                    <a:pt x="178371" y="0"/>
                  </a:lnTo>
                  <a:lnTo>
                    <a:pt x="175596" y="2659"/>
                  </a:lnTo>
                  <a:lnTo>
                    <a:pt x="171324" y="93316"/>
                  </a:lnTo>
                  <a:lnTo>
                    <a:pt x="174015" y="96279"/>
                  </a:lnTo>
                  <a:lnTo>
                    <a:pt x="180957" y="96677"/>
                  </a:lnTo>
                  <a:lnTo>
                    <a:pt x="183952" y="93913"/>
                  </a:lnTo>
                  <a:lnTo>
                    <a:pt x="187774" y="12638"/>
                  </a:lnTo>
                  <a:lnTo>
                    <a:pt x="449232" y="12638"/>
                  </a:lnTo>
                  <a:lnTo>
                    <a:pt x="442382" y="74126"/>
                  </a:lnTo>
                  <a:lnTo>
                    <a:pt x="434111" y="122474"/>
                  </a:lnTo>
                  <a:lnTo>
                    <a:pt x="421396" y="178009"/>
                  </a:lnTo>
                  <a:lnTo>
                    <a:pt x="403327" y="237320"/>
                  </a:lnTo>
                  <a:lnTo>
                    <a:pt x="378993" y="296996"/>
                  </a:lnTo>
                  <a:lnTo>
                    <a:pt x="342434" y="364368"/>
                  </a:lnTo>
                  <a:lnTo>
                    <a:pt x="318679" y="400479"/>
                  </a:lnTo>
                  <a:lnTo>
                    <a:pt x="290868" y="437555"/>
                  </a:lnTo>
                  <a:lnTo>
                    <a:pt x="258697" y="475105"/>
                  </a:lnTo>
                  <a:lnTo>
                    <a:pt x="221862" y="512641"/>
                  </a:lnTo>
                  <a:lnTo>
                    <a:pt x="180057" y="549671"/>
                  </a:lnTo>
                  <a:lnTo>
                    <a:pt x="132980" y="585708"/>
                  </a:lnTo>
                  <a:lnTo>
                    <a:pt x="80325" y="620260"/>
                  </a:lnTo>
                  <a:lnTo>
                    <a:pt x="21789" y="652838"/>
                  </a:lnTo>
                  <a:lnTo>
                    <a:pt x="86782" y="531523"/>
                  </a:lnTo>
                  <a:lnTo>
                    <a:pt x="142968" y="488522"/>
                  </a:lnTo>
                  <a:lnTo>
                    <a:pt x="191238" y="443724"/>
                  </a:lnTo>
                  <a:lnTo>
                    <a:pt x="232194" y="397924"/>
                  </a:lnTo>
                  <a:lnTo>
                    <a:pt x="266435" y="351917"/>
                  </a:lnTo>
                  <a:lnTo>
                    <a:pt x="294563" y="306501"/>
                  </a:lnTo>
                  <a:lnTo>
                    <a:pt x="317178" y="262471"/>
                  </a:lnTo>
                  <a:lnTo>
                    <a:pt x="334880"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1" y="122061"/>
                  </a:lnTo>
                  <a:lnTo>
                    <a:pt x="333409" y="186877"/>
                  </a:lnTo>
                  <a:lnTo>
                    <a:pt x="319765" y="224642"/>
                  </a:lnTo>
                  <a:lnTo>
                    <a:pt x="301998" y="265022"/>
                  </a:lnTo>
                  <a:lnTo>
                    <a:pt x="279563" y="307297"/>
                  </a:lnTo>
                  <a:lnTo>
                    <a:pt x="251917" y="350752"/>
                  </a:lnTo>
                  <a:lnTo>
                    <a:pt x="218517" y="394666"/>
                  </a:lnTo>
                  <a:lnTo>
                    <a:pt x="178819" y="438324"/>
                  </a:lnTo>
                  <a:lnTo>
                    <a:pt x="132279" y="481005"/>
                  </a:lnTo>
                  <a:lnTo>
                    <a:pt x="77526" y="522560"/>
                  </a:lnTo>
                  <a:lnTo>
                    <a:pt x="76845" y="523324"/>
                  </a:lnTo>
                  <a:lnTo>
                    <a:pt x="0" y="666754"/>
                  </a:lnTo>
                  <a:lnTo>
                    <a:pt x="40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6" y="233611"/>
                  </a:lnTo>
                  <a:lnTo>
                    <a:pt x="437472" y="165921"/>
                  </a:lnTo>
                  <a:lnTo>
                    <a:pt x="450314" y="104352"/>
                  </a:lnTo>
                  <a:lnTo>
                    <a:pt x="457829" y="53928"/>
                  </a:lnTo>
                  <a:lnTo>
                    <a:pt x="462341" y="4879"/>
                  </a:lnTo>
                  <a:lnTo>
                    <a:pt x="461713" y="3204"/>
                  </a:lnTo>
                  <a:lnTo>
                    <a:pt x="459326" y="712"/>
                  </a:lnTo>
                  <a:lnTo>
                    <a:pt x="457682" y="0"/>
                  </a:lnTo>
                  <a:close/>
                </a:path>
              </a:pathLst>
            </a:custGeom>
            <a:solidFill>
              <a:srgbClr val="020302"/>
            </a:solidFill>
          </p:spPr>
          <p:txBody>
            <a:bodyPr wrap="square" lIns="0" tIns="0" rIns="0" bIns="0" rtlCol="0"/>
            <a:lstStyle/>
            <a:p>
              <a:endParaRPr/>
            </a:p>
          </p:txBody>
        </p:sp>
      </p:grpSp>
      <p:grpSp>
        <p:nvGrpSpPr>
          <p:cNvPr id="80" name="object 80"/>
          <p:cNvGrpSpPr/>
          <p:nvPr/>
        </p:nvGrpSpPr>
        <p:grpSpPr>
          <a:xfrm>
            <a:off x="18315232" y="4696991"/>
            <a:ext cx="1189355" cy="961390"/>
            <a:chOff x="18315232" y="4696991"/>
            <a:chExt cx="1189355" cy="961390"/>
          </a:xfrm>
        </p:grpSpPr>
        <p:sp>
          <p:nvSpPr>
            <p:cNvPr id="81" name="object 81"/>
            <p:cNvSpPr/>
            <p:nvPr/>
          </p:nvSpPr>
          <p:spPr>
            <a:xfrm>
              <a:off x="18321622" y="4818039"/>
              <a:ext cx="449580" cy="661035"/>
            </a:xfrm>
            <a:custGeom>
              <a:avLst/>
              <a:gdLst/>
              <a:ahLst/>
              <a:cxnLst/>
              <a:rect l="l" t="t" r="r" b="b"/>
              <a:pathLst>
                <a:path w="449580" h="661035">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82" name="object 82"/>
            <p:cNvSpPr/>
            <p:nvPr/>
          </p:nvSpPr>
          <p:spPr>
            <a:xfrm>
              <a:off x="18315232" y="4811719"/>
              <a:ext cx="462915" cy="673735"/>
            </a:xfrm>
            <a:custGeom>
              <a:avLst/>
              <a:gdLst/>
              <a:ahLst/>
              <a:cxnLst/>
              <a:rect l="l" t="t" r="r" b="b"/>
              <a:pathLst>
                <a:path w="462915" h="673735">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9" y="123368"/>
                  </a:lnTo>
                  <a:lnTo>
                    <a:pt x="108341" y="162403"/>
                  </a:lnTo>
                  <a:lnTo>
                    <a:pt x="122196" y="206861"/>
                  </a:lnTo>
                  <a:lnTo>
                    <a:pt x="141728" y="255530"/>
                  </a:lnTo>
                  <a:lnTo>
                    <a:pt x="167910" y="307198"/>
                  </a:lnTo>
                  <a:lnTo>
                    <a:pt x="201716"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83" name="object 83"/>
            <p:cNvSpPr/>
            <p:nvPr/>
          </p:nvSpPr>
          <p:spPr>
            <a:xfrm>
              <a:off x="18565943" y="4696991"/>
              <a:ext cx="939165" cy="961390"/>
            </a:xfrm>
            <a:custGeom>
              <a:avLst/>
              <a:gdLst/>
              <a:ahLst/>
              <a:cxnLst/>
              <a:rect l="l" t="t" r="r" b="b"/>
              <a:pathLst>
                <a:path w="939165" h="961389">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84" name="object 84"/>
            <p:cNvSpPr/>
            <p:nvPr/>
          </p:nvSpPr>
          <p:spPr>
            <a:xfrm>
              <a:off x="19009578" y="4696991"/>
              <a:ext cx="495300" cy="961390"/>
            </a:xfrm>
            <a:custGeom>
              <a:avLst/>
              <a:gdLst/>
              <a:ahLst/>
              <a:cxnLst/>
              <a:rect l="l" t="t" r="r" b="b"/>
              <a:pathLst>
                <a:path w="495300" h="961389">
                  <a:moveTo>
                    <a:pt x="63695" y="948846"/>
                  </a:moveTo>
                  <a:lnTo>
                    <a:pt x="0" y="959007"/>
                  </a:lnTo>
                  <a:lnTo>
                    <a:pt x="9921" y="959896"/>
                  </a:lnTo>
                  <a:lnTo>
                    <a:pt x="19994" y="960546"/>
                  </a:lnTo>
                  <a:lnTo>
                    <a:pt x="30223" y="960945"/>
                  </a:lnTo>
                  <a:lnTo>
                    <a:pt x="40616" y="961080"/>
                  </a:lnTo>
                  <a:lnTo>
                    <a:pt x="63695" y="948846"/>
                  </a:lnTo>
                  <a:close/>
                </a:path>
                <a:path w="495300" h="961389">
                  <a:moveTo>
                    <a:pt x="433015" y="539059"/>
                  </a:moveTo>
                  <a:lnTo>
                    <a:pt x="323894" y="810911"/>
                  </a:lnTo>
                  <a:lnTo>
                    <a:pt x="63695" y="948846"/>
                  </a:lnTo>
                  <a:lnTo>
                    <a:pt x="265976" y="916576"/>
                  </a:lnTo>
                  <a:lnTo>
                    <a:pt x="397879" y="802535"/>
                  </a:lnTo>
                  <a:lnTo>
                    <a:pt x="433015" y="539059"/>
                  </a:lnTo>
                  <a:close/>
                </a:path>
                <a:path w="495300" h="961389">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85" name="object 85"/>
          <p:cNvGrpSpPr/>
          <p:nvPr/>
        </p:nvGrpSpPr>
        <p:grpSpPr>
          <a:xfrm>
            <a:off x="18580086" y="6092071"/>
            <a:ext cx="941705" cy="419734"/>
            <a:chOff x="18580086" y="6092071"/>
            <a:chExt cx="941705" cy="419734"/>
          </a:xfrm>
        </p:grpSpPr>
        <p:sp>
          <p:nvSpPr>
            <p:cNvPr id="86" name="object 86"/>
            <p:cNvSpPr/>
            <p:nvPr/>
          </p:nvSpPr>
          <p:spPr>
            <a:xfrm>
              <a:off x="18586399" y="6098380"/>
              <a:ext cx="929005" cy="407034"/>
            </a:xfrm>
            <a:custGeom>
              <a:avLst/>
              <a:gdLst/>
              <a:ahLst/>
              <a:cxnLst/>
              <a:rect l="l" t="t" r="r" b="b"/>
              <a:pathLst>
                <a:path w="929005" h="407034">
                  <a:moveTo>
                    <a:pt x="928916" y="316598"/>
                  </a:moveTo>
                  <a:lnTo>
                    <a:pt x="888796" y="316598"/>
                  </a:lnTo>
                  <a:lnTo>
                    <a:pt x="888796" y="0"/>
                  </a:lnTo>
                  <a:lnTo>
                    <a:pt x="40132" y="0"/>
                  </a:lnTo>
                  <a:lnTo>
                    <a:pt x="40132" y="316598"/>
                  </a:lnTo>
                  <a:lnTo>
                    <a:pt x="0" y="316598"/>
                  </a:lnTo>
                  <a:lnTo>
                    <a:pt x="0" y="406615"/>
                  </a:lnTo>
                  <a:lnTo>
                    <a:pt x="653923" y="406615"/>
                  </a:lnTo>
                  <a:lnTo>
                    <a:pt x="928916" y="406615"/>
                  </a:lnTo>
                  <a:lnTo>
                    <a:pt x="928916" y="316598"/>
                  </a:lnTo>
                  <a:close/>
                </a:path>
              </a:pathLst>
            </a:custGeom>
            <a:solidFill>
              <a:srgbClr val="FFFFFF"/>
            </a:solidFill>
          </p:spPr>
          <p:txBody>
            <a:bodyPr wrap="square" lIns="0" tIns="0" rIns="0" bIns="0" rtlCol="0"/>
            <a:lstStyle/>
            <a:p>
              <a:endParaRPr/>
            </a:p>
          </p:txBody>
        </p:sp>
        <p:sp>
          <p:nvSpPr>
            <p:cNvPr id="87" name="object 87"/>
            <p:cNvSpPr/>
            <p:nvPr/>
          </p:nvSpPr>
          <p:spPr>
            <a:xfrm>
              <a:off x="18792766" y="6163571"/>
              <a:ext cx="516255" cy="186690"/>
            </a:xfrm>
            <a:custGeom>
              <a:avLst/>
              <a:gdLst/>
              <a:ahLst/>
              <a:cxnLst/>
              <a:rect l="l" t="t" r="r" b="b"/>
              <a:pathLst>
                <a:path w="516255" h="186689">
                  <a:moveTo>
                    <a:pt x="469744" y="0"/>
                  </a:moveTo>
                  <a:lnTo>
                    <a:pt x="46438" y="0"/>
                  </a:lnTo>
                  <a:lnTo>
                    <a:pt x="46480" y="795"/>
                  </a:lnTo>
                  <a:lnTo>
                    <a:pt x="42828" y="18891"/>
                  </a:lnTo>
                  <a:lnTo>
                    <a:pt x="32868" y="33669"/>
                  </a:lnTo>
                  <a:lnTo>
                    <a:pt x="18094" y="43632"/>
                  </a:lnTo>
                  <a:lnTo>
                    <a:pt x="0" y="47286"/>
                  </a:lnTo>
                  <a:lnTo>
                    <a:pt x="0" y="139744"/>
                  </a:lnTo>
                  <a:lnTo>
                    <a:pt x="18094" y="143397"/>
                  </a:lnTo>
                  <a:lnTo>
                    <a:pt x="32868" y="153360"/>
                  </a:lnTo>
                  <a:lnTo>
                    <a:pt x="42828" y="168135"/>
                  </a:lnTo>
                  <a:lnTo>
                    <a:pt x="46480" y="186224"/>
                  </a:lnTo>
                  <a:lnTo>
                    <a:pt x="469713" y="186224"/>
                  </a:lnTo>
                  <a:lnTo>
                    <a:pt x="473365" y="168135"/>
                  </a:lnTo>
                  <a:lnTo>
                    <a:pt x="483325" y="153360"/>
                  </a:lnTo>
                  <a:lnTo>
                    <a:pt x="498099" y="143397"/>
                  </a:lnTo>
                  <a:lnTo>
                    <a:pt x="516193" y="139744"/>
                  </a:lnTo>
                  <a:lnTo>
                    <a:pt x="516193" y="47286"/>
                  </a:lnTo>
                  <a:lnTo>
                    <a:pt x="498099" y="43632"/>
                  </a:lnTo>
                  <a:lnTo>
                    <a:pt x="483325" y="33669"/>
                  </a:lnTo>
                  <a:lnTo>
                    <a:pt x="473365" y="18891"/>
                  </a:lnTo>
                  <a:lnTo>
                    <a:pt x="469744" y="0"/>
                  </a:lnTo>
                  <a:close/>
                </a:path>
              </a:pathLst>
            </a:custGeom>
            <a:solidFill>
              <a:srgbClr val="1A79BF"/>
            </a:solidFill>
          </p:spPr>
          <p:txBody>
            <a:bodyPr wrap="square" lIns="0" tIns="0" rIns="0" bIns="0" rtlCol="0"/>
            <a:lstStyle/>
            <a:p>
              <a:endParaRPr/>
            </a:p>
          </p:txBody>
        </p:sp>
        <p:sp>
          <p:nvSpPr>
            <p:cNvPr id="88" name="object 88"/>
            <p:cNvSpPr/>
            <p:nvPr/>
          </p:nvSpPr>
          <p:spPr>
            <a:xfrm>
              <a:off x="18580074" y="6092081"/>
              <a:ext cx="941705" cy="419734"/>
            </a:xfrm>
            <a:custGeom>
              <a:avLst/>
              <a:gdLst/>
              <a:ahLst/>
              <a:cxnLst/>
              <a:rect l="l" t="t" r="r" b="b"/>
              <a:pathLst>
                <a:path w="941705" h="419734">
                  <a:moveTo>
                    <a:pt x="735203" y="115290"/>
                  </a:moveTo>
                  <a:lnTo>
                    <a:pt x="732358" y="112458"/>
                  </a:lnTo>
                  <a:lnTo>
                    <a:pt x="728878" y="112458"/>
                  </a:lnTo>
                  <a:lnTo>
                    <a:pt x="713257" y="109308"/>
                  </a:lnTo>
                  <a:lnTo>
                    <a:pt x="700493" y="100685"/>
                  </a:lnTo>
                  <a:lnTo>
                    <a:pt x="691870" y="87922"/>
                  </a:lnTo>
                  <a:lnTo>
                    <a:pt x="688721" y="72313"/>
                  </a:lnTo>
                  <a:lnTo>
                    <a:pt x="688784" y="69913"/>
                  </a:lnTo>
                  <a:lnTo>
                    <a:pt x="688136" y="68275"/>
                  </a:lnTo>
                  <a:lnTo>
                    <a:pt x="685761" y="65862"/>
                  </a:lnTo>
                  <a:lnTo>
                    <a:pt x="684136" y="65176"/>
                  </a:lnTo>
                  <a:lnTo>
                    <a:pt x="257441" y="65176"/>
                  </a:lnTo>
                  <a:lnTo>
                    <a:pt x="255816" y="65862"/>
                  </a:lnTo>
                  <a:lnTo>
                    <a:pt x="253441" y="68275"/>
                  </a:lnTo>
                  <a:lnTo>
                    <a:pt x="252780" y="69913"/>
                  </a:lnTo>
                  <a:lnTo>
                    <a:pt x="252818" y="71602"/>
                  </a:lnTo>
                  <a:lnTo>
                    <a:pt x="249682" y="87922"/>
                  </a:lnTo>
                  <a:lnTo>
                    <a:pt x="241071" y="100685"/>
                  </a:lnTo>
                  <a:lnTo>
                    <a:pt x="228307" y="109296"/>
                  </a:lnTo>
                  <a:lnTo>
                    <a:pt x="212686" y="112458"/>
                  </a:lnTo>
                  <a:lnTo>
                    <a:pt x="209194" y="112458"/>
                  </a:lnTo>
                  <a:lnTo>
                    <a:pt x="206375" y="115290"/>
                  </a:lnTo>
                  <a:lnTo>
                    <a:pt x="206375" y="214731"/>
                  </a:lnTo>
                  <a:lnTo>
                    <a:pt x="209194" y="217563"/>
                  </a:lnTo>
                  <a:lnTo>
                    <a:pt x="212686" y="217563"/>
                  </a:lnTo>
                  <a:lnTo>
                    <a:pt x="228307" y="220726"/>
                  </a:lnTo>
                  <a:lnTo>
                    <a:pt x="241071" y="229336"/>
                  </a:lnTo>
                  <a:lnTo>
                    <a:pt x="249682" y="242112"/>
                  </a:lnTo>
                  <a:lnTo>
                    <a:pt x="252844" y="257721"/>
                  </a:lnTo>
                  <a:lnTo>
                    <a:pt x="252844" y="261213"/>
                  </a:lnTo>
                  <a:lnTo>
                    <a:pt x="255676" y="264045"/>
                  </a:lnTo>
                  <a:lnTo>
                    <a:pt x="609866" y="264045"/>
                  </a:lnTo>
                  <a:lnTo>
                    <a:pt x="612686" y="261213"/>
                  </a:lnTo>
                  <a:lnTo>
                    <a:pt x="612686" y="254241"/>
                  </a:lnTo>
                  <a:lnTo>
                    <a:pt x="609866" y="251396"/>
                  </a:lnTo>
                  <a:lnTo>
                    <a:pt x="265112" y="251396"/>
                  </a:lnTo>
                  <a:lnTo>
                    <a:pt x="260083" y="234454"/>
                  </a:lnTo>
                  <a:lnTo>
                    <a:pt x="250012" y="220408"/>
                  </a:lnTo>
                  <a:lnTo>
                    <a:pt x="235966" y="210337"/>
                  </a:lnTo>
                  <a:lnTo>
                    <a:pt x="219011" y="205295"/>
                  </a:lnTo>
                  <a:lnTo>
                    <a:pt x="219011" y="124714"/>
                  </a:lnTo>
                  <a:lnTo>
                    <a:pt x="236131" y="119595"/>
                  </a:lnTo>
                  <a:lnTo>
                    <a:pt x="250278" y="109347"/>
                  </a:lnTo>
                  <a:lnTo>
                    <a:pt x="260324" y="95046"/>
                  </a:lnTo>
                  <a:lnTo>
                    <a:pt x="265201" y="77812"/>
                  </a:lnTo>
                  <a:lnTo>
                    <a:pt x="676363" y="77812"/>
                  </a:lnTo>
                  <a:lnTo>
                    <a:pt x="681240" y="95046"/>
                  </a:lnTo>
                  <a:lnTo>
                    <a:pt x="691299" y="109347"/>
                  </a:lnTo>
                  <a:lnTo>
                    <a:pt x="705434" y="119595"/>
                  </a:lnTo>
                  <a:lnTo>
                    <a:pt x="722566" y="124714"/>
                  </a:lnTo>
                  <a:lnTo>
                    <a:pt x="722566" y="205295"/>
                  </a:lnTo>
                  <a:lnTo>
                    <a:pt x="704265" y="211023"/>
                  </a:lnTo>
                  <a:lnTo>
                    <a:pt x="689521" y="222567"/>
                  </a:lnTo>
                  <a:lnTo>
                    <a:pt x="679665" y="238594"/>
                  </a:lnTo>
                  <a:lnTo>
                    <a:pt x="676084" y="257721"/>
                  </a:lnTo>
                  <a:lnTo>
                    <a:pt x="676084" y="261213"/>
                  </a:lnTo>
                  <a:lnTo>
                    <a:pt x="678903" y="264045"/>
                  </a:lnTo>
                  <a:lnTo>
                    <a:pt x="682396" y="264045"/>
                  </a:lnTo>
                  <a:lnTo>
                    <a:pt x="685888" y="264045"/>
                  </a:lnTo>
                  <a:lnTo>
                    <a:pt x="688708" y="261213"/>
                  </a:lnTo>
                  <a:lnTo>
                    <a:pt x="688708" y="257721"/>
                  </a:lnTo>
                  <a:lnTo>
                    <a:pt x="691870" y="242112"/>
                  </a:lnTo>
                  <a:lnTo>
                    <a:pt x="700493" y="229336"/>
                  </a:lnTo>
                  <a:lnTo>
                    <a:pt x="713257" y="220726"/>
                  </a:lnTo>
                  <a:lnTo>
                    <a:pt x="728878" y="217563"/>
                  </a:lnTo>
                  <a:lnTo>
                    <a:pt x="732358" y="217563"/>
                  </a:lnTo>
                  <a:lnTo>
                    <a:pt x="735203" y="214731"/>
                  </a:lnTo>
                  <a:lnTo>
                    <a:pt x="735203" y="115290"/>
                  </a:lnTo>
                  <a:close/>
                </a:path>
                <a:path w="941705" h="419734">
                  <a:moveTo>
                    <a:pt x="941552" y="319417"/>
                  </a:moveTo>
                  <a:lnTo>
                    <a:pt x="938733" y="316585"/>
                  </a:lnTo>
                  <a:lnTo>
                    <a:pt x="901433" y="316585"/>
                  </a:lnTo>
                  <a:lnTo>
                    <a:pt x="901433" y="2819"/>
                  </a:lnTo>
                  <a:lnTo>
                    <a:pt x="898601" y="0"/>
                  </a:lnTo>
                  <a:lnTo>
                    <a:pt x="337515" y="0"/>
                  </a:lnTo>
                  <a:lnTo>
                    <a:pt x="334683" y="2819"/>
                  </a:lnTo>
                  <a:lnTo>
                    <a:pt x="334683" y="9791"/>
                  </a:lnTo>
                  <a:lnTo>
                    <a:pt x="337515" y="12636"/>
                  </a:lnTo>
                  <a:lnTo>
                    <a:pt x="888796" y="12636"/>
                  </a:lnTo>
                  <a:lnTo>
                    <a:pt x="888796" y="316585"/>
                  </a:lnTo>
                  <a:lnTo>
                    <a:pt x="52768" y="316585"/>
                  </a:lnTo>
                  <a:lnTo>
                    <a:pt x="52768" y="12636"/>
                  </a:lnTo>
                  <a:lnTo>
                    <a:pt x="186639" y="12636"/>
                  </a:lnTo>
                  <a:lnTo>
                    <a:pt x="189471" y="9791"/>
                  </a:lnTo>
                  <a:lnTo>
                    <a:pt x="189471" y="2819"/>
                  </a:lnTo>
                  <a:lnTo>
                    <a:pt x="186639" y="0"/>
                  </a:lnTo>
                  <a:lnTo>
                    <a:pt x="42964" y="0"/>
                  </a:lnTo>
                  <a:lnTo>
                    <a:pt x="40132" y="2819"/>
                  </a:lnTo>
                  <a:lnTo>
                    <a:pt x="40132" y="316585"/>
                  </a:lnTo>
                  <a:lnTo>
                    <a:pt x="2832" y="316585"/>
                  </a:lnTo>
                  <a:lnTo>
                    <a:pt x="0" y="319417"/>
                  </a:lnTo>
                  <a:lnTo>
                    <a:pt x="0" y="416407"/>
                  </a:lnTo>
                  <a:lnTo>
                    <a:pt x="2832" y="419239"/>
                  </a:lnTo>
                  <a:lnTo>
                    <a:pt x="726020" y="419239"/>
                  </a:lnTo>
                  <a:lnTo>
                    <a:pt x="728853" y="416407"/>
                  </a:lnTo>
                  <a:lnTo>
                    <a:pt x="728853" y="409422"/>
                  </a:lnTo>
                  <a:lnTo>
                    <a:pt x="726020" y="406603"/>
                  </a:lnTo>
                  <a:lnTo>
                    <a:pt x="12649" y="406603"/>
                  </a:lnTo>
                  <a:lnTo>
                    <a:pt x="12649" y="329222"/>
                  </a:lnTo>
                  <a:lnTo>
                    <a:pt x="42964" y="329222"/>
                  </a:lnTo>
                  <a:lnTo>
                    <a:pt x="895121" y="329222"/>
                  </a:lnTo>
                  <a:lnTo>
                    <a:pt x="898601" y="329222"/>
                  </a:lnTo>
                  <a:lnTo>
                    <a:pt x="928928" y="329222"/>
                  </a:lnTo>
                  <a:lnTo>
                    <a:pt x="928928" y="406603"/>
                  </a:lnTo>
                  <a:lnTo>
                    <a:pt x="865200" y="406603"/>
                  </a:lnTo>
                  <a:lnTo>
                    <a:pt x="862355" y="409422"/>
                  </a:lnTo>
                  <a:lnTo>
                    <a:pt x="862355" y="416407"/>
                  </a:lnTo>
                  <a:lnTo>
                    <a:pt x="865200" y="419239"/>
                  </a:lnTo>
                  <a:lnTo>
                    <a:pt x="935240" y="419239"/>
                  </a:lnTo>
                  <a:lnTo>
                    <a:pt x="938733" y="419239"/>
                  </a:lnTo>
                  <a:lnTo>
                    <a:pt x="941552" y="416407"/>
                  </a:lnTo>
                  <a:lnTo>
                    <a:pt x="941552" y="319417"/>
                  </a:lnTo>
                  <a:close/>
                </a:path>
              </a:pathLst>
            </a:custGeom>
            <a:solidFill>
              <a:srgbClr val="020302"/>
            </a:solidFill>
          </p:spPr>
          <p:txBody>
            <a:bodyPr wrap="square" lIns="0" tIns="0" rIns="0" bIns="0" rtlCol="0"/>
            <a:lstStyle/>
            <a:p>
              <a:endParaRPr/>
            </a:p>
          </p:txBody>
        </p:sp>
      </p:grpSp>
      <p:sp>
        <p:nvSpPr>
          <p:cNvPr id="89" name="object 89"/>
          <p:cNvSpPr/>
          <p:nvPr/>
        </p:nvSpPr>
        <p:spPr>
          <a:xfrm>
            <a:off x="18588035" y="4690433"/>
            <a:ext cx="924560" cy="974090"/>
          </a:xfrm>
          <a:custGeom>
            <a:avLst/>
            <a:gdLst/>
            <a:ahLst/>
            <a:cxnLst/>
            <a:rect l="l" t="t" r="r" b="b"/>
            <a:pathLst>
              <a:path w="924559" h="974089">
                <a:moveTo>
                  <a:pt x="6077" y="0"/>
                </a:moveTo>
                <a:lnTo>
                  <a:pt x="1140" y="40974"/>
                </a:lnTo>
                <a:lnTo>
                  <a:pt x="162" y="80457"/>
                </a:lnTo>
                <a:lnTo>
                  <a:pt x="0" y="131855"/>
                </a:lnTo>
                <a:lnTo>
                  <a:pt x="1339" y="193078"/>
                </a:lnTo>
                <a:lnTo>
                  <a:pt x="4868" y="262036"/>
                </a:lnTo>
                <a:lnTo>
                  <a:pt x="11270" y="336638"/>
                </a:lnTo>
                <a:lnTo>
                  <a:pt x="17442" y="388371"/>
                </a:lnTo>
                <a:lnTo>
                  <a:pt x="24891" y="438256"/>
                </a:lnTo>
                <a:lnTo>
                  <a:pt x="33601" y="486220"/>
                </a:lnTo>
                <a:lnTo>
                  <a:pt x="43558" y="532192"/>
                </a:lnTo>
                <a:lnTo>
                  <a:pt x="54747" y="576098"/>
                </a:lnTo>
                <a:lnTo>
                  <a:pt x="67154" y="617866"/>
                </a:lnTo>
                <a:lnTo>
                  <a:pt x="84434" y="667164"/>
                </a:lnTo>
                <a:lnTo>
                  <a:pt x="103606" y="712959"/>
                </a:lnTo>
                <a:lnTo>
                  <a:pt x="124633" y="755187"/>
                </a:lnTo>
                <a:lnTo>
                  <a:pt x="147483" y="793786"/>
                </a:lnTo>
                <a:lnTo>
                  <a:pt x="172120" y="828694"/>
                </a:lnTo>
                <a:lnTo>
                  <a:pt x="198511" y="859848"/>
                </a:lnTo>
                <a:lnTo>
                  <a:pt x="235288" y="894590"/>
                </a:lnTo>
                <a:lnTo>
                  <a:pt x="275022" y="923083"/>
                </a:lnTo>
                <a:lnTo>
                  <a:pt x="317643" y="945297"/>
                </a:lnTo>
                <a:lnTo>
                  <a:pt x="363085" y="961200"/>
                </a:lnTo>
                <a:lnTo>
                  <a:pt x="411279" y="970765"/>
                </a:lnTo>
                <a:lnTo>
                  <a:pt x="462157" y="973959"/>
                </a:lnTo>
                <a:lnTo>
                  <a:pt x="510213" y="970916"/>
                </a:lnTo>
                <a:lnTo>
                  <a:pt x="555910" y="961806"/>
                </a:lnTo>
                <a:lnTo>
                  <a:pt x="599184" y="946657"/>
                </a:lnTo>
                <a:lnTo>
                  <a:pt x="639970" y="925497"/>
                </a:lnTo>
                <a:lnTo>
                  <a:pt x="678202" y="898356"/>
                </a:lnTo>
                <a:lnTo>
                  <a:pt x="713814" y="865261"/>
                </a:lnTo>
                <a:lnTo>
                  <a:pt x="745866" y="827379"/>
                </a:lnTo>
                <a:lnTo>
                  <a:pt x="774451" y="785428"/>
                </a:lnTo>
                <a:lnTo>
                  <a:pt x="799767" y="740110"/>
                </a:lnTo>
                <a:lnTo>
                  <a:pt x="822013" y="692128"/>
                </a:lnTo>
                <a:lnTo>
                  <a:pt x="841386" y="642182"/>
                </a:lnTo>
                <a:lnTo>
                  <a:pt x="858085" y="590976"/>
                </a:lnTo>
                <a:lnTo>
                  <a:pt x="872308" y="539211"/>
                </a:lnTo>
                <a:lnTo>
                  <a:pt x="884254" y="487590"/>
                </a:lnTo>
                <a:lnTo>
                  <a:pt x="894120" y="436814"/>
                </a:lnTo>
                <a:lnTo>
                  <a:pt x="902104" y="387586"/>
                </a:lnTo>
                <a:lnTo>
                  <a:pt x="908405" y="340607"/>
                </a:lnTo>
                <a:lnTo>
                  <a:pt x="916104" y="265256"/>
                </a:lnTo>
                <a:lnTo>
                  <a:pt x="920860" y="195542"/>
                </a:lnTo>
                <a:lnTo>
                  <a:pt x="923312" y="133601"/>
                </a:lnTo>
                <a:lnTo>
                  <a:pt x="924099" y="81567"/>
                </a:lnTo>
                <a:lnTo>
                  <a:pt x="923861" y="41572"/>
                </a:lnTo>
                <a:lnTo>
                  <a:pt x="922698" y="2879"/>
                </a:lnTo>
                <a:lnTo>
                  <a:pt x="179192" y="240"/>
                </a:lnTo>
                <a:lnTo>
                  <a:pt x="910489" y="12879"/>
                </a:lnTo>
                <a:lnTo>
                  <a:pt x="911129" y="36334"/>
                </a:lnTo>
                <a:lnTo>
                  <a:pt x="911478" y="75310"/>
                </a:lnTo>
                <a:lnTo>
                  <a:pt x="910829" y="127448"/>
                </a:lnTo>
                <a:lnTo>
                  <a:pt x="908478" y="190395"/>
                </a:lnTo>
                <a:lnTo>
                  <a:pt x="903717" y="261793"/>
                </a:lnTo>
                <a:lnTo>
                  <a:pt x="895840" y="339288"/>
                </a:lnTo>
                <a:lnTo>
                  <a:pt x="889613" y="385711"/>
                </a:lnTo>
                <a:lnTo>
                  <a:pt x="881735" y="434343"/>
                </a:lnTo>
                <a:lnTo>
                  <a:pt x="872013" y="484490"/>
                </a:lnTo>
                <a:lnTo>
                  <a:pt x="860253" y="535453"/>
                </a:lnTo>
                <a:lnTo>
                  <a:pt x="846262" y="586537"/>
                </a:lnTo>
                <a:lnTo>
                  <a:pt x="829847" y="637044"/>
                </a:lnTo>
                <a:lnTo>
                  <a:pt x="810815" y="686279"/>
                </a:lnTo>
                <a:lnTo>
                  <a:pt x="788973" y="733545"/>
                </a:lnTo>
                <a:lnTo>
                  <a:pt x="764127" y="778144"/>
                </a:lnTo>
                <a:lnTo>
                  <a:pt x="736085" y="819382"/>
                </a:lnTo>
                <a:lnTo>
                  <a:pt x="704652" y="856560"/>
                </a:lnTo>
                <a:lnTo>
                  <a:pt x="670330" y="888457"/>
                </a:lnTo>
                <a:lnTo>
                  <a:pt x="633486" y="914616"/>
                </a:lnTo>
                <a:lnTo>
                  <a:pt x="594183" y="935009"/>
                </a:lnTo>
                <a:lnTo>
                  <a:pt x="552486" y="949609"/>
                </a:lnTo>
                <a:lnTo>
                  <a:pt x="508456" y="958388"/>
                </a:lnTo>
                <a:lnTo>
                  <a:pt x="462157" y="961321"/>
                </a:lnTo>
                <a:lnTo>
                  <a:pt x="413061" y="958240"/>
                </a:lnTo>
                <a:lnTo>
                  <a:pt x="366555" y="949014"/>
                </a:lnTo>
                <a:lnTo>
                  <a:pt x="322707" y="933674"/>
                </a:lnTo>
                <a:lnTo>
                  <a:pt x="281583" y="912247"/>
                </a:lnTo>
                <a:lnTo>
                  <a:pt x="243247" y="884764"/>
                </a:lnTo>
                <a:lnTo>
                  <a:pt x="207767" y="851251"/>
                </a:lnTo>
                <a:lnTo>
                  <a:pt x="176646" y="813710"/>
                </a:lnTo>
                <a:lnTo>
                  <a:pt x="149030" y="772253"/>
                </a:lnTo>
                <a:lnTo>
                  <a:pt x="124712" y="727563"/>
                </a:lnTo>
                <a:lnTo>
                  <a:pt x="103483" y="680323"/>
                </a:lnTo>
                <a:lnTo>
                  <a:pt x="85133" y="631214"/>
                </a:lnTo>
                <a:lnTo>
                  <a:pt x="69456" y="580919"/>
                </a:lnTo>
                <a:lnTo>
                  <a:pt x="56243" y="530121"/>
                </a:lnTo>
                <a:lnTo>
                  <a:pt x="45284" y="479502"/>
                </a:lnTo>
                <a:lnTo>
                  <a:pt x="36373" y="429743"/>
                </a:lnTo>
                <a:lnTo>
                  <a:pt x="29300" y="381528"/>
                </a:lnTo>
                <a:lnTo>
                  <a:pt x="23856" y="335539"/>
                </a:lnTo>
                <a:lnTo>
                  <a:pt x="16719" y="249510"/>
                </a:lnTo>
                <a:lnTo>
                  <a:pt x="13317" y="171594"/>
                </a:lnTo>
                <a:lnTo>
                  <a:pt x="12567" y="105089"/>
                </a:lnTo>
                <a:lnTo>
                  <a:pt x="13388" y="53291"/>
                </a:lnTo>
                <a:lnTo>
                  <a:pt x="14695" y="19497"/>
                </a:lnTo>
                <a:lnTo>
                  <a:pt x="15658" y="3518"/>
                </a:lnTo>
                <a:lnTo>
                  <a:pt x="13030" y="502"/>
                </a:lnTo>
                <a:lnTo>
                  <a:pt x="6077" y="0"/>
                </a:lnTo>
                <a:close/>
              </a:path>
            </a:pathLst>
          </a:custGeom>
          <a:solidFill>
            <a:srgbClr val="020302"/>
          </a:solidFill>
        </p:spPr>
        <p:txBody>
          <a:bodyPr wrap="square" lIns="0" tIns="0" rIns="0" bIns="0" rtlCol="0"/>
          <a:lstStyle/>
          <a:p>
            <a:endParaRPr/>
          </a:p>
        </p:txBody>
      </p:sp>
      <p:grpSp>
        <p:nvGrpSpPr>
          <p:cNvPr id="90" name="object 90"/>
          <p:cNvGrpSpPr/>
          <p:nvPr/>
        </p:nvGrpSpPr>
        <p:grpSpPr>
          <a:xfrm>
            <a:off x="18000634" y="9044876"/>
            <a:ext cx="2091689" cy="2263775"/>
            <a:chOff x="18000634" y="9044876"/>
            <a:chExt cx="2091689" cy="2263775"/>
          </a:xfrm>
        </p:grpSpPr>
        <p:sp>
          <p:nvSpPr>
            <p:cNvPr id="91" name="object 91"/>
            <p:cNvSpPr/>
            <p:nvPr/>
          </p:nvSpPr>
          <p:spPr>
            <a:xfrm>
              <a:off x="18000634" y="9044876"/>
              <a:ext cx="2091689" cy="2263775"/>
            </a:xfrm>
            <a:custGeom>
              <a:avLst/>
              <a:gdLst/>
              <a:ahLst/>
              <a:cxnLst/>
              <a:rect l="l" t="t" r="r" b="b"/>
              <a:pathLst>
                <a:path w="2091690" h="2263775">
                  <a:moveTo>
                    <a:pt x="2091601" y="0"/>
                  </a:moveTo>
                  <a:lnTo>
                    <a:pt x="0" y="0"/>
                  </a:lnTo>
                  <a:lnTo>
                    <a:pt x="0" y="2263679"/>
                  </a:lnTo>
                  <a:lnTo>
                    <a:pt x="2091601" y="2263679"/>
                  </a:lnTo>
                  <a:lnTo>
                    <a:pt x="2091601" y="0"/>
                  </a:lnTo>
                  <a:close/>
                </a:path>
              </a:pathLst>
            </a:custGeom>
            <a:solidFill>
              <a:srgbClr val="A3CFEA"/>
            </a:solidFill>
          </p:spPr>
          <p:txBody>
            <a:bodyPr wrap="square" lIns="0" tIns="0" rIns="0" bIns="0" rtlCol="0"/>
            <a:lstStyle/>
            <a:p>
              <a:endParaRPr/>
            </a:p>
          </p:txBody>
        </p:sp>
        <p:sp>
          <p:nvSpPr>
            <p:cNvPr id="92" name="object 92"/>
            <p:cNvSpPr/>
            <p:nvPr/>
          </p:nvSpPr>
          <p:spPr>
            <a:xfrm>
              <a:off x="18290275" y="9371353"/>
              <a:ext cx="1563370" cy="1525270"/>
            </a:xfrm>
            <a:custGeom>
              <a:avLst/>
              <a:gdLst/>
              <a:ahLst/>
              <a:cxnLst/>
              <a:rect l="l" t="t" r="r" b="b"/>
              <a:pathLst>
                <a:path w="1563369" h="1525270">
                  <a:moveTo>
                    <a:pt x="900360" y="0"/>
                  </a:moveTo>
                  <a:lnTo>
                    <a:pt x="849290" y="29017"/>
                  </a:lnTo>
                  <a:lnTo>
                    <a:pt x="818650" y="104541"/>
                  </a:lnTo>
                  <a:lnTo>
                    <a:pt x="804046" y="154338"/>
                  </a:lnTo>
                  <a:lnTo>
                    <a:pt x="786213" y="209277"/>
                  </a:lnTo>
                  <a:lnTo>
                    <a:pt x="762374" y="267196"/>
                  </a:lnTo>
                  <a:lnTo>
                    <a:pt x="736520" y="316784"/>
                  </a:lnTo>
                  <a:lnTo>
                    <a:pt x="709982" y="358150"/>
                  </a:lnTo>
                  <a:lnTo>
                    <a:pt x="681657" y="394293"/>
                  </a:lnTo>
                  <a:lnTo>
                    <a:pt x="650444" y="428211"/>
                  </a:lnTo>
                  <a:lnTo>
                    <a:pt x="615241" y="462903"/>
                  </a:lnTo>
                  <a:lnTo>
                    <a:pt x="574945" y="501367"/>
                  </a:lnTo>
                  <a:lnTo>
                    <a:pt x="528455" y="546601"/>
                  </a:lnTo>
                  <a:lnTo>
                    <a:pt x="511941" y="563507"/>
                  </a:lnTo>
                  <a:lnTo>
                    <a:pt x="495854" y="580984"/>
                  </a:lnTo>
                  <a:lnTo>
                    <a:pt x="480214" y="599000"/>
                  </a:lnTo>
                  <a:lnTo>
                    <a:pt x="465043" y="617520"/>
                  </a:lnTo>
                  <a:lnTo>
                    <a:pt x="444435" y="638354"/>
                  </a:lnTo>
                  <a:lnTo>
                    <a:pt x="420152" y="654011"/>
                  </a:lnTo>
                  <a:lnTo>
                    <a:pt x="393069" y="663864"/>
                  </a:lnTo>
                  <a:lnTo>
                    <a:pt x="364062" y="667288"/>
                  </a:lnTo>
                  <a:lnTo>
                    <a:pt x="0" y="667288"/>
                  </a:lnTo>
                  <a:lnTo>
                    <a:pt x="0" y="1410836"/>
                  </a:lnTo>
                  <a:lnTo>
                    <a:pt x="410374" y="1410836"/>
                  </a:lnTo>
                  <a:lnTo>
                    <a:pt x="435842" y="1412595"/>
                  </a:lnTo>
                  <a:lnTo>
                    <a:pt x="460683" y="1417925"/>
                  </a:lnTo>
                  <a:lnTo>
                    <a:pt x="484379" y="1426907"/>
                  </a:lnTo>
                  <a:lnTo>
                    <a:pt x="506413" y="1439621"/>
                  </a:lnTo>
                  <a:lnTo>
                    <a:pt x="546598" y="1464690"/>
                  </a:lnTo>
                  <a:lnTo>
                    <a:pt x="589299" y="1485787"/>
                  </a:lnTo>
                  <a:lnTo>
                    <a:pt x="634260" y="1502651"/>
                  </a:lnTo>
                  <a:lnTo>
                    <a:pt x="681680" y="1515140"/>
                  </a:lnTo>
                  <a:lnTo>
                    <a:pt x="681990" y="1515140"/>
                  </a:lnTo>
                  <a:lnTo>
                    <a:pt x="729943" y="1522635"/>
                  </a:lnTo>
                  <a:lnTo>
                    <a:pt x="780154" y="1525231"/>
                  </a:lnTo>
                  <a:lnTo>
                    <a:pt x="1315509" y="1525231"/>
                  </a:lnTo>
                  <a:lnTo>
                    <a:pt x="1364566" y="1515140"/>
                  </a:lnTo>
                  <a:lnTo>
                    <a:pt x="1404372" y="1487678"/>
                  </a:lnTo>
                  <a:lnTo>
                    <a:pt x="1430711" y="1447056"/>
                  </a:lnTo>
                  <a:lnTo>
                    <a:pt x="1439369" y="1397486"/>
                  </a:lnTo>
                  <a:lnTo>
                    <a:pt x="1427889" y="1350107"/>
                  </a:lnTo>
                  <a:lnTo>
                    <a:pt x="1399525" y="1311998"/>
                  </a:lnTo>
                  <a:lnTo>
                    <a:pt x="1358819" y="1286604"/>
                  </a:lnTo>
                  <a:lnTo>
                    <a:pt x="1310316" y="1277374"/>
                  </a:lnTo>
                  <a:lnTo>
                    <a:pt x="1377465" y="1277374"/>
                  </a:lnTo>
                  <a:lnTo>
                    <a:pt x="1426527" y="1267286"/>
                  </a:lnTo>
                  <a:lnTo>
                    <a:pt x="1466333" y="1239827"/>
                  </a:lnTo>
                  <a:lnTo>
                    <a:pt x="1492673" y="1199208"/>
                  </a:lnTo>
                  <a:lnTo>
                    <a:pt x="1501336" y="1149640"/>
                  </a:lnTo>
                  <a:lnTo>
                    <a:pt x="1489856" y="1102261"/>
                  </a:lnTo>
                  <a:lnTo>
                    <a:pt x="1461490" y="1064152"/>
                  </a:lnTo>
                  <a:lnTo>
                    <a:pt x="1420782" y="1038759"/>
                  </a:lnTo>
                  <a:lnTo>
                    <a:pt x="1372272" y="1029528"/>
                  </a:lnTo>
                  <a:lnTo>
                    <a:pt x="1408449" y="1029528"/>
                  </a:lnTo>
                  <a:lnTo>
                    <a:pt x="1457511" y="1019438"/>
                  </a:lnTo>
                  <a:lnTo>
                    <a:pt x="1497316" y="991977"/>
                  </a:lnTo>
                  <a:lnTo>
                    <a:pt x="1523656" y="951358"/>
                  </a:lnTo>
                  <a:lnTo>
                    <a:pt x="1532319" y="901794"/>
                  </a:lnTo>
                  <a:lnTo>
                    <a:pt x="1520838" y="854409"/>
                  </a:lnTo>
                  <a:lnTo>
                    <a:pt x="1492470" y="816297"/>
                  </a:lnTo>
                  <a:lnTo>
                    <a:pt x="1451761" y="790902"/>
                  </a:lnTo>
                  <a:lnTo>
                    <a:pt x="1403255" y="781672"/>
                  </a:lnTo>
                  <a:lnTo>
                    <a:pt x="1439432" y="781672"/>
                  </a:lnTo>
                  <a:lnTo>
                    <a:pt x="1488490" y="771583"/>
                  </a:lnTo>
                  <a:lnTo>
                    <a:pt x="1528296" y="744125"/>
                  </a:lnTo>
                  <a:lnTo>
                    <a:pt x="1554638" y="703506"/>
                  </a:lnTo>
                  <a:lnTo>
                    <a:pt x="1563290" y="654011"/>
                  </a:lnTo>
                  <a:lnTo>
                    <a:pt x="1559525" y="638354"/>
                  </a:lnTo>
                  <a:lnTo>
                    <a:pt x="1551817" y="606559"/>
                  </a:lnTo>
                  <a:lnTo>
                    <a:pt x="1523449" y="568449"/>
                  </a:lnTo>
                  <a:lnTo>
                    <a:pt x="1482742" y="543056"/>
                  </a:lnTo>
                  <a:lnTo>
                    <a:pt x="1434239" y="533826"/>
                  </a:lnTo>
                  <a:lnTo>
                    <a:pt x="943730" y="533826"/>
                  </a:lnTo>
                  <a:lnTo>
                    <a:pt x="957136" y="511088"/>
                  </a:lnTo>
                  <a:lnTo>
                    <a:pt x="986629" y="446182"/>
                  </a:lnTo>
                  <a:lnTo>
                    <a:pt x="1016122" y="344072"/>
                  </a:lnTo>
                  <a:lnTo>
                    <a:pt x="1029528" y="209721"/>
                  </a:lnTo>
                  <a:lnTo>
                    <a:pt x="1025525" y="152448"/>
                  </a:lnTo>
                  <a:lnTo>
                    <a:pt x="1013848" y="101924"/>
                  </a:lnTo>
                  <a:lnTo>
                    <a:pt x="994994" y="59783"/>
                  </a:lnTo>
                  <a:lnTo>
                    <a:pt x="969463" y="27659"/>
                  </a:lnTo>
                  <a:lnTo>
                    <a:pt x="937752" y="7187"/>
                  </a:lnTo>
                  <a:lnTo>
                    <a:pt x="900360" y="0"/>
                  </a:lnTo>
                  <a:close/>
                </a:path>
              </a:pathLst>
            </a:custGeom>
            <a:solidFill>
              <a:srgbClr val="F2F1ED"/>
            </a:solidFill>
          </p:spPr>
          <p:txBody>
            <a:bodyPr wrap="square" lIns="0" tIns="0" rIns="0" bIns="0" rtlCol="0"/>
            <a:lstStyle/>
            <a:p>
              <a:endParaRPr/>
            </a:p>
          </p:txBody>
        </p:sp>
        <p:sp>
          <p:nvSpPr>
            <p:cNvPr id="93" name="object 93"/>
            <p:cNvSpPr/>
            <p:nvPr/>
          </p:nvSpPr>
          <p:spPr>
            <a:xfrm>
              <a:off x="18280431" y="9361531"/>
              <a:ext cx="1583055" cy="1544955"/>
            </a:xfrm>
            <a:custGeom>
              <a:avLst/>
              <a:gdLst/>
              <a:ahLst/>
              <a:cxnLst/>
              <a:rect l="l" t="t" r="r" b="b"/>
              <a:pathLst>
                <a:path w="1583055" h="1544954">
                  <a:moveTo>
                    <a:pt x="1068247" y="1529626"/>
                  </a:moveTo>
                  <a:lnTo>
                    <a:pt x="1063853" y="1525231"/>
                  </a:lnTo>
                  <a:lnTo>
                    <a:pt x="789990" y="1525231"/>
                  </a:lnTo>
                  <a:lnTo>
                    <a:pt x="742137" y="1522831"/>
                  </a:lnTo>
                  <a:lnTo>
                    <a:pt x="695185" y="1515681"/>
                  </a:lnTo>
                  <a:lnTo>
                    <a:pt x="649401" y="1503883"/>
                  </a:lnTo>
                  <a:lnTo>
                    <a:pt x="605066" y="1487500"/>
                  </a:lnTo>
                  <a:lnTo>
                    <a:pt x="562457" y="1466634"/>
                  </a:lnTo>
                  <a:lnTo>
                    <a:pt x="521855" y="1441373"/>
                  </a:lnTo>
                  <a:lnTo>
                    <a:pt x="499122" y="1428178"/>
                  </a:lnTo>
                  <a:lnTo>
                    <a:pt x="474370" y="1418615"/>
                  </a:lnTo>
                  <a:lnTo>
                    <a:pt x="447954" y="1412798"/>
                  </a:lnTo>
                  <a:lnTo>
                    <a:pt x="420217" y="1410830"/>
                  </a:lnTo>
                  <a:lnTo>
                    <a:pt x="19646" y="1410830"/>
                  </a:lnTo>
                  <a:lnTo>
                    <a:pt x="19646" y="950048"/>
                  </a:lnTo>
                  <a:lnTo>
                    <a:pt x="15265" y="945654"/>
                  </a:lnTo>
                  <a:lnTo>
                    <a:pt x="4394" y="945654"/>
                  </a:lnTo>
                  <a:lnTo>
                    <a:pt x="0" y="950048"/>
                  </a:lnTo>
                  <a:lnTo>
                    <a:pt x="0" y="1426083"/>
                  </a:lnTo>
                  <a:lnTo>
                    <a:pt x="4394" y="1430477"/>
                  </a:lnTo>
                  <a:lnTo>
                    <a:pt x="420217" y="1430477"/>
                  </a:lnTo>
                  <a:lnTo>
                    <a:pt x="444982" y="1432217"/>
                  </a:lnTo>
                  <a:lnTo>
                    <a:pt x="468515" y="1437360"/>
                  </a:lnTo>
                  <a:lnTo>
                    <a:pt x="490512" y="1445831"/>
                  </a:lnTo>
                  <a:lnTo>
                    <a:pt x="510654" y="1457528"/>
                  </a:lnTo>
                  <a:lnTo>
                    <a:pt x="552958" y="1483842"/>
                  </a:lnTo>
                  <a:lnTo>
                    <a:pt x="597344" y="1505572"/>
                  </a:lnTo>
                  <a:lnTo>
                    <a:pt x="643534" y="1522628"/>
                  </a:lnTo>
                  <a:lnTo>
                    <a:pt x="691235" y="1534934"/>
                  </a:lnTo>
                  <a:lnTo>
                    <a:pt x="740156" y="1542376"/>
                  </a:lnTo>
                  <a:lnTo>
                    <a:pt x="789990" y="1544878"/>
                  </a:lnTo>
                  <a:lnTo>
                    <a:pt x="1058430" y="1544878"/>
                  </a:lnTo>
                  <a:lnTo>
                    <a:pt x="1063853" y="1544878"/>
                  </a:lnTo>
                  <a:lnTo>
                    <a:pt x="1068247" y="1540484"/>
                  </a:lnTo>
                  <a:lnTo>
                    <a:pt x="1068247" y="1529626"/>
                  </a:lnTo>
                  <a:close/>
                </a:path>
                <a:path w="1583055" h="1544954">
                  <a:moveTo>
                    <a:pt x="1582966" y="663486"/>
                  </a:moveTo>
                  <a:lnTo>
                    <a:pt x="1574838" y="622541"/>
                  </a:lnTo>
                  <a:lnTo>
                    <a:pt x="1554581" y="586955"/>
                  </a:lnTo>
                  <a:lnTo>
                    <a:pt x="1524508" y="558876"/>
                  </a:lnTo>
                  <a:lnTo>
                    <a:pt x="1486903" y="540448"/>
                  </a:lnTo>
                  <a:lnTo>
                    <a:pt x="1444078" y="533831"/>
                  </a:lnTo>
                  <a:lnTo>
                    <a:pt x="971130" y="533831"/>
                  </a:lnTo>
                  <a:lnTo>
                    <a:pt x="982611" y="512457"/>
                  </a:lnTo>
                  <a:lnTo>
                    <a:pt x="1011389" y="444449"/>
                  </a:lnTo>
                  <a:lnTo>
                    <a:pt x="1025626" y="398691"/>
                  </a:lnTo>
                  <a:lnTo>
                    <a:pt x="1037691" y="345668"/>
                  </a:lnTo>
                  <a:lnTo>
                    <a:pt x="1046060" y="285813"/>
                  </a:lnTo>
                  <a:lnTo>
                    <a:pt x="1049197" y="219544"/>
                  </a:lnTo>
                  <a:lnTo>
                    <a:pt x="1044676" y="157695"/>
                  </a:lnTo>
                  <a:lnTo>
                    <a:pt x="1031633" y="104267"/>
                  </a:lnTo>
                  <a:lnTo>
                    <a:pt x="1010869" y="60528"/>
                  </a:lnTo>
                  <a:lnTo>
                    <a:pt x="983183" y="27736"/>
                  </a:lnTo>
                  <a:lnTo>
                    <a:pt x="949363" y="7150"/>
                  </a:lnTo>
                  <a:lnTo>
                    <a:pt x="910196" y="0"/>
                  </a:lnTo>
                  <a:lnTo>
                    <a:pt x="873163" y="10515"/>
                  </a:lnTo>
                  <a:lnTo>
                    <a:pt x="847344" y="39306"/>
                  </a:lnTo>
                  <a:lnTo>
                    <a:pt x="828446" y="82270"/>
                  </a:lnTo>
                  <a:lnTo>
                    <a:pt x="812126" y="135293"/>
                  </a:lnTo>
                  <a:lnTo>
                    <a:pt x="802601" y="167601"/>
                  </a:lnTo>
                  <a:lnTo>
                    <a:pt x="791768" y="201574"/>
                  </a:lnTo>
                  <a:lnTo>
                    <a:pt x="763346" y="272808"/>
                  </a:lnTo>
                  <a:lnTo>
                    <a:pt x="735063" y="326440"/>
                  </a:lnTo>
                  <a:lnTo>
                    <a:pt x="705789" y="370535"/>
                  </a:lnTo>
                  <a:lnTo>
                    <a:pt x="673976" y="409143"/>
                  </a:lnTo>
                  <a:lnTo>
                    <a:pt x="638124" y="446354"/>
                  </a:lnTo>
                  <a:lnTo>
                    <a:pt x="565746" y="515861"/>
                  </a:lnTo>
                  <a:lnTo>
                    <a:pt x="531368" y="549465"/>
                  </a:lnTo>
                  <a:lnTo>
                    <a:pt x="514819" y="566407"/>
                  </a:lnTo>
                  <a:lnTo>
                    <a:pt x="498563" y="584060"/>
                  </a:lnTo>
                  <a:lnTo>
                    <a:pt x="482663" y="602348"/>
                  </a:lnTo>
                  <a:lnTo>
                    <a:pt x="467182" y="621233"/>
                  </a:lnTo>
                  <a:lnTo>
                    <a:pt x="447840" y="640778"/>
                  </a:lnTo>
                  <a:lnTo>
                    <a:pt x="425297" y="655243"/>
                  </a:lnTo>
                  <a:lnTo>
                    <a:pt x="400380" y="664210"/>
                  </a:lnTo>
                  <a:lnTo>
                    <a:pt x="373900" y="667296"/>
                  </a:lnTo>
                  <a:lnTo>
                    <a:pt x="4406" y="667296"/>
                  </a:lnTo>
                  <a:lnTo>
                    <a:pt x="0" y="671690"/>
                  </a:lnTo>
                  <a:lnTo>
                    <a:pt x="0" y="754837"/>
                  </a:lnTo>
                  <a:lnTo>
                    <a:pt x="4406" y="759231"/>
                  </a:lnTo>
                  <a:lnTo>
                    <a:pt x="15265" y="759231"/>
                  </a:lnTo>
                  <a:lnTo>
                    <a:pt x="19646" y="754837"/>
                  </a:lnTo>
                  <a:lnTo>
                    <a:pt x="19646" y="686943"/>
                  </a:lnTo>
                  <a:lnTo>
                    <a:pt x="373900" y="686943"/>
                  </a:lnTo>
                  <a:lnTo>
                    <a:pt x="433844" y="672947"/>
                  </a:lnTo>
                  <a:lnTo>
                    <a:pt x="482561" y="633476"/>
                  </a:lnTo>
                  <a:lnTo>
                    <a:pt x="497662" y="615035"/>
                  </a:lnTo>
                  <a:lnTo>
                    <a:pt x="513181" y="597166"/>
                  </a:lnTo>
                  <a:lnTo>
                    <a:pt x="529056" y="579932"/>
                  </a:lnTo>
                  <a:lnTo>
                    <a:pt x="545223" y="563397"/>
                  </a:lnTo>
                  <a:lnTo>
                    <a:pt x="579437" y="529958"/>
                  </a:lnTo>
                  <a:lnTo>
                    <a:pt x="645972" y="466191"/>
                  </a:lnTo>
                  <a:lnTo>
                    <a:pt x="677583" y="434263"/>
                  </a:lnTo>
                  <a:lnTo>
                    <a:pt x="705980" y="402234"/>
                  </a:lnTo>
                  <a:lnTo>
                    <a:pt x="732091" y="367677"/>
                  </a:lnTo>
                  <a:lnTo>
                    <a:pt x="756831" y="328155"/>
                  </a:lnTo>
                  <a:lnTo>
                    <a:pt x="781100" y="281216"/>
                  </a:lnTo>
                  <a:lnTo>
                    <a:pt x="797102" y="244246"/>
                  </a:lnTo>
                  <a:lnTo>
                    <a:pt x="810247" y="208254"/>
                  </a:lnTo>
                  <a:lnTo>
                    <a:pt x="830986" y="140766"/>
                  </a:lnTo>
                  <a:lnTo>
                    <a:pt x="847204" y="88265"/>
                  </a:lnTo>
                  <a:lnTo>
                    <a:pt x="863485" y="50368"/>
                  </a:lnTo>
                  <a:lnTo>
                    <a:pt x="883323" y="27381"/>
                  </a:lnTo>
                  <a:lnTo>
                    <a:pt x="910196" y="19646"/>
                  </a:lnTo>
                  <a:lnTo>
                    <a:pt x="943825" y="26149"/>
                  </a:lnTo>
                  <a:lnTo>
                    <a:pt x="996645" y="74764"/>
                  </a:lnTo>
                  <a:lnTo>
                    <a:pt x="1014476" y="114592"/>
                  </a:lnTo>
                  <a:lnTo>
                    <a:pt x="1025664" y="163233"/>
                  </a:lnTo>
                  <a:lnTo>
                    <a:pt x="1029550" y="219544"/>
                  </a:lnTo>
                  <a:lnTo>
                    <a:pt x="1024940" y="297827"/>
                  </a:lnTo>
                  <a:lnTo>
                    <a:pt x="1013028" y="366788"/>
                  </a:lnTo>
                  <a:lnTo>
                    <a:pt x="996721" y="425462"/>
                  </a:lnTo>
                  <a:lnTo>
                    <a:pt x="978916" y="472909"/>
                  </a:lnTo>
                  <a:lnTo>
                    <a:pt x="962507" y="508139"/>
                  </a:lnTo>
                  <a:lnTo>
                    <a:pt x="943406" y="541121"/>
                  </a:lnTo>
                  <a:lnTo>
                    <a:pt x="943203" y="545033"/>
                  </a:lnTo>
                  <a:lnTo>
                    <a:pt x="946594" y="551459"/>
                  </a:lnTo>
                  <a:lnTo>
                    <a:pt x="949934" y="553478"/>
                  </a:lnTo>
                  <a:lnTo>
                    <a:pt x="1444078" y="553478"/>
                  </a:lnTo>
                  <a:lnTo>
                    <a:pt x="1489417" y="562178"/>
                  </a:lnTo>
                  <a:lnTo>
                    <a:pt x="1526984" y="585901"/>
                  </a:lnTo>
                  <a:lnTo>
                    <a:pt x="1552905" y="621055"/>
                  </a:lnTo>
                  <a:lnTo>
                    <a:pt x="1563319" y="664057"/>
                  </a:lnTo>
                  <a:lnTo>
                    <a:pt x="1561744" y="687031"/>
                  </a:lnTo>
                  <a:lnTo>
                    <a:pt x="1545463" y="729030"/>
                  </a:lnTo>
                  <a:lnTo>
                    <a:pt x="1513598" y="761873"/>
                  </a:lnTo>
                  <a:lnTo>
                    <a:pt x="1472145" y="779411"/>
                  </a:lnTo>
                  <a:lnTo>
                    <a:pt x="1449260" y="781672"/>
                  </a:lnTo>
                  <a:lnTo>
                    <a:pt x="1129258" y="781672"/>
                  </a:lnTo>
                  <a:lnTo>
                    <a:pt x="1124864" y="786079"/>
                  </a:lnTo>
                  <a:lnTo>
                    <a:pt x="1124864" y="796937"/>
                  </a:lnTo>
                  <a:lnTo>
                    <a:pt x="1129258" y="801319"/>
                  </a:lnTo>
                  <a:lnTo>
                    <a:pt x="1413103" y="801319"/>
                  </a:lnTo>
                  <a:lnTo>
                    <a:pt x="1458442" y="810031"/>
                  </a:lnTo>
                  <a:lnTo>
                    <a:pt x="1496009" y="833755"/>
                  </a:lnTo>
                  <a:lnTo>
                    <a:pt x="1521929" y="868908"/>
                  </a:lnTo>
                  <a:lnTo>
                    <a:pt x="1532331" y="911898"/>
                  </a:lnTo>
                  <a:lnTo>
                    <a:pt x="1530756" y="934885"/>
                  </a:lnTo>
                  <a:lnTo>
                    <a:pt x="1514475" y="976884"/>
                  </a:lnTo>
                  <a:lnTo>
                    <a:pt x="1482610" y="1009726"/>
                  </a:lnTo>
                  <a:lnTo>
                    <a:pt x="1441170" y="1027264"/>
                  </a:lnTo>
                  <a:lnTo>
                    <a:pt x="1418297" y="1029538"/>
                  </a:lnTo>
                  <a:lnTo>
                    <a:pt x="1110195" y="1029538"/>
                  </a:lnTo>
                  <a:lnTo>
                    <a:pt x="1105814" y="1033919"/>
                  </a:lnTo>
                  <a:lnTo>
                    <a:pt x="1105814" y="1044778"/>
                  </a:lnTo>
                  <a:lnTo>
                    <a:pt x="1110195" y="1049172"/>
                  </a:lnTo>
                  <a:lnTo>
                    <a:pt x="1382115" y="1049172"/>
                  </a:lnTo>
                  <a:lnTo>
                    <a:pt x="1427454" y="1057884"/>
                  </a:lnTo>
                  <a:lnTo>
                    <a:pt x="1465021" y="1081608"/>
                  </a:lnTo>
                  <a:lnTo>
                    <a:pt x="1490941" y="1116761"/>
                  </a:lnTo>
                  <a:lnTo>
                    <a:pt x="1501355" y="1159764"/>
                  </a:lnTo>
                  <a:lnTo>
                    <a:pt x="1499768" y="1182738"/>
                  </a:lnTo>
                  <a:lnTo>
                    <a:pt x="1483499" y="1224737"/>
                  </a:lnTo>
                  <a:lnTo>
                    <a:pt x="1451622" y="1257579"/>
                  </a:lnTo>
                  <a:lnTo>
                    <a:pt x="1410182" y="1275105"/>
                  </a:lnTo>
                  <a:lnTo>
                    <a:pt x="1387309" y="1277378"/>
                  </a:lnTo>
                  <a:lnTo>
                    <a:pt x="1091133" y="1277378"/>
                  </a:lnTo>
                  <a:lnTo>
                    <a:pt x="1086751" y="1281772"/>
                  </a:lnTo>
                  <a:lnTo>
                    <a:pt x="1086751" y="1292631"/>
                  </a:lnTo>
                  <a:lnTo>
                    <a:pt x="1091133" y="1297025"/>
                  </a:lnTo>
                  <a:lnTo>
                    <a:pt x="1320139" y="1297025"/>
                  </a:lnTo>
                  <a:lnTo>
                    <a:pt x="1365491" y="1305725"/>
                  </a:lnTo>
                  <a:lnTo>
                    <a:pt x="1403057" y="1329448"/>
                  </a:lnTo>
                  <a:lnTo>
                    <a:pt x="1428978" y="1364615"/>
                  </a:lnTo>
                  <a:lnTo>
                    <a:pt x="1439379" y="1407604"/>
                  </a:lnTo>
                  <a:lnTo>
                    <a:pt x="1437805" y="1430591"/>
                  </a:lnTo>
                  <a:lnTo>
                    <a:pt x="1421523" y="1472590"/>
                  </a:lnTo>
                  <a:lnTo>
                    <a:pt x="1389659" y="1505432"/>
                  </a:lnTo>
                  <a:lnTo>
                    <a:pt x="1348219" y="1522958"/>
                  </a:lnTo>
                  <a:lnTo>
                    <a:pt x="1325346" y="1525231"/>
                  </a:lnTo>
                  <a:lnTo>
                    <a:pt x="1243647" y="1525231"/>
                  </a:lnTo>
                  <a:lnTo>
                    <a:pt x="1239266" y="1529626"/>
                  </a:lnTo>
                  <a:lnTo>
                    <a:pt x="1239266" y="1540484"/>
                  </a:lnTo>
                  <a:lnTo>
                    <a:pt x="1243647" y="1544878"/>
                  </a:lnTo>
                  <a:lnTo>
                    <a:pt x="1325346" y="1544878"/>
                  </a:lnTo>
                  <a:lnTo>
                    <a:pt x="1352169" y="1542211"/>
                  </a:lnTo>
                  <a:lnTo>
                    <a:pt x="1400746" y="1521663"/>
                  </a:lnTo>
                  <a:lnTo>
                    <a:pt x="1438084" y="1483169"/>
                  </a:lnTo>
                  <a:lnTo>
                    <a:pt x="1457172" y="1433944"/>
                  </a:lnTo>
                  <a:lnTo>
                    <a:pt x="1459026" y="1407033"/>
                  </a:lnTo>
                  <a:lnTo>
                    <a:pt x="1453438" y="1373479"/>
                  </a:lnTo>
                  <a:lnTo>
                    <a:pt x="1439583" y="1343190"/>
                  </a:lnTo>
                  <a:lnTo>
                    <a:pt x="1418678" y="1317294"/>
                  </a:lnTo>
                  <a:lnTo>
                    <a:pt x="1391970" y="1296949"/>
                  </a:lnTo>
                  <a:lnTo>
                    <a:pt x="1417472" y="1293647"/>
                  </a:lnTo>
                  <a:lnTo>
                    <a:pt x="1463649" y="1273162"/>
                  </a:lnTo>
                  <a:lnTo>
                    <a:pt x="1500060" y="1235316"/>
                  </a:lnTo>
                  <a:lnTo>
                    <a:pt x="1519135" y="1186103"/>
                  </a:lnTo>
                  <a:lnTo>
                    <a:pt x="1520990" y="1159179"/>
                  </a:lnTo>
                  <a:lnTo>
                    <a:pt x="1514906" y="1124064"/>
                  </a:lnTo>
                  <a:lnTo>
                    <a:pt x="1499793" y="1092581"/>
                  </a:lnTo>
                  <a:lnTo>
                    <a:pt x="1477060" y="1066076"/>
                  </a:lnTo>
                  <a:lnTo>
                    <a:pt x="1448142" y="1045857"/>
                  </a:lnTo>
                  <a:lnTo>
                    <a:pt x="1466443" y="1040307"/>
                  </a:lnTo>
                  <a:lnTo>
                    <a:pt x="1499730" y="1021562"/>
                  </a:lnTo>
                  <a:lnTo>
                    <a:pt x="1531035" y="987463"/>
                  </a:lnTo>
                  <a:lnTo>
                    <a:pt x="1550123" y="938250"/>
                  </a:lnTo>
                  <a:lnTo>
                    <a:pt x="1551978" y="911326"/>
                  </a:lnTo>
                  <a:lnTo>
                    <a:pt x="1545894" y="876211"/>
                  </a:lnTo>
                  <a:lnTo>
                    <a:pt x="1530781" y="844727"/>
                  </a:lnTo>
                  <a:lnTo>
                    <a:pt x="1508048" y="818222"/>
                  </a:lnTo>
                  <a:lnTo>
                    <a:pt x="1479130" y="798004"/>
                  </a:lnTo>
                  <a:lnTo>
                    <a:pt x="1497431" y="792441"/>
                  </a:lnTo>
                  <a:lnTo>
                    <a:pt x="1530718" y="773709"/>
                  </a:lnTo>
                  <a:lnTo>
                    <a:pt x="1562023" y="739609"/>
                  </a:lnTo>
                  <a:lnTo>
                    <a:pt x="1581099" y="690397"/>
                  </a:lnTo>
                  <a:lnTo>
                    <a:pt x="1582966" y="663486"/>
                  </a:lnTo>
                  <a:close/>
                </a:path>
              </a:pathLst>
            </a:custGeom>
            <a:solidFill>
              <a:srgbClr val="020302"/>
            </a:solidFill>
          </p:spPr>
          <p:txBody>
            <a:bodyPr wrap="square" lIns="0" tIns="0" rIns="0" bIns="0" rtlCol="0"/>
            <a:lstStyle/>
            <a:p>
              <a:endParaRPr/>
            </a:p>
          </p:txBody>
        </p:sp>
      </p:grpSp>
      <p:grpSp>
        <p:nvGrpSpPr>
          <p:cNvPr id="94" name="object 94"/>
          <p:cNvGrpSpPr/>
          <p:nvPr/>
        </p:nvGrpSpPr>
        <p:grpSpPr>
          <a:xfrm>
            <a:off x="16423631" y="10231561"/>
            <a:ext cx="819150" cy="473075"/>
            <a:chOff x="16423631" y="10231561"/>
            <a:chExt cx="819150" cy="473075"/>
          </a:xfrm>
        </p:grpSpPr>
        <p:sp>
          <p:nvSpPr>
            <p:cNvPr id="95" name="object 95"/>
            <p:cNvSpPr/>
            <p:nvPr/>
          </p:nvSpPr>
          <p:spPr>
            <a:xfrm>
              <a:off x="16429942" y="10237880"/>
              <a:ext cx="806450" cy="460375"/>
            </a:xfrm>
            <a:custGeom>
              <a:avLst/>
              <a:gdLst/>
              <a:ahLst/>
              <a:cxnLst/>
              <a:rect l="l" t="t" r="r" b="b"/>
              <a:pathLst>
                <a:path w="806450" h="460375">
                  <a:moveTo>
                    <a:pt x="465933" y="0"/>
                  </a:moveTo>
                  <a:lnTo>
                    <a:pt x="340398" y="0"/>
                  </a:lnTo>
                  <a:lnTo>
                    <a:pt x="342587" y="100378"/>
                  </a:lnTo>
                  <a:lnTo>
                    <a:pt x="330743" y="164799"/>
                  </a:lnTo>
                  <a:lnTo>
                    <a:pt x="293549" y="221130"/>
                  </a:lnTo>
                  <a:lnTo>
                    <a:pt x="219689" y="297237"/>
                  </a:lnTo>
                  <a:lnTo>
                    <a:pt x="158991" y="351096"/>
                  </a:lnTo>
                  <a:lnTo>
                    <a:pt x="105869" y="388507"/>
                  </a:lnTo>
                  <a:lnTo>
                    <a:pt x="61865" y="413797"/>
                  </a:lnTo>
                  <a:lnTo>
                    <a:pt x="28524" y="431296"/>
                  </a:lnTo>
                  <a:lnTo>
                    <a:pt x="7388" y="445333"/>
                  </a:lnTo>
                  <a:lnTo>
                    <a:pt x="0" y="460237"/>
                  </a:lnTo>
                  <a:lnTo>
                    <a:pt x="806320" y="460237"/>
                  </a:lnTo>
                  <a:lnTo>
                    <a:pt x="798933" y="445333"/>
                  </a:lnTo>
                  <a:lnTo>
                    <a:pt x="777799" y="431296"/>
                  </a:lnTo>
                  <a:lnTo>
                    <a:pt x="744460" y="413797"/>
                  </a:lnTo>
                  <a:lnTo>
                    <a:pt x="700459" y="388507"/>
                  </a:lnTo>
                  <a:lnTo>
                    <a:pt x="647339" y="351096"/>
                  </a:lnTo>
                  <a:lnTo>
                    <a:pt x="586641" y="297237"/>
                  </a:lnTo>
                  <a:lnTo>
                    <a:pt x="513800" y="197197"/>
                  </a:lnTo>
                  <a:lnTo>
                    <a:pt x="478304" y="100977"/>
                  </a:lnTo>
                  <a:lnTo>
                    <a:pt x="466800" y="28577"/>
                  </a:lnTo>
                  <a:lnTo>
                    <a:pt x="465933" y="0"/>
                  </a:lnTo>
                  <a:close/>
                </a:path>
              </a:pathLst>
            </a:custGeom>
            <a:solidFill>
              <a:srgbClr val="F2EFEC"/>
            </a:solidFill>
          </p:spPr>
          <p:txBody>
            <a:bodyPr wrap="square" lIns="0" tIns="0" rIns="0" bIns="0" rtlCol="0"/>
            <a:lstStyle/>
            <a:p>
              <a:endParaRPr/>
            </a:p>
          </p:txBody>
        </p:sp>
        <p:sp>
          <p:nvSpPr>
            <p:cNvPr id="96" name="object 96"/>
            <p:cNvSpPr/>
            <p:nvPr/>
          </p:nvSpPr>
          <p:spPr>
            <a:xfrm>
              <a:off x="16842274" y="10237883"/>
              <a:ext cx="394335" cy="460375"/>
            </a:xfrm>
            <a:custGeom>
              <a:avLst/>
              <a:gdLst/>
              <a:ahLst/>
              <a:cxnLst/>
              <a:rect l="l" t="t" r="r" b="b"/>
              <a:pathLst>
                <a:path w="394334" h="460375">
                  <a:moveTo>
                    <a:pt x="53598" y="0"/>
                  </a:moveTo>
                  <a:lnTo>
                    <a:pt x="1652" y="5601"/>
                  </a:lnTo>
                  <a:lnTo>
                    <a:pt x="0" y="103797"/>
                  </a:lnTo>
                  <a:lnTo>
                    <a:pt x="11322" y="167350"/>
                  </a:lnTo>
                  <a:lnTo>
                    <a:pt x="46306" y="224001"/>
                  </a:lnTo>
                  <a:lnTo>
                    <a:pt x="115638" y="301488"/>
                  </a:lnTo>
                  <a:lnTo>
                    <a:pt x="181332" y="365623"/>
                  </a:lnTo>
                  <a:lnTo>
                    <a:pt x="231962" y="405025"/>
                  </a:lnTo>
                  <a:lnTo>
                    <a:pt x="268501" y="428215"/>
                  </a:lnTo>
                  <a:lnTo>
                    <a:pt x="291921" y="443716"/>
                  </a:lnTo>
                  <a:lnTo>
                    <a:pt x="303193" y="460048"/>
                  </a:lnTo>
                  <a:lnTo>
                    <a:pt x="393996" y="460237"/>
                  </a:lnTo>
                  <a:lnTo>
                    <a:pt x="386608" y="445333"/>
                  </a:lnTo>
                  <a:lnTo>
                    <a:pt x="365472" y="431294"/>
                  </a:lnTo>
                  <a:lnTo>
                    <a:pt x="332130" y="413793"/>
                  </a:lnTo>
                  <a:lnTo>
                    <a:pt x="288127" y="388502"/>
                  </a:lnTo>
                  <a:lnTo>
                    <a:pt x="235005" y="351092"/>
                  </a:lnTo>
                  <a:lnTo>
                    <a:pt x="174307" y="297237"/>
                  </a:lnTo>
                  <a:lnTo>
                    <a:pt x="101465" y="197197"/>
                  </a:lnTo>
                  <a:lnTo>
                    <a:pt x="65970" y="100977"/>
                  </a:lnTo>
                  <a:lnTo>
                    <a:pt x="54465" y="28577"/>
                  </a:lnTo>
                  <a:lnTo>
                    <a:pt x="53598" y="0"/>
                  </a:lnTo>
                  <a:close/>
                </a:path>
              </a:pathLst>
            </a:custGeom>
            <a:solidFill>
              <a:srgbClr val="E6E3D9"/>
            </a:solidFill>
          </p:spPr>
          <p:txBody>
            <a:bodyPr wrap="square" lIns="0" tIns="0" rIns="0" bIns="0" rtlCol="0"/>
            <a:lstStyle/>
            <a:p>
              <a:endParaRPr/>
            </a:p>
          </p:txBody>
        </p:sp>
        <p:sp>
          <p:nvSpPr>
            <p:cNvPr id="97" name="object 97"/>
            <p:cNvSpPr/>
            <p:nvPr/>
          </p:nvSpPr>
          <p:spPr>
            <a:xfrm>
              <a:off x="16423631" y="10231561"/>
              <a:ext cx="819150" cy="473075"/>
            </a:xfrm>
            <a:custGeom>
              <a:avLst/>
              <a:gdLst/>
              <a:ahLst/>
              <a:cxnLst/>
              <a:rect l="l" t="t" r="r" b="b"/>
              <a:pathLst>
                <a:path w="819150" h="473075">
                  <a:moveTo>
                    <a:pt x="475734" y="0"/>
                  </a:moveTo>
                  <a:lnTo>
                    <a:pt x="344984" y="0"/>
                  </a:lnTo>
                  <a:lnTo>
                    <a:pt x="343340" y="701"/>
                  </a:lnTo>
                  <a:lnTo>
                    <a:pt x="340952" y="3193"/>
                  </a:lnTo>
                  <a:lnTo>
                    <a:pt x="340324" y="4868"/>
                  </a:lnTo>
                  <a:lnTo>
                    <a:pt x="340361" y="16834"/>
                  </a:lnTo>
                  <a:lnTo>
                    <a:pt x="338620" y="43701"/>
                  </a:lnTo>
                  <a:lnTo>
                    <a:pt x="332810" y="83523"/>
                  </a:lnTo>
                  <a:lnTo>
                    <a:pt x="320563" y="132635"/>
                  </a:lnTo>
                  <a:lnTo>
                    <a:pt x="299516" y="187375"/>
                  </a:lnTo>
                  <a:lnTo>
                    <a:pt x="267301" y="244077"/>
                  </a:lnTo>
                  <a:lnTo>
                    <a:pt x="221553" y="299079"/>
                  </a:lnTo>
                  <a:lnTo>
                    <a:pt x="169521" y="345993"/>
                  </a:lnTo>
                  <a:lnTo>
                    <a:pt x="122966" y="380364"/>
                  </a:lnTo>
                  <a:lnTo>
                    <a:pt x="82601" y="405057"/>
                  </a:lnTo>
                  <a:lnTo>
                    <a:pt x="28532" y="433905"/>
                  </a:lnTo>
                  <a:lnTo>
                    <a:pt x="13076" y="443902"/>
                  </a:lnTo>
                  <a:lnTo>
                    <a:pt x="3368" y="454324"/>
                  </a:lnTo>
                  <a:lnTo>
                    <a:pt x="0" y="466561"/>
                  </a:lnTo>
                  <a:lnTo>
                    <a:pt x="0" y="470048"/>
                  </a:lnTo>
                  <a:lnTo>
                    <a:pt x="2827" y="472875"/>
                  </a:lnTo>
                  <a:lnTo>
                    <a:pt x="812634" y="472875"/>
                  </a:lnTo>
                  <a:lnTo>
                    <a:pt x="816121" y="472875"/>
                  </a:lnTo>
                  <a:lnTo>
                    <a:pt x="818948" y="470048"/>
                  </a:lnTo>
                  <a:lnTo>
                    <a:pt x="818948" y="466561"/>
                  </a:lnTo>
                  <a:lnTo>
                    <a:pt x="815580" y="454324"/>
                  </a:lnTo>
                  <a:lnTo>
                    <a:pt x="805872" y="443902"/>
                  </a:lnTo>
                  <a:lnTo>
                    <a:pt x="790416" y="433905"/>
                  </a:lnTo>
                  <a:lnTo>
                    <a:pt x="736347" y="405057"/>
                  </a:lnTo>
                  <a:lnTo>
                    <a:pt x="695982" y="380364"/>
                  </a:lnTo>
                  <a:lnTo>
                    <a:pt x="649427" y="345993"/>
                  </a:lnTo>
                  <a:lnTo>
                    <a:pt x="597395" y="299079"/>
                  </a:lnTo>
                  <a:lnTo>
                    <a:pt x="565286" y="262877"/>
                  </a:lnTo>
                  <a:lnTo>
                    <a:pt x="537937" y="222817"/>
                  </a:lnTo>
                  <a:lnTo>
                    <a:pt x="515436" y="179047"/>
                  </a:lnTo>
                  <a:lnTo>
                    <a:pt x="497869" y="131713"/>
                  </a:lnTo>
                  <a:lnTo>
                    <a:pt x="496843" y="128373"/>
                  </a:lnTo>
                  <a:lnTo>
                    <a:pt x="493304" y="126509"/>
                  </a:lnTo>
                  <a:lnTo>
                    <a:pt x="486634" y="128551"/>
                  </a:lnTo>
                  <a:lnTo>
                    <a:pt x="484760" y="132079"/>
                  </a:lnTo>
                  <a:lnTo>
                    <a:pt x="485786" y="135419"/>
                  </a:lnTo>
                  <a:lnTo>
                    <a:pt x="503900" y="184215"/>
                  </a:lnTo>
                  <a:lnTo>
                    <a:pt x="527116" y="229352"/>
                  </a:lnTo>
                  <a:lnTo>
                    <a:pt x="555344" y="270679"/>
                  </a:lnTo>
                  <a:lnTo>
                    <a:pt x="588495" y="308042"/>
                  </a:lnTo>
                  <a:lnTo>
                    <a:pt x="641491" y="355838"/>
                  </a:lnTo>
                  <a:lnTo>
                    <a:pt x="688882" y="390838"/>
                  </a:lnTo>
                  <a:lnTo>
                    <a:pt x="729955" y="415971"/>
                  </a:lnTo>
                  <a:lnTo>
                    <a:pt x="778399" y="441707"/>
                  </a:lnTo>
                  <a:lnTo>
                    <a:pt x="790085" y="448331"/>
                  </a:lnTo>
                  <a:lnTo>
                    <a:pt x="798803" y="454390"/>
                  </a:lnTo>
                  <a:lnTo>
                    <a:pt x="804300" y="460237"/>
                  </a:lnTo>
                  <a:lnTo>
                    <a:pt x="14659" y="460237"/>
                  </a:lnTo>
                  <a:lnTo>
                    <a:pt x="20149" y="454390"/>
                  </a:lnTo>
                  <a:lnTo>
                    <a:pt x="28864" y="448331"/>
                  </a:lnTo>
                  <a:lnTo>
                    <a:pt x="40549" y="441707"/>
                  </a:lnTo>
                  <a:lnTo>
                    <a:pt x="88993" y="415971"/>
                  </a:lnTo>
                  <a:lnTo>
                    <a:pt x="130066" y="390838"/>
                  </a:lnTo>
                  <a:lnTo>
                    <a:pt x="177457" y="355838"/>
                  </a:lnTo>
                  <a:lnTo>
                    <a:pt x="230453" y="308042"/>
                  </a:lnTo>
                  <a:lnTo>
                    <a:pt x="273184" y="257699"/>
                  </a:lnTo>
                  <a:lnTo>
                    <a:pt x="304643" y="205642"/>
                  </a:lnTo>
                  <a:lnTo>
                    <a:pt x="326549" y="154526"/>
                  </a:lnTo>
                  <a:lnTo>
                    <a:pt x="340624" y="107011"/>
                  </a:lnTo>
                  <a:lnTo>
                    <a:pt x="348588" y="65753"/>
                  </a:lnTo>
                  <a:lnTo>
                    <a:pt x="353067" y="12638"/>
                  </a:lnTo>
                  <a:lnTo>
                    <a:pt x="475734" y="12638"/>
                  </a:lnTo>
                  <a:lnTo>
                    <a:pt x="478561" y="9811"/>
                  </a:lnTo>
                  <a:lnTo>
                    <a:pt x="478561" y="2827"/>
                  </a:lnTo>
                  <a:lnTo>
                    <a:pt x="475734" y="0"/>
                  </a:lnTo>
                  <a:close/>
                </a:path>
              </a:pathLst>
            </a:custGeom>
            <a:solidFill>
              <a:srgbClr val="020302"/>
            </a:solidFill>
          </p:spPr>
          <p:txBody>
            <a:bodyPr wrap="square" lIns="0" tIns="0" rIns="0" bIns="0" rtlCol="0"/>
            <a:lstStyle/>
            <a:p>
              <a:endParaRPr/>
            </a:p>
          </p:txBody>
        </p:sp>
      </p:grpSp>
      <p:grpSp>
        <p:nvGrpSpPr>
          <p:cNvPr id="98" name="object 98"/>
          <p:cNvGrpSpPr/>
          <p:nvPr/>
        </p:nvGrpSpPr>
        <p:grpSpPr>
          <a:xfrm>
            <a:off x="17106386" y="9398170"/>
            <a:ext cx="462915" cy="673735"/>
            <a:chOff x="17106386" y="9398170"/>
            <a:chExt cx="462915" cy="673735"/>
          </a:xfrm>
        </p:grpSpPr>
        <p:sp>
          <p:nvSpPr>
            <p:cNvPr id="99" name="object 99"/>
            <p:cNvSpPr/>
            <p:nvPr/>
          </p:nvSpPr>
          <p:spPr>
            <a:xfrm>
              <a:off x="17113254" y="9404489"/>
              <a:ext cx="449580" cy="661035"/>
            </a:xfrm>
            <a:custGeom>
              <a:avLst/>
              <a:gdLst/>
              <a:ahLst/>
              <a:cxnLst/>
              <a:rect l="l" t="t" r="r" b="b"/>
              <a:pathLst>
                <a:path w="449580" h="661034">
                  <a:moveTo>
                    <a:pt x="449096" y="0"/>
                  </a:moveTo>
                  <a:lnTo>
                    <a:pt x="174874" y="0"/>
                  </a:lnTo>
                  <a:lnTo>
                    <a:pt x="170937" y="83808"/>
                  </a:lnTo>
                  <a:lnTo>
                    <a:pt x="355455" y="83808"/>
                  </a:lnTo>
                  <a:lnTo>
                    <a:pt x="351204" y="110042"/>
                  </a:lnTo>
                  <a:lnTo>
                    <a:pt x="334572" y="176527"/>
                  </a:lnTo>
                  <a:lnTo>
                    <a:pt x="321037" y="215299"/>
                  </a:lnTo>
                  <a:lnTo>
                    <a:pt x="303255" y="256770"/>
                  </a:lnTo>
                  <a:lnTo>
                    <a:pt x="280649" y="300201"/>
                  </a:lnTo>
                  <a:lnTo>
                    <a:pt x="252642" y="344853"/>
                  </a:lnTo>
                  <a:lnTo>
                    <a:pt x="218658" y="389986"/>
                  </a:lnTo>
                  <a:lnTo>
                    <a:pt x="178120" y="434860"/>
                  </a:lnTo>
                  <a:lnTo>
                    <a:pt x="130451" y="478736"/>
                  </a:lnTo>
                  <a:lnTo>
                    <a:pt x="75076" y="520874"/>
                  </a:lnTo>
                  <a:lnTo>
                    <a:pt x="0" y="661006"/>
                  </a:lnTo>
                  <a:lnTo>
                    <a:pt x="56366" y="631336"/>
                  </a:lnTo>
                  <a:lnTo>
                    <a:pt x="107610" y="599799"/>
                  </a:lnTo>
                  <a:lnTo>
                    <a:pt x="153971" y="566767"/>
                  </a:lnTo>
                  <a:lnTo>
                    <a:pt x="195689" y="532611"/>
                  </a:lnTo>
                  <a:lnTo>
                    <a:pt x="233004" y="497706"/>
                  </a:lnTo>
                  <a:lnTo>
                    <a:pt x="266155" y="462423"/>
                  </a:lnTo>
                  <a:lnTo>
                    <a:pt x="295382" y="427135"/>
                  </a:lnTo>
                  <a:lnTo>
                    <a:pt x="320924" y="392214"/>
                  </a:lnTo>
                  <a:lnTo>
                    <a:pt x="343022" y="358034"/>
                  </a:lnTo>
                  <a:lnTo>
                    <a:pt x="377841" y="293383"/>
                  </a:lnTo>
                  <a:lnTo>
                    <a:pt x="416058" y="190270"/>
                  </a:lnTo>
                  <a:lnTo>
                    <a:pt x="437542" y="95783"/>
                  </a:lnTo>
                  <a:lnTo>
                    <a:pt x="446990" y="26750"/>
                  </a:lnTo>
                  <a:lnTo>
                    <a:pt x="449096" y="0"/>
                  </a:lnTo>
                  <a:close/>
                </a:path>
              </a:pathLst>
            </a:custGeom>
            <a:solidFill>
              <a:srgbClr val="F2EFEC"/>
            </a:solidFill>
          </p:spPr>
          <p:txBody>
            <a:bodyPr wrap="square" lIns="0" tIns="0" rIns="0" bIns="0" rtlCol="0"/>
            <a:lstStyle/>
            <a:p>
              <a:endParaRPr/>
            </a:p>
          </p:txBody>
        </p:sp>
        <p:sp>
          <p:nvSpPr>
            <p:cNvPr id="100" name="object 100"/>
            <p:cNvSpPr/>
            <p:nvPr/>
          </p:nvSpPr>
          <p:spPr>
            <a:xfrm>
              <a:off x="17106386" y="9398170"/>
              <a:ext cx="462915" cy="673735"/>
            </a:xfrm>
            <a:custGeom>
              <a:avLst/>
              <a:gdLst/>
              <a:ahLst/>
              <a:cxnLst/>
              <a:rect l="l" t="t" r="r" b="b"/>
              <a:pathLst>
                <a:path w="462915" h="673734">
                  <a:moveTo>
                    <a:pt x="457682" y="0"/>
                  </a:moveTo>
                  <a:lnTo>
                    <a:pt x="178371" y="0"/>
                  </a:lnTo>
                  <a:lnTo>
                    <a:pt x="175596" y="2659"/>
                  </a:lnTo>
                  <a:lnTo>
                    <a:pt x="171324" y="93316"/>
                  </a:lnTo>
                  <a:lnTo>
                    <a:pt x="174026" y="96279"/>
                  </a:lnTo>
                  <a:lnTo>
                    <a:pt x="180957" y="96677"/>
                  </a:lnTo>
                  <a:lnTo>
                    <a:pt x="183952" y="93913"/>
                  </a:lnTo>
                  <a:lnTo>
                    <a:pt x="187774" y="12638"/>
                  </a:lnTo>
                  <a:lnTo>
                    <a:pt x="449232" y="12638"/>
                  </a:lnTo>
                  <a:lnTo>
                    <a:pt x="442384" y="74126"/>
                  </a:lnTo>
                  <a:lnTo>
                    <a:pt x="434115" y="122474"/>
                  </a:lnTo>
                  <a:lnTo>
                    <a:pt x="421400" y="178009"/>
                  </a:lnTo>
                  <a:lnTo>
                    <a:pt x="403330" y="237320"/>
                  </a:lnTo>
                  <a:lnTo>
                    <a:pt x="378993" y="296996"/>
                  </a:lnTo>
                  <a:lnTo>
                    <a:pt x="342438" y="364368"/>
                  </a:lnTo>
                  <a:lnTo>
                    <a:pt x="318684" y="400479"/>
                  </a:lnTo>
                  <a:lnTo>
                    <a:pt x="290873" y="437555"/>
                  </a:lnTo>
                  <a:lnTo>
                    <a:pt x="258701" y="475105"/>
                  </a:lnTo>
                  <a:lnTo>
                    <a:pt x="221865" y="512641"/>
                  </a:lnTo>
                  <a:lnTo>
                    <a:pt x="180059" y="549671"/>
                  </a:lnTo>
                  <a:lnTo>
                    <a:pt x="132981" y="585708"/>
                  </a:lnTo>
                  <a:lnTo>
                    <a:pt x="80326" y="620260"/>
                  </a:lnTo>
                  <a:lnTo>
                    <a:pt x="21789" y="652838"/>
                  </a:lnTo>
                  <a:lnTo>
                    <a:pt x="86793" y="531523"/>
                  </a:lnTo>
                  <a:lnTo>
                    <a:pt x="142976" y="488522"/>
                  </a:lnTo>
                  <a:lnTo>
                    <a:pt x="191244" y="443724"/>
                  </a:lnTo>
                  <a:lnTo>
                    <a:pt x="232198" y="397924"/>
                  </a:lnTo>
                  <a:lnTo>
                    <a:pt x="266437" y="351917"/>
                  </a:lnTo>
                  <a:lnTo>
                    <a:pt x="294564" y="306501"/>
                  </a:lnTo>
                  <a:lnTo>
                    <a:pt x="317179" y="262471"/>
                  </a:lnTo>
                  <a:lnTo>
                    <a:pt x="334881" y="220623"/>
                  </a:lnTo>
                  <a:lnTo>
                    <a:pt x="348272" y="181753"/>
                  </a:lnTo>
                  <a:lnTo>
                    <a:pt x="364524" y="116131"/>
                  </a:lnTo>
                  <a:lnTo>
                    <a:pt x="368826" y="89170"/>
                  </a:lnTo>
                  <a:lnTo>
                    <a:pt x="368281" y="87348"/>
                  </a:lnTo>
                  <a:lnTo>
                    <a:pt x="365884" y="84594"/>
                  </a:lnTo>
                  <a:lnTo>
                    <a:pt x="364145" y="83808"/>
                  </a:lnTo>
                  <a:lnTo>
                    <a:pt x="252714" y="83808"/>
                  </a:lnTo>
                  <a:lnTo>
                    <a:pt x="249877" y="86636"/>
                  </a:lnTo>
                  <a:lnTo>
                    <a:pt x="249877" y="93620"/>
                  </a:lnTo>
                  <a:lnTo>
                    <a:pt x="252714" y="96447"/>
                  </a:lnTo>
                  <a:lnTo>
                    <a:pt x="355036" y="96447"/>
                  </a:lnTo>
                  <a:lnTo>
                    <a:pt x="350503" y="122061"/>
                  </a:lnTo>
                  <a:lnTo>
                    <a:pt x="333414" y="186877"/>
                  </a:lnTo>
                  <a:lnTo>
                    <a:pt x="319770" y="224642"/>
                  </a:lnTo>
                  <a:lnTo>
                    <a:pt x="302002" y="265022"/>
                  </a:lnTo>
                  <a:lnTo>
                    <a:pt x="279566" y="307297"/>
                  </a:lnTo>
                  <a:lnTo>
                    <a:pt x="251920" y="350752"/>
                  </a:lnTo>
                  <a:lnTo>
                    <a:pt x="218519" y="394666"/>
                  </a:lnTo>
                  <a:lnTo>
                    <a:pt x="178819" y="438324"/>
                  </a:lnTo>
                  <a:lnTo>
                    <a:pt x="132279" y="481005"/>
                  </a:lnTo>
                  <a:lnTo>
                    <a:pt x="77526" y="522560"/>
                  </a:lnTo>
                  <a:lnTo>
                    <a:pt x="76845" y="523324"/>
                  </a:lnTo>
                  <a:lnTo>
                    <a:pt x="0" y="666754"/>
                  </a:lnTo>
                  <a:lnTo>
                    <a:pt x="418" y="669728"/>
                  </a:lnTo>
                  <a:lnTo>
                    <a:pt x="3528" y="672974"/>
                  </a:lnTo>
                  <a:lnTo>
                    <a:pt x="5183" y="673644"/>
                  </a:lnTo>
                  <a:lnTo>
                    <a:pt x="6868" y="673644"/>
                  </a:lnTo>
                  <a:lnTo>
                    <a:pt x="67000" y="642773"/>
                  </a:lnTo>
                  <a:lnTo>
                    <a:pt x="119071" y="610619"/>
                  </a:lnTo>
                  <a:lnTo>
                    <a:pt x="166086" y="576961"/>
                  </a:lnTo>
                  <a:lnTo>
                    <a:pt x="208298" y="542205"/>
                  </a:lnTo>
                  <a:lnTo>
                    <a:pt x="245958" y="506759"/>
                  </a:lnTo>
                  <a:lnTo>
                    <a:pt x="279317" y="471031"/>
                  </a:lnTo>
                  <a:lnTo>
                    <a:pt x="308628" y="435427"/>
                  </a:lnTo>
                  <a:lnTo>
                    <a:pt x="334141" y="400354"/>
                  </a:lnTo>
                  <a:lnTo>
                    <a:pt x="356109" y="366221"/>
                  </a:lnTo>
                  <a:lnTo>
                    <a:pt x="390417" y="302399"/>
                  </a:lnTo>
                  <a:lnTo>
                    <a:pt x="417959" y="233611"/>
                  </a:lnTo>
                  <a:lnTo>
                    <a:pt x="437477" y="165921"/>
                  </a:lnTo>
                  <a:lnTo>
                    <a:pt x="450318" y="104352"/>
                  </a:lnTo>
                  <a:lnTo>
                    <a:pt x="457832" y="53928"/>
                  </a:lnTo>
                  <a:lnTo>
                    <a:pt x="462341" y="4879"/>
                  </a:lnTo>
                  <a:lnTo>
                    <a:pt x="461713" y="3204"/>
                  </a:lnTo>
                  <a:lnTo>
                    <a:pt x="459336" y="712"/>
                  </a:lnTo>
                  <a:lnTo>
                    <a:pt x="457682" y="0"/>
                  </a:lnTo>
                  <a:close/>
                </a:path>
              </a:pathLst>
            </a:custGeom>
            <a:solidFill>
              <a:srgbClr val="020302"/>
            </a:solidFill>
          </p:spPr>
          <p:txBody>
            <a:bodyPr wrap="square" lIns="0" tIns="0" rIns="0" bIns="0" rtlCol="0"/>
            <a:lstStyle/>
            <a:p>
              <a:endParaRPr/>
            </a:p>
          </p:txBody>
        </p:sp>
      </p:grpSp>
      <p:grpSp>
        <p:nvGrpSpPr>
          <p:cNvPr id="101" name="object 101"/>
          <p:cNvGrpSpPr/>
          <p:nvPr/>
        </p:nvGrpSpPr>
        <p:grpSpPr>
          <a:xfrm>
            <a:off x="16097476" y="9283442"/>
            <a:ext cx="1189355" cy="961390"/>
            <a:chOff x="16097476" y="9283442"/>
            <a:chExt cx="1189355" cy="961390"/>
          </a:xfrm>
        </p:grpSpPr>
        <p:sp>
          <p:nvSpPr>
            <p:cNvPr id="102" name="object 102"/>
            <p:cNvSpPr/>
            <p:nvPr/>
          </p:nvSpPr>
          <p:spPr>
            <a:xfrm>
              <a:off x="16103865" y="9404490"/>
              <a:ext cx="449580" cy="661035"/>
            </a:xfrm>
            <a:custGeom>
              <a:avLst/>
              <a:gdLst/>
              <a:ahLst/>
              <a:cxnLst/>
              <a:rect l="l" t="t" r="r" b="b"/>
              <a:pathLst>
                <a:path w="449580" h="661034">
                  <a:moveTo>
                    <a:pt x="274222" y="0"/>
                  </a:moveTo>
                  <a:lnTo>
                    <a:pt x="0" y="0"/>
                  </a:lnTo>
                  <a:lnTo>
                    <a:pt x="5083" y="93250"/>
                  </a:lnTo>
                  <a:lnTo>
                    <a:pt x="14199" y="154894"/>
                  </a:lnTo>
                  <a:lnTo>
                    <a:pt x="34030" y="212437"/>
                  </a:lnTo>
                  <a:lnTo>
                    <a:pt x="71254" y="293383"/>
                  </a:lnTo>
                  <a:lnTo>
                    <a:pt x="106073" y="358030"/>
                  </a:lnTo>
                  <a:lnTo>
                    <a:pt x="128171" y="392210"/>
                  </a:lnTo>
                  <a:lnTo>
                    <a:pt x="153713" y="427130"/>
                  </a:lnTo>
                  <a:lnTo>
                    <a:pt x="182940" y="462419"/>
                  </a:lnTo>
                  <a:lnTo>
                    <a:pt x="216091" y="497702"/>
                  </a:lnTo>
                  <a:lnTo>
                    <a:pt x="253406" y="532609"/>
                  </a:lnTo>
                  <a:lnTo>
                    <a:pt x="295124" y="566765"/>
                  </a:lnTo>
                  <a:lnTo>
                    <a:pt x="341486" y="599798"/>
                  </a:lnTo>
                  <a:lnTo>
                    <a:pt x="392730" y="631336"/>
                  </a:lnTo>
                  <a:lnTo>
                    <a:pt x="449096" y="661006"/>
                  </a:lnTo>
                  <a:lnTo>
                    <a:pt x="374020" y="520874"/>
                  </a:lnTo>
                  <a:lnTo>
                    <a:pt x="318644" y="478736"/>
                  </a:lnTo>
                  <a:lnTo>
                    <a:pt x="270975" y="434860"/>
                  </a:lnTo>
                  <a:lnTo>
                    <a:pt x="230437" y="389986"/>
                  </a:lnTo>
                  <a:lnTo>
                    <a:pt x="196452" y="344853"/>
                  </a:lnTo>
                  <a:lnTo>
                    <a:pt x="168445" y="300201"/>
                  </a:lnTo>
                  <a:lnTo>
                    <a:pt x="145838" y="256770"/>
                  </a:lnTo>
                  <a:lnTo>
                    <a:pt x="128055" y="215299"/>
                  </a:lnTo>
                  <a:lnTo>
                    <a:pt x="114520" y="176527"/>
                  </a:lnTo>
                  <a:lnTo>
                    <a:pt x="97884" y="110042"/>
                  </a:lnTo>
                  <a:lnTo>
                    <a:pt x="93630" y="83808"/>
                  </a:lnTo>
                  <a:lnTo>
                    <a:pt x="278159" y="83808"/>
                  </a:lnTo>
                  <a:lnTo>
                    <a:pt x="274222" y="0"/>
                  </a:lnTo>
                  <a:close/>
                </a:path>
              </a:pathLst>
            </a:custGeom>
            <a:solidFill>
              <a:srgbClr val="F2EFEC"/>
            </a:solidFill>
          </p:spPr>
          <p:txBody>
            <a:bodyPr wrap="square" lIns="0" tIns="0" rIns="0" bIns="0" rtlCol="0"/>
            <a:lstStyle/>
            <a:p>
              <a:endParaRPr/>
            </a:p>
          </p:txBody>
        </p:sp>
        <p:sp>
          <p:nvSpPr>
            <p:cNvPr id="103" name="object 103"/>
            <p:cNvSpPr/>
            <p:nvPr/>
          </p:nvSpPr>
          <p:spPr>
            <a:xfrm>
              <a:off x="16097476" y="9398170"/>
              <a:ext cx="462915" cy="673735"/>
            </a:xfrm>
            <a:custGeom>
              <a:avLst/>
              <a:gdLst/>
              <a:ahLst/>
              <a:cxnLst/>
              <a:rect l="l" t="t" r="r" b="b"/>
              <a:pathLst>
                <a:path w="462915" h="673734">
                  <a:moveTo>
                    <a:pt x="283980" y="0"/>
                  </a:moveTo>
                  <a:lnTo>
                    <a:pt x="4670" y="0"/>
                  </a:lnTo>
                  <a:lnTo>
                    <a:pt x="3015" y="712"/>
                  </a:lnTo>
                  <a:lnTo>
                    <a:pt x="628" y="3204"/>
                  </a:lnTo>
                  <a:lnTo>
                    <a:pt x="0" y="4879"/>
                  </a:lnTo>
                  <a:lnTo>
                    <a:pt x="987" y="19672"/>
                  </a:lnTo>
                  <a:lnTo>
                    <a:pt x="12037" y="104352"/>
                  </a:lnTo>
                  <a:lnTo>
                    <a:pt x="24879" y="165921"/>
                  </a:lnTo>
                  <a:lnTo>
                    <a:pt x="44396" y="233611"/>
                  </a:lnTo>
                  <a:lnTo>
                    <a:pt x="71934" y="302399"/>
                  </a:lnTo>
                  <a:lnTo>
                    <a:pt x="106242" y="366221"/>
                  </a:lnTo>
                  <a:lnTo>
                    <a:pt x="128210" y="400354"/>
                  </a:lnTo>
                  <a:lnTo>
                    <a:pt x="153724" y="435427"/>
                  </a:lnTo>
                  <a:lnTo>
                    <a:pt x="183035" y="471031"/>
                  </a:lnTo>
                  <a:lnTo>
                    <a:pt x="216394" y="506759"/>
                  </a:lnTo>
                  <a:lnTo>
                    <a:pt x="254054" y="542205"/>
                  </a:lnTo>
                  <a:lnTo>
                    <a:pt x="296265" y="576961"/>
                  </a:lnTo>
                  <a:lnTo>
                    <a:pt x="343281" y="610619"/>
                  </a:lnTo>
                  <a:lnTo>
                    <a:pt x="395351" y="642773"/>
                  </a:lnTo>
                  <a:lnTo>
                    <a:pt x="453609" y="673434"/>
                  </a:lnTo>
                  <a:lnTo>
                    <a:pt x="455483" y="673644"/>
                  </a:lnTo>
                  <a:lnTo>
                    <a:pt x="457158" y="673644"/>
                  </a:lnTo>
                  <a:lnTo>
                    <a:pt x="458823" y="672974"/>
                  </a:lnTo>
                  <a:lnTo>
                    <a:pt x="461933" y="669728"/>
                  </a:lnTo>
                  <a:lnTo>
                    <a:pt x="462341" y="666754"/>
                  </a:lnTo>
                  <a:lnTo>
                    <a:pt x="384333" y="521135"/>
                  </a:lnTo>
                  <a:lnTo>
                    <a:pt x="380501" y="519984"/>
                  </a:lnTo>
                  <a:lnTo>
                    <a:pt x="374355" y="523272"/>
                  </a:lnTo>
                  <a:lnTo>
                    <a:pt x="373192" y="527104"/>
                  </a:lnTo>
                  <a:lnTo>
                    <a:pt x="440562" y="652838"/>
                  </a:lnTo>
                  <a:lnTo>
                    <a:pt x="382026" y="620260"/>
                  </a:lnTo>
                  <a:lnTo>
                    <a:pt x="329370" y="585708"/>
                  </a:lnTo>
                  <a:lnTo>
                    <a:pt x="282292" y="549671"/>
                  </a:lnTo>
                  <a:lnTo>
                    <a:pt x="240487" y="512641"/>
                  </a:lnTo>
                  <a:lnTo>
                    <a:pt x="203650" y="475105"/>
                  </a:lnTo>
                  <a:lnTo>
                    <a:pt x="171479" y="437555"/>
                  </a:lnTo>
                  <a:lnTo>
                    <a:pt x="143668" y="400479"/>
                  </a:lnTo>
                  <a:lnTo>
                    <a:pt x="119913" y="364368"/>
                  </a:lnTo>
                  <a:lnTo>
                    <a:pt x="99912" y="329710"/>
                  </a:lnTo>
                  <a:lnTo>
                    <a:pt x="59021" y="237320"/>
                  </a:lnTo>
                  <a:lnTo>
                    <a:pt x="40951" y="178009"/>
                  </a:lnTo>
                  <a:lnTo>
                    <a:pt x="28237" y="122474"/>
                  </a:lnTo>
                  <a:lnTo>
                    <a:pt x="19967" y="74126"/>
                  </a:lnTo>
                  <a:lnTo>
                    <a:pt x="13120" y="12638"/>
                  </a:lnTo>
                  <a:lnTo>
                    <a:pt x="274578" y="12638"/>
                  </a:lnTo>
                  <a:lnTo>
                    <a:pt x="277928" y="83808"/>
                  </a:lnTo>
                  <a:lnTo>
                    <a:pt x="98195" y="83808"/>
                  </a:lnTo>
                  <a:lnTo>
                    <a:pt x="96468" y="84594"/>
                  </a:lnTo>
                  <a:lnTo>
                    <a:pt x="94070" y="87348"/>
                  </a:lnTo>
                  <a:lnTo>
                    <a:pt x="93515" y="89170"/>
                  </a:lnTo>
                  <a:lnTo>
                    <a:pt x="99185" y="123368"/>
                  </a:lnTo>
                  <a:lnTo>
                    <a:pt x="108336" y="162403"/>
                  </a:lnTo>
                  <a:lnTo>
                    <a:pt x="122192" y="206861"/>
                  </a:lnTo>
                  <a:lnTo>
                    <a:pt x="141725" y="255530"/>
                  </a:lnTo>
                  <a:lnTo>
                    <a:pt x="167909" y="307198"/>
                  </a:lnTo>
                  <a:lnTo>
                    <a:pt x="201715" y="360652"/>
                  </a:lnTo>
                  <a:lnTo>
                    <a:pt x="244118" y="414678"/>
                  </a:lnTo>
                  <a:lnTo>
                    <a:pt x="250400" y="417578"/>
                  </a:lnTo>
                  <a:lnTo>
                    <a:pt x="255667" y="412992"/>
                  </a:lnTo>
                  <a:lnTo>
                    <a:pt x="255939" y="409003"/>
                  </a:lnTo>
                  <a:lnTo>
                    <a:pt x="253646" y="406375"/>
                  </a:lnTo>
                  <a:lnTo>
                    <a:pt x="213398" y="355289"/>
                  </a:lnTo>
                  <a:lnTo>
                    <a:pt x="181026" y="304699"/>
                  </a:lnTo>
                  <a:lnTo>
                    <a:pt x="155673" y="255669"/>
                  </a:lnTo>
                  <a:lnTo>
                    <a:pt x="136481" y="209265"/>
                  </a:lnTo>
                  <a:lnTo>
                    <a:pt x="122594" y="166549"/>
                  </a:lnTo>
                  <a:lnTo>
                    <a:pt x="113154" y="128589"/>
                  </a:lnTo>
                  <a:lnTo>
                    <a:pt x="107305" y="96447"/>
                  </a:lnTo>
                  <a:lnTo>
                    <a:pt x="286274" y="96447"/>
                  </a:lnTo>
                  <a:lnTo>
                    <a:pt x="287928" y="95735"/>
                  </a:lnTo>
                  <a:lnTo>
                    <a:pt x="290315" y="93243"/>
                  </a:lnTo>
                  <a:lnTo>
                    <a:pt x="290944" y="91557"/>
                  </a:lnTo>
                  <a:lnTo>
                    <a:pt x="286755" y="2659"/>
                  </a:lnTo>
                  <a:lnTo>
                    <a:pt x="283980" y="0"/>
                  </a:lnTo>
                  <a:close/>
                </a:path>
              </a:pathLst>
            </a:custGeom>
            <a:solidFill>
              <a:srgbClr val="020302"/>
            </a:solidFill>
          </p:spPr>
          <p:txBody>
            <a:bodyPr wrap="square" lIns="0" tIns="0" rIns="0" bIns="0" rtlCol="0"/>
            <a:lstStyle/>
            <a:p>
              <a:endParaRPr/>
            </a:p>
          </p:txBody>
        </p:sp>
        <p:sp>
          <p:nvSpPr>
            <p:cNvPr id="104" name="object 104"/>
            <p:cNvSpPr/>
            <p:nvPr/>
          </p:nvSpPr>
          <p:spPr>
            <a:xfrm>
              <a:off x="16348188" y="9283442"/>
              <a:ext cx="939165" cy="961390"/>
            </a:xfrm>
            <a:custGeom>
              <a:avLst/>
              <a:gdLst/>
              <a:ahLst/>
              <a:cxnLst/>
              <a:rect l="l" t="t" r="r" b="b"/>
              <a:pathLst>
                <a:path w="939165" h="961390">
                  <a:moveTo>
                    <a:pt x="938648" y="0"/>
                  </a:moveTo>
                  <a:lnTo>
                    <a:pt x="31199" y="0"/>
                  </a:lnTo>
                  <a:lnTo>
                    <a:pt x="0" y="555624"/>
                  </a:lnTo>
                  <a:lnTo>
                    <a:pt x="36792" y="840945"/>
                  </a:lnTo>
                  <a:lnTo>
                    <a:pt x="184049" y="946063"/>
                  </a:lnTo>
                  <a:lnTo>
                    <a:pt x="484243" y="961080"/>
                  </a:lnTo>
                  <a:lnTo>
                    <a:pt x="767526" y="810911"/>
                  </a:lnTo>
                  <a:lnTo>
                    <a:pt x="900141" y="480540"/>
                  </a:lnTo>
                  <a:lnTo>
                    <a:pt x="938408" y="150168"/>
                  </a:lnTo>
                  <a:lnTo>
                    <a:pt x="938648" y="0"/>
                  </a:lnTo>
                  <a:close/>
                </a:path>
              </a:pathLst>
            </a:custGeom>
            <a:solidFill>
              <a:srgbClr val="F2EFEC"/>
            </a:solidFill>
          </p:spPr>
          <p:txBody>
            <a:bodyPr wrap="square" lIns="0" tIns="0" rIns="0" bIns="0" rtlCol="0"/>
            <a:lstStyle/>
            <a:p>
              <a:endParaRPr/>
            </a:p>
          </p:txBody>
        </p:sp>
        <p:sp>
          <p:nvSpPr>
            <p:cNvPr id="105" name="object 105"/>
            <p:cNvSpPr/>
            <p:nvPr/>
          </p:nvSpPr>
          <p:spPr>
            <a:xfrm>
              <a:off x="16791823" y="9283442"/>
              <a:ext cx="495300" cy="961390"/>
            </a:xfrm>
            <a:custGeom>
              <a:avLst/>
              <a:gdLst/>
              <a:ahLst/>
              <a:cxnLst/>
              <a:rect l="l" t="t" r="r" b="b"/>
              <a:pathLst>
                <a:path w="495300" h="961390">
                  <a:moveTo>
                    <a:pt x="63695" y="948846"/>
                  </a:moveTo>
                  <a:lnTo>
                    <a:pt x="0" y="959007"/>
                  </a:lnTo>
                  <a:lnTo>
                    <a:pt x="9921" y="959896"/>
                  </a:lnTo>
                  <a:lnTo>
                    <a:pt x="19994" y="960546"/>
                  </a:lnTo>
                  <a:lnTo>
                    <a:pt x="30223" y="960945"/>
                  </a:lnTo>
                  <a:lnTo>
                    <a:pt x="40616" y="961080"/>
                  </a:lnTo>
                  <a:lnTo>
                    <a:pt x="63695" y="948846"/>
                  </a:lnTo>
                  <a:close/>
                </a:path>
                <a:path w="495300" h="961390">
                  <a:moveTo>
                    <a:pt x="433015" y="539059"/>
                  </a:moveTo>
                  <a:lnTo>
                    <a:pt x="323894" y="810911"/>
                  </a:lnTo>
                  <a:lnTo>
                    <a:pt x="63695" y="948846"/>
                  </a:lnTo>
                  <a:lnTo>
                    <a:pt x="265976" y="916576"/>
                  </a:lnTo>
                  <a:lnTo>
                    <a:pt x="397879" y="802535"/>
                  </a:lnTo>
                  <a:lnTo>
                    <a:pt x="433015" y="539059"/>
                  </a:lnTo>
                  <a:close/>
                </a:path>
                <a:path w="495300" h="961390">
                  <a:moveTo>
                    <a:pt x="495011" y="0"/>
                  </a:moveTo>
                  <a:lnTo>
                    <a:pt x="415139" y="0"/>
                  </a:lnTo>
                  <a:lnTo>
                    <a:pt x="434626" y="526979"/>
                  </a:lnTo>
                  <a:lnTo>
                    <a:pt x="433015" y="539059"/>
                  </a:lnTo>
                  <a:lnTo>
                    <a:pt x="456505" y="480540"/>
                  </a:lnTo>
                  <a:lnTo>
                    <a:pt x="494771" y="150168"/>
                  </a:lnTo>
                  <a:lnTo>
                    <a:pt x="495011" y="0"/>
                  </a:lnTo>
                  <a:close/>
                </a:path>
              </a:pathLst>
            </a:custGeom>
            <a:solidFill>
              <a:srgbClr val="E6E3D9"/>
            </a:solidFill>
          </p:spPr>
          <p:txBody>
            <a:bodyPr wrap="square" lIns="0" tIns="0" rIns="0" bIns="0" rtlCol="0"/>
            <a:lstStyle/>
            <a:p>
              <a:endParaRPr/>
            </a:p>
          </p:txBody>
        </p:sp>
      </p:grpSp>
      <p:grpSp>
        <p:nvGrpSpPr>
          <p:cNvPr id="106" name="object 106"/>
          <p:cNvGrpSpPr/>
          <p:nvPr/>
        </p:nvGrpSpPr>
        <p:grpSpPr>
          <a:xfrm>
            <a:off x="16402449" y="10678523"/>
            <a:ext cx="861694" cy="329565"/>
            <a:chOff x="16402449" y="10678523"/>
            <a:chExt cx="861694" cy="329565"/>
          </a:xfrm>
        </p:grpSpPr>
        <p:sp>
          <p:nvSpPr>
            <p:cNvPr id="107" name="object 107"/>
            <p:cNvSpPr/>
            <p:nvPr/>
          </p:nvSpPr>
          <p:spPr>
            <a:xfrm>
              <a:off x="16408777" y="10684837"/>
              <a:ext cx="848994" cy="316865"/>
            </a:xfrm>
            <a:custGeom>
              <a:avLst/>
              <a:gdLst/>
              <a:ahLst/>
              <a:cxnLst/>
              <a:rect l="l" t="t" r="r" b="b"/>
              <a:pathLst>
                <a:path w="848994" h="316865">
                  <a:moveTo>
                    <a:pt x="848665" y="0"/>
                  </a:moveTo>
                  <a:lnTo>
                    <a:pt x="0" y="0"/>
                  </a:lnTo>
                  <a:lnTo>
                    <a:pt x="0" y="316597"/>
                  </a:lnTo>
                  <a:lnTo>
                    <a:pt x="848665" y="316597"/>
                  </a:lnTo>
                  <a:lnTo>
                    <a:pt x="848665" y="0"/>
                  </a:lnTo>
                  <a:close/>
                </a:path>
              </a:pathLst>
            </a:custGeom>
            <a:solidFill>
              <a:srgbClr val="FFFFFF"/>
            </a:solidFill>
          </p:spPr>
          <p:txBody>
            <a:bodyPr wrap="square" lIns="0" tIns="0" rIns="0" bIns="0" rtlCol="0"/>
            <a:lstStyle/>
            <a:p>
              <a:endParaRPr/>
            </a:p>
          </p:txBody>
        </p:sp>
        <p:sp>
          <p:nvSpPr>
            <p:cNvPr id="108" name="object 108"/>
            <p:cNvSpPr/>
            <p:nvPr/>
          </p:nvSpPr>
          <p:spPr>
            <a:xfrm>
              <a:off x="16402444" y="10678534"/>
              <a:ext cx="861694" cy="329565"/>
            </a:xfrm>
            <a:custGeom>
              <a:avLst/>
              <a:gdLst/>
              <a:ahLst/>
              <a:cxnLst/>
              <a:rect l="l" t="t" r="r" b="b"/>
              <a:pathLst>
                <a:path w="861694" h="329565">
                  <a:moveTo>
                    <a:pt x="695071" y="115290"/>
                  </a:moveTo>
                  <a:lnTo>
                    <a:pt x="692251" y="112458"/>
                  </a:lnTo>
                  <a:lnTo>
                    <a:pt x="688746" y="112458"/>
                  </a:lnTo>
                  <a:lnTo>
                    <a:pt x="673138" y="109296"/>
                  </a:lnTo>
                  <a:lnTo>
                    <a:pt x="660361" y="100685"/>
                  </a:lnTo>
                  <a:lnTo>
                    <a:pt x="651751" y="87922"/>
                  </a:lnTo>
                  <a:lnTo>
                    <a:pt x="648589" y="72313"/>
                  </a:lnTo>
                  <a:lnTo>
                    <a:pt x="648652" y="69913"/>
                  </a:lnTo>
                  <a:lnTo>
                    <a:pt x="648004" y="68275"/>
                  </a:lnTo>
                  <a:lnTo>
                    <a:pt x="645629" y="65862"/>
                  </a:lnTo>
                  <a:lnTo>
                    <a:pt x="644004" y="65176"/>
                  </a:lnTo>
                  <a:lnTo>
                    <a:pt x="217309" y="65176"/>
                  </a:lnTo>
                  <a:lnTo>
                    <a:pt x="215684" y="65862"/>
                  </a:lnTo>
                  <a:lnTo>
                    <a:pt x="213309" y="68275"/>
                  </a:lnTo>
                  <a:lnTo>
                    <a:pt x="212661" y="69913"/>
                  </a:lnTo>
                  <a:lnTo>
                    <a:pt x="212686" y="71602"/>
                  </a:lnTo>
                  <a:lnTo>
                    <a:pt x="209562" y="87922"/>
                  </a:lnTo>
                  <a:lnTo>
                    <a:pt x="200939" y="100685"/>
                  </a:lnTo>
                  <a:lnTo>
                    <a:pt x="188175" y="109296"/>
                  </a:lnTo>
                  <a:lnTo>
                    <a:pt x="172554" y="112458"/>
                  </a:lnTo>
                  <a:lnTo>
                    <a:pt x="169075" y="112458"/>
                  </a:lnTo>
                  <a:lnTo>
                    <a:pt x="166243" y="115290"/>
                  </a:lnTo>
                  <a:lnTo>
                    <a:pt x="166243" y="214731"/>
                  </a:lnTo>
                  <a:lnTo>
                    <a:pt x="169075" y="217563"/>
                  </a:lnTo>
                  <a:lnTo>
                    <a:pt x="172554" y="217563"/>
                  </a:lnTo>
                  <a:lnTo>
                    <a:pt x="188175" y="220726"/>
                  </a:lnTo>
                  <a:lnTo>
                    <a:pt x="200939" y="229336"/>
                  </a:lnTo>
                  <a:lnTo>
                    <a:pt x="209562" y="242112"/>
                  </a:lnTo>
                  <a:lnTo>
                    <a:pt x="212725" y="257721"/>
                  </a:lnTo>
                  <a:lnTo>
                    <a:pt x="212725" y="261213"/>
                  </a:lnTo>
                  <a:lnTo>
                    <a:pt x="215557" y="264045"/>
                  </a:lnTo>
                  <a:lnTo>
                    <a:pt x="569734" y="264045"/>
                  </a:lnTo>
                  <a:lnTo>
                    <a:pt x="572566" y="261213"/>
                  </a:lnTo>
                  <a:lnTo>
                    <a:pt x="572566" y="254241"/>
                  </a:lnTo>
                  <a:lnTo>
                    <a:pt x="569734" y="251396"/>
                  </a:lnTo>
                  <a:lnTo>
                    <a:pt x="224980" y="251396"/>
                  </a:lnTo>
                  <a:lnTo>
                    <a:pt x="219951" y="234454"/>
                  </a:lnTo>
                  <a:lnTo>
                    <a:pt x="209880" y="220408"/>
                  </a:lnTo>
                  <a:lnTo>
                    <a:pt x="195834" y="210337"/>
                  </a:lnTo>
                  <a:lnTo>
                    <a:pt x="178879" y="205295"/>
                  </a:lnTo>
                  <a:lnTo>
                    <a:pt x="178879" y="124714"/>
                  </a:lnTo>
                  <a:lnTo>
                    <a:pt x="196011" y="119595"/>
                  </a:lnTo>
                  <a:lnTo>
                    <a:pt x="210146" y="109347"/>
                  </a:lnTo>
                  <a:lnTo>
                    <a:pt x="220205" y="95046"/>
                  </a:lnTo>
                  <a:lnTo>
                    <a:pt x="225082" y="77812"/>
                  </a:lnTo>
                  <a:lnTo>
                    <a:pt x="636244" y="77812"/>
                  </a:lnTo>
                  <a:lnTo>
                    <a:pt x="641108" y="95046"/>
                  </a:lnTo>
                  <a:lnTo>
                    <a:pt x="651167" y="109347"/>
                  </a:lnTo>
                  <a:lnTo>
                    <a:pt x="665302" y="119595"/>
                  </a:lnTo>
                  <a:lnTo>
                    <a:pt x="682434" y="124714"/>
                  </a:lnTo>
                  <a:lnTo>
                    <a:pt x="682434" y="205295"/>
                  </a:lnTo>
                  <a:lnTo>
                    <a:pt x="664146" y="211010"/>
                  </a:lnTo>
                  <a:lnTo>
                    <a:pt x="649389" y="222567"/>
                  </a:lnTo>
                  <a:lnTo>
                    <a:pt x="639546" y="238594"/>
                  </a:lnTo>
                  <a:lnTo>
                    <a:pt x="635952" y="257721"/>
                  </a:lnTo>
                  <a:lnTo>
                    <a:pt x="635952" y="261213"/>
                  </a:lnTo>
                  <a:lnTo>
                    <a:pt x="638784" y="264045"/>
                  </a:lnTo>
                  <a:lnTo>
                    <a:pt x="642277" y="264045"/>
                  </a:lnTo>
                  <a:lnTo>
                    <a:pt x="645756" y="264045"/>
                  </a:lnTo>
                  <a:lnTo>
                    <a:pt x="648589" y="261213"/>
                  </a:lnTo>
                  <a:lnTo>
                    <a:pt x="648589" y="257721"/>
                  </a:lnTo>
                  <a:lnTo>
                    <a:pt x="651751" y="242112"/>
                  </a:lnTo>
                  <a:lnTo>
                    <a:pt x="660361" y="229336"/>
                  </a:lnTo>
                  <a:lnTo>
                    <a:pt x="673138" y="220726"/>
                  </a:lnTo>
                  <a:lnTo>
                    <a:pt x="688746" y="217563"/>
                  </a:lnTo>
                  <a:lnTo>
                    <a:pt x="692251" y="217563"/>
                  </a:lnTo>
                  <a:lnTo>
                    <a:pt x="695071" y="214731"/>
                  </a:lnTo>
                  <a:lnTo>
                    <a:pt x="695071" y="115290"/>
                  </a:lnTo>
                  <a:close/>
                </a:path>
                <a:path w="861694" h="329565">
                  <a:moveTo>
                    <a:pt x="861301" y="2819"/>
                  </a:moveTo>
                  <a:lnTo>
                    <a:pt x="858481" y="0"/>
                  </a:lnTo>
                  <a:lnTo>
                    <a:pt x="297383" y="0"/>
                  </a:lnTo>
                  <a:lnTo>
                    <a:pt x="294551" y="2819"/>
                  </a:lnTo>
                  <a:lnTo>
                    <a:pt x="294551" y="9791"/>
                  </a:lnTo>
                  <a:lnTo>
                    <a:pt x="297383" y="12636"/>
                  </a:lnTo>
                  <a:lnTo>
                    <a:pt x="848677" y="12636"/>
                  </a:lnTo>
                  <a:lnTo>
                    <a:pt x="848677" y="316585"/>
                  </a:lnTo>
                  <a:lnTo>
                    <a:pt x="12636" y="316585"/>
                  </a:lnTo>
                  <a:lnTo>
                    <a:pt x="12636" y="12636"/>
                  </a:lnTo>
                  <a:lnTo>
                    <a:pt x="146519" y="12636"/>
                  </a:lnTo>
                  <a:lnTo>
                    <a:pt x="149352" y="9791"/>
                  </a:lnTo>
                  <a:lnTo>
                    <a:pt x="149352" y="2819"/>
                  </a:lnTo>
                  <a:lnTo>
                    <a:pt x="146519" y="0"/>
                  </a:lnTo>
                  <a:lnTo>
                    <a:pt x="2832" y="0"/>
                  </a:lnTo>
                  <a:lnTo>
                    <a:pt x="0" y="2819"/>
                  </a:lnTo>
                  <a:lnTo>
                    <a:pt x="0" y="326390"/>
                  </a:lnTo>
                  <a:lnTo>
                    <a:pt x="2832" y="329222"/>
                  </a:lnTo>
                  <a:lnTo>
                    <a:pt x="854989" y="329222"/>
                  </a:lnTo>
                  <a:lnTo>
                    <a:pt x="858481" y="329222"/>
                  </a:lnTo>
                  <a:lnTo>
                    <a:pt x="861301" y="326390"/>
                  </a:lnTo>
                  <a:lnTo>
                    <a:pt x="861301" y="2819"/>
                  </a:lnTo>
                  <a:close/>
                </a:path>
              </a:pathLst>
            </a:custGeom>
            <a:solidFill>
              <a:srgbClr val="020302"/>
            </a:solidFill>
          </p:spPr>
          <p:txBody>
            <a:bodyPr wrap="square" lIns="0" tIns="0" rIns="0" bIns="0" rtlCol="0"/>
            <a:lstStyle/>
            <a:p>
              <a:endParaRPr/>
            </a:p>
          </p:txBody>
        </p:sp>
      </p:grpSp>
      <p:sp>
        <p:nvSpPr>
          <p:cNvPr id="109" name="object 109"/>
          <p:cNvSpPr/>
          <p:nvPr/>
        </p:nvSpPr>
        <p:spPr>
          <a:xfrm>
            <a:off x="16370279" y="9276884"/>
            <a:ext cx="924560" cy="974090"/>
          </a:xfrm>
          <a:custGeom>
            <a:avLst/>
            <a:gdLst/>
            <a:ahLst/>
            <a:cxnLst/>
            <a:rect l="l" t="t" r="r" b="b"/>
            <a:pathLst>
              <a:path w="924559" h="974090">
                <a:moveTo>
                  <a:pt x="6079" y="0"/>
                </a:moveTo>
                <a:lnTo>
                  <a:pt x="1141" y="40974"/>
                </a:lnTo>
                <a:lnTo>
                  <a:pt x="163" y="80457"/>
                </a:lnTo>
                <a:lnTo>
                  <a:pt x="0" y="131855"/>
                </a:lnTo>
                <a:lnTo>
                  <a:pt x="1338" y="193078"/>
                </a:lnTo>
                <a:lnTo>
                  <a:pt x="4863" y="262036"/>
                </a:lnTo>
                <a:lnTo>
                  <a:pt x="11262" y="336638"/>
                </a:lnTo>
                <a:lnTo>
                  <a:pt x="17438" y="388371"/>
                </a:lnTo>
                <a:lnTo>
                  <a:pt x="24890" y="438256"/>
                </a:lnTo>
                <a:lnTo>
                  <a:pt x="33602" y="486220"/>
                </a:lnTo>
                <a:lnTo>
                  <a:pt x="43560" y="532192"/>
                </a:lnTo>
                <a:lnTo>
                  <a:pt x="54749" y="576098"/>
                </a:lnTo>
                <a:lnTo>
                  <a:pt x="67155" y="617866"/>
                </a:lnTo>
                <a:lnTo>
                  <a:pt x="84436" y="667164"/>
                </a:lnTo>
                <a:lnTo>
                  <a:pt x="103608" y="712959"/>
                </a:lnTo>
                <a:lnTo>
                  <a:pt x="124635" y="755187"/>
                </a:lnTo>
                <a:lnTo>
                  <a:pt x="147485" y="793786"/>
                </a:lnTo>
                <a:lnTo>
                  <a:pt x="172122" y="828694"/>
                </a:lnTo>
                <a:lnTo>
                  <a:pt x="198513" y="859848"/>
                </a:lnTo>
                <a:lnTo>
                  <a:pt x="235290" y="894590"/>
                </a:lnTo>
                <a:lnTo>
                  <a:pt x="275024" y="923083"/>
                </a:lnTo>
                <a:lnTo>
                  <a:pt x="317645" y="945297"/>
                </a:lnTo>
                <a:lnTo>
                  <a:pt x="363087" y="961200"/>
                </a:lnTo>
                <a:lnTo>
                  <a:pt x="411281" y="970765"/>
                </a:lnTo>
                <a:lnTo>
                  <a:pt x="462159" y="973959"/>
                </a:lnTo>
                <a:lnTo>
                  <a:pt x="510215" y="970916"/>
                </a:lnTo>
                <a:lnTo>
                  <a:pt x="555912" y="961806"/>
                </a:lnTo>
                <a:lnTo>
                  <a:pt x="599186" y="946657"/>
                </a:lnTo>
                <a:lnTo>
                  <a:pt x="639972" y="925497"/>
                </a:lnTo>
                <a:lnTo>
                  <a:pt x="678204" y="898356"/>
                </a:lnTo>
                <a:lnTo>
                  <a:pt x="713816" y="865261"/>
                </a:lnTo>
                <a:lnTo>
                  <a:pt x="745868" y="827379"/>
                </a:lnTo>
                <a:lnTo>
                  <a:pt x="774453" y="785428"/>
                </a:lnTo>
                <a:lnTo>
                  <a:pt x="799769" y="740110"/>
                </a:lnTo>
                <a:lnTo>
                  <a:pt x="822015" y="692128"/>
                </a:lnTo>
                <a:lnTo>
                  <a:pt x="841388" y="642182"/>
                </a:lnTo>
                <a:lnTo>
                  <a:pt x="858087" y="590976"/>
                </a:lnTo>
                <a:lnTo>
                  <a:pt x="872310" y="539211"/>
                </a:lnTo>
                <a:lnTo>
                  <a:pt x="884256" y="487590"/>
                </a:lnTo>
                <a:lnTo>
                  <a:pt x="894122" y="436814"/>
                </a:lnTo>
                <a:lnTo>
                  <a:pt x="902106" y="387586"/>
                </a:lnTo>
                <a:lnTo>
                  <a:pt x="908407" y="340607"/>
                </a:lnTo>
                <a:lnTo>
                  <a:pt x="916106" y="265256"/>
                </a:lnTo>
                <a:lnTo>
                  <a:pt x="920862" y="195542"/>
                </a:lnTo>
                <a:lnTo>
                  <a:pt x="923314" y="133601"/>
                </a:lnTo>
                <a:lnTo>
                  <a:pt x="924101" y="81567"/>
                </a:lnTo>
                <a:lnTo>
                  <a:pt x="923863" y="41572"/>
                </a:lnTo>
                <a:lnTo>
                  <a:pt x="922690" y="2879"/>
                </a:lnTo>
                <a:lnTo>
                  <a:pt x="179194" y="240"/>
                </a:lnTo>
                <a:lnTo>
                  <a:pt x="910491" y="12879"/>
                </a:lnTo>
                <a:lnTo>
                  <a:pt x="911131" y="36334"/>
                </a:lnTo>
                <a:lnTo>
                  <a:pt x="911480" y="75310"/>
                </a:lnTo>
                <a:lnTo>
                  <a:pt x="910831" y="127448"/>
                </a:lnTo>
                <a:lnTo>
                  <a:pt x="908480" y="190395"/>
                </a:lnTo>
                <a:lnTo>
                  <a:pt x="903719" y="261793"/>
                </a:lnTo>
                <a:lnTo>
                  <a:pt x="895842" y="339288"/>
                </a:lnTo>
                <a:lnTo>
                  <a:pt x="889615" y="385711"/>
                </a:lnTo>
                <a:lnTo>
                  <a:pt x="881737" y="434343"/>
                </a:lnTo>
                <a:lnTo>
                  <a:pt x="872014" y="484490"/>
                </a:lnTo>
                <a:lnTo>
                  <a:pt x="860254" y="535453"/>
                </a:lnTo>
                <a:lnTo>
                  <a:pt x="846263" y="586537"/>
                </a:lnTo>
                <a:lnTo>
                  <a:pt x="829847" y="637044"/>
                </a:lnTo>
                <a:lnTo>
                  <a:pt x="810815" y="686279"/>
                </a:lnTo>
                <a:lnTo>
                  <a:pt x="788971" y="733545"/>
                </a:lnTo>
                <a:lnTo>
                  <a:pt x="764124" y="778144"/>
                </a:lnTo>
                <a:lnTo>
                  <a:pt x="736079" y="819382"/>
                </a:lnTo>
                <a:lnTo>
                  <a:pt x="704644" y="856560"/>
                </a:lnTo>
                <a:lnTo>
                  <a:pt x="670326" y="888457"/>
                </a:lnTo>
                <a:lnTo>
                  <a:pt x="633485" y="914616"/>
                </a:lnTo>
                <a:lnTo>
                  <a:pt x="594184" y="935009"/>
                </a:lnTo>
                <a:lnTo>
                  <a:pt x="552487" y="949609"/>
                </a:lnTo>
                <a:lnTo>
                  <a:pt x="508458" y="958388"/>
                </a:lnTo>
                <a:lnTo>
                  <a:pt x="462159" y="961321"/>
                </a:lnTo>
                <a:lnTo>
                  <a:pt x="413063" y="958240"/>
                </a:lnTo>
                <a:lnTo>
                  <a:pt x="366557" y="949014"/>
                </a:lnTo>
                <a:lnTo>
                  <a:pt x="322709" y="933674"/>
                </a:lnTo>
                <a:lnTo>
                  <a:pt x="281584" y="912247"/>
                </a:lnTo>
                <a:lnTo>
                  <a:pt x="243249" y="884764"/>
                </a:lnTo>
                <a:lnTo>
                  <a:pt x="207769" y="851251"/>
                </a:lnTo>
                <a:lnTo>
                  <a:pt x="176648" y="813710"/>
                </a:lnTo>
                <a:lnTo>
                  <a:pt x="149032" y="772253"/>
                </a:lnTo>
                <a:lnTo>
                  <a:pt x="124714" y="727563"/>
                </a:lnTo>
                <a:lnTo>
                  <a:pt x="103485" y="680323"/>
                </a:lnTo>
                <a:lnTo>
                  <a:pt x="85135" y="631214"/>
                </a:lnTo>
                <a:lnTo>
                  <a:pt x="69458" y="580919"/>
                </a:lnTo>
                <a:lnTo>
                  <a:pt x="56245" y="530121"/>
                </a:lnTo>
                <a:lnTo>
                  <a:pt x="45286" y="479502"/>
                </a:lnTo>
                <a:lnTo>
                  <a:pt x="36375" y="429743"/>
                </a:lnTo>
                <a:lnTo>
                  <a:pt x="29302" y="381528"/>
                </a:lnTo>
                <a:lnTo>
                  <a:pt x="23858" y="335539"/>
                </a:lnTo>
                <a:lnTo>
                  <a:pt x="16721" y="249510"/>
                </a:lnTo>
                <a:lnTo>
                  <a:pt x="13319" y="171594"/>
                </a:lnTo>
                <a:lnTo>
                  <a:pt x="12569" y="105089"/>
                </a:lnTo>
                <a:lnTo>
                  <a:pt x="13390" y="53291"/>
                </a:lnTo>
                <a:lnTo>
                  <a:pt x="14697" y="19497"/>
                </a:lnTo>
                <a:lnTo>
                  <a:pt x="15649" y="3518"/>
                </a:lnTo>
                <a:lnTo>
                  <a:pt x="13031" y="502"/>
                </a:lnTo>
                <a:lnTo>
                  <a:pt x="6079" y="0"/>
                </a:lnTo>
                <a:close/>
              </a:path>
            </a:pathLst>
          </a:custGeom>
          <a:solidFill>
            <a:srgbClr val="020302"/>
          </a:solidFill>
        </p:spPr>
        <p:txBody>
          <a:bodyPr wrap="square" lIns="0" tIns="0" rIns="0" bIns="0" rtlCol="0"/>
          <a:lstStyle/>
          <a:p>
            <a:endParaRPr/>
          </a:p>
        </p:txBody>
      </p:sp>
      <p:sp>
        <p:nvSpPr>
          <p:cNvPr id="110" name="object 110"/>
          <p:cNvSpPr/>
          <p:nvPr/>
        </p:nvSpPr>
        <p:spPr>
          <a:xfrm>
            <a:off x="10210400" y="634242"/>
            <a:ext cx="231775" cy="830580"/>
          </a:xfrm>
          <a:custGeom>
            <a:avLst/>
            <a:gdLst/>
            <a:ahLst/>
            <a:cxnLst/>
            <a:rect l="l" t="t" r="r" b="b"/>
            <a:pathLst>
              <a:path w="231775" h="830580">
                <a:moveTo>
                  <a:pt x="231228" y="0"/>
                </a:moveTo>
                <a:lnTo>
                  <a:pt x="0" y="0"/>
                </a:lnTo>
                <a:lnTo>
                  <a:pt x="0" y="830079"/>
                </a:lnTo>
                <a:lnTo>
                  <a:pt x="231228" y="830079"/>
                </a:lnTo>
                <a:lnTo>
                  <a:pt x="231228" y="0"/>
                </a:lnTo>
                <a:close/>
              </a:path>
            </a:pathLst>
          </a:custGeom>
          <a:solidFill>
            <a:srgbClr val="FFFFFF"/>
          </a:solidFill>
        </p:spPr>
        <p:txBody>
          <a:bodyPr wrap="square" lIns="0" tIns="0" rIns="0" bIns="0" rtlCol="0"/>
          <a:lstStyle/>
          <a:p>
            <a:endParaRPr/>
          </a:p>
        </p:txBody>
      </p:sp>
      <p:sp>
        <p:nvSpPr>
          <p:cNvPr id="111" name="object 111"/>
          <p:cNvSpPr/>
          <p:nvPr/>
        </p:nvSpPr>
        <p:spPr>
          <a:xfrm>
            <a:off x="10489069" y="808558"/>
            <a:ext cx="635635" cy="655955"/>
          </a:xfrm>
          <a:custGeom>
            <a:avLst/>
            <a:gdLst/>
            <a:ahLst/>
            <a:cxnLst/>
            <a:rect l="l" t="t" r="r" b="b"/>
            <a:pathLst>
              <a:path w="635634" h="655955">
                <a:moveTo>
                  <a:pt x="417400" y="0"/>
                </a:moveTo>
                <a:lnTo>
                  <a:pt x="366345" y="5730"/>
                </a:lnTo>
                <a:lnTo>
                  <a:pt x="322291" y="21364"/>
                </a:lnTo>
                <a:lnTo>
                  <a:pt x="284555" y="44569"/>
                </a:lnTo>
                <a:lnTo>
                  <a:pt x="252453" y="73010"/>
                </a:lnTo>
                <a:lnTo>
                  <a:pt x="225302" y="104352"/>
                </a:lnTo>
                <a:lnTo>
                  <a:pt x="225302" y="14229"/>
                </a:lnTo>
                <a:lnTo>
                  <a:pt x="0" y="14229"/>
                </a:lnTo>
                <a:lnTo>
                  <a:pt x="0" y="655760"/>
                </a:lnTo>
                <a:lnTo>
                  <a:pt x="225302" y="655760"/>
                </a:lnTo>
                <a:lnTo>
                  <a:pt x="225302" y="308315"/>
                </a:lnTo>
                <a:lnTo>
                  <a:pt x="232454" y="261936"/>
                </a:lnTo>
                <a:lnTo>
                  <a:pt x="252281" y="228121"/>
                </a:lnTo>
                <a:lnTo>
                  <a:pt x="282335" y="207424"/>
                </a:lnTo>
                <a:lnTo>
                  <a:pt x="320168" y="200402"/>
                </a:lnTo>
                <a:lnTo>
                  <a:pt x="356761" y="207424"/>
                </a:lnTo>
                <a:lnTo>
                  <a:pt x="385239" y="228121"/>
                </a:lnTo>
                <a:lnTo>
                  <a:pt x="403713" y="261936"/>
                </a:lnTo>
                <a:lnTo>
                  <a:pt x="410291" y="308315"/>
                </a:lnTo>
                <a:lnTo>
                  <a:pt x="410291" y="655760"/>
                </a:lnTo>
                <a:lnTo>
                  <a:pt x="635603" y="655760"/>
                </a:lnTo>
                <a:lnTo>
                  <a:pt x="635603" y="235982"/>
                </a:lnTo>
                <a:lnTo>
                  <a:pt x="631821" y="183964"/>
                </a:lnTo>
                <a:lnTo>
                  <a:pt x="620686" y="137575"/>
                </a:lnTo>
                <a:lnTo>
                  <a:pt x="602520" y="97217"/>
                </a:lnTo>
                <a:lnTo>
                  <a:pt x="577642" y="63293"/>
                </a:lnTo>
                <a:lnTo>
                  <a:pt x="546371" y="36207"/>
                </a:lnTo>
                <a:lnTo>
                  <a:pt x="509027" y="16360"/>
                </a:lnTo>
                <a:lnTo>
                  <a:pt x="465930" y="4157"/>
                </a:lnTo>
                <a:lnTo>
                  <a:pt x="417400" y="0"/>
                </a:lnTo>
                <a:close/>
              </a:path>
            </a:pathLst>
          </a:custGeom>
          <a:solidFill>
            <a:srgbClr val="FFFFFF"/>
          </a:solidFill>
        </p:spPr>
        <p:txBody>
          <a:bodyPr wrap="square" lIns="0" tIns="0" rIns="0" bIns="0" rtlCol="0"/>
          <a:lstStyle/>
          <a:p>
            <a:endParaRPr/>
          </a:p>
        </p:txBody>
      </p:sp>
      <p:sp>
        <p:nvSpPr>
          <p:cNvPr id="112" name="object 112"/>
          <p:cNvSpPr/>
          <p:nvPr/>
        </p:nvSpPr>
        <p:spPr>
          <a:xfrm>
            <a:off x="11175647" y="808558"/>
            <a:ext cx="635635" cy="655955"/>
          </a:xfrm>
          <a:custGeom>
            <a:avLst/>
            <a:gdLst/>
            <a:ahLst/>
            <a:cxnLst/>
            <a:rect l="l" t="t" r="r" b="b"/>
            <a:pathLst>
              <a:path w="635634" h="655955">
                <a:moveTo>
                  <a:pt x="417411" y="0"/>
                </a:moveTo>
                <a:lnTo>
                  <a:pt x="366355" y="5730"/>
                </a:lnTo>
                <a:lnTo>
                  <a:pt x="322299" y="21364"/>
                </a:lnTo>
                <a:lnTo>
                  <a:pt x="284561" y="44569"/>
                </a:lnTo>
                <a:lnTo>
                  <a:pt x="252459" y="73010"/>
                </a:lnTo>
                <a:lnTo>
                  <a:pt x="225312" y="104352"/>
                </a:lnTo>
                <a:lnTo>
                  <a:pt x="225312" y="14229"/>
                </a:lnTo>
                <a:lnTo>
                  <a:pt x="0" y="14229"/>
                </a:lnTo>
                <a:lnTo>
                  <a:pt x="0" y="655760"/>
                </a:lnTo>
                <a:lnTo>
                  <a:pt x="225312" y="655760"/>
                </a:lnTo>
                <a:lnTo>
                  <a:pt x="225312" y="308315"/>
                </a:lnTo>
                <a:lnTo>
                  <a:pt x="232463" y="261936"/>
                </a:lnTo>
                <a:lnTo>
                  <a:pt x="252286" y="228121"/>
                </a:lnTo>
                <a:lnTo>
                  <a:pt x="282336" y="207424"/>
                </a:lnTo>
                <a:lnTo>
                  <a:pt x="320168" y="200402"/>
                </a:lnTo>
                <a:lnTo>
                  <a:pt x="356765" y="207424"/>
                </a:lnTo>
                <a:lnTo>
                  <a:pt x="385243" y="228121"/>
                </a:lnTo>
                <a:lnTo>
                  <a:pt x="403714" y="261936"/>
                </a:lnTo>
                <a:lnTo>
                  <a:pt x="410291" y="308315"/>
                </a:lnTo>
                <a:lnTo>
                  <a:pt x="410291" y="655760"/>
                </a:lnTo>
                <a:lnTo>
                  <a:pt x="635603" y="655760"/>
                </a:lnTo>
                <a:lnTo>
                  <a:pt x="635603" y="235982"/>
                </a:lnTo>
                <a:lnTo>
                  <a:pt x="631821" y="183964"/>
                </a:lnTo>
                <a:lnTo>
                  <a:pt x="620687" y="137575"/>
                </a:lnTo>
                <a:lnTo>
                  <a:pt x="602521" y="97217"/>
                </a:lnTo>
                <a:lnTo>
                  <a:pt x="577643" y="63293"/>
                </a:lnTo>
                <a:lnTo>
                  <a:pt x="546373" y="36207"/>
                </a:lnTo>
                <a:lnTo>
                  <a:pt x="509031" y="16360"/>
                </a:lnTo>
                <a:lnTo>
                  <a:pt x="465937" y="4157"/>
                </a:lnTo>
                <a:lnTo>
                  <a:pt x="417411" y="0"/>
                </a:lnTo>
                <a:close/>
              </a:path>
            </a:pathLst>
          </a:custGeom>
          <a:solidFill>
            <a:srgbClr val="FFFFFF"/>
          </a:solidFill>
        </p:spPr>
        <p:txBody>
          <a:bodyPr wrap="square" lIns="0" tIns="0" rIns="0" bIns="0" rtlCol="0"/>
          <a:lstStyle/>
          <a:p>
            <a:endParaRPr/>
          </a:p>
        </p:txBody>
      </p:sp>
      <p:sp>
        <p:nvSpPr>
          <p:cNvPr id="113" name="object 113"/>
          <p:cNvSpPr/>
          <p:nvPr/>
        </p:nvSpPr>
        <p:spPr>
          <a:xfrm>
            <a:off x="12534582" y="813313"/>
            <a:ext cx="1348740" cy="665480"/>
          </a:xfrm>
          <a:custGeom>
            <a:avLst/>
            <a:gdLst/>
            <a:ahLst/>
            <a:cxnLst/>
            <a:rect l="l" t="t" r="r" b="b"/>
            <a:pathLst>
              <a:path w="1348740" h="665480">
                <a:moveTo>
                  <a:pt x="717423" y="9486"/>
                </a:moveTo>
                <a:lnTo>
                  <a:pt x="483806" y="9486"/>
                </a:lnTo>
                <a:lnTo>
                  <a:pt x="360489" y="384200"/>
                </a:lnTo>
                <a:lnTo>
                  <a:pt x="237159" y="9486"/>
                </a:lnTo>
                <a:lnTo>
                  <a:pt x="0" y="9486"/>
                </a:lnTo>
                <a:lnTo>
                  <a:pt x="256133" y="655751"/>
                </a:lnTo>
                <a:lnTo>
                  <a:pt x="461276" y="655751"/>
                </a:lnTo>
                <a:lnTo>
                  <a:pt x="717423" y="9486"/>
                </a:lnTo>
                <a:close/>
              </a:path>
              <a:path w="1348740" h="665480">
                <a:moveTo>
                  <a:pt x="1348282" y="282219"/>
                </a:moveTo>
                <a:lnTo>
                  <a:pt x="1344371" y="218998"/>
                </a:lnTo>
                <a:lnTo>
                  <a:pt x="1334109" y="173126"/>
                </a:lnTo>
                <a:lnTo>
                  <a:pt x="1332128" y="164223"/>
                </a:lnTo>
                <a:lnTo>
                  <a:pt x="1310754" y="117462"/>
                </a:lnTo>
                <a:lnTo>
                  <a:pt x="1279499" y="78257"/>
                </a:lnTo>
                <a:lnTo>
                  <a:pt x="1245552" y="50546"/>
                </a:lnTo>
                <a:lnTo>
                  <a:pt x="1204607" y="28689"/>
                </a:lnTo>
                <a:lnTo>
                  <a:pt x="1156208" y="12865"/>
                </a:lnTo>
                <a:lnTo>
                  <a:pt x="1128903" y="8204"/>
                </a:lnTo>
                <a:lnTo>
                  <a:pt x="1128903" y="388950"/>
                </a:lnTo>
                <a:lnTo>
                  <a:pt x="1128903" y="418592"/>
                </a:lnTo>
                <a:lnTo>
                  <a:pt x="1120660" y="462089"/>
                </a:lnTo>
                <a:lnTo>
                  <a:pt x="1097622" y="495376"/>
                </a:lnTo>
                <a:lnTo>
                  <a:pt x="1062367" y="516636"/>
                </a:lnTo>
                <a:lnTo>
                  <a:pt x="1017435" y="524129"/>
                </a:lnTo>
                <a:lnTo>
                  <a:pt x="985507" y="519366"/>
                </a:lnTo>
                <a:lnTo>
                  <a:pt x="960374" y="505599"/>
                </a:lnTo>
                <a:lnTo>
                  <a:pt x="943902" y="483603"/>
                </a:lnTo>
                <a:lnTo>
                  <a:pt x="937983" y="454164"/>
                </a:lnTo>
                <a:lnTo>
                  <a:pt x="937983" y="451789"/>
                </a:lnTo>
                <a:lnTo>
                  <a:pt x="944930" y="419366"/>
                </a:lnTo>
                <a:lnTo>
                  <a:pt x="965111" y="394284"/>
                </a:lnTo>
                <a:lnTo>
                  <a:pt x="997521" y="378091"/>
                </a:lnTo>
                <a:lnTo>
                  <a:pt x="1041146" y="372338"/>
                </a:lnTo>
                <a:lnTo>
                  <a:pt x="1065695" y="373608"/>
                </a:lnTo>
                <a:lnTo>
                  <a:pt x="1089025" y="377088"/>
                </a:lnTo>
                <a:lnTo>
                  <a:pt x="1110361" y="382346"/>
                </a:lnTo>
                <a:lnTo>
                  <a:pt x="1128903" y="388950"/>
                </a:lnTo>
                <a:lnTo>
                  <a:pt x="1128903" y="8204"/>
                </a:lnTo>
                <a:lnTo>
                  <a:pt x="1099896" y="3238"/>
                </a:lnTo>
                <a:lnTo>
                  <a:pt x="1035215" y="0"/>
                </a:lnTo>
                <a:lnTo>
                  <a:pt x="972807" y="2336"/>
                </a:lnTo>
                <a:lnTo>
                  <a:pt x="917003" y="8991"/>
                </a:lnTo>
                <a:lnTo>
                  <a:pt x="866432" y="19456"/>
                </a:lnTo>
                <a:lnTo>
                  <a:pt x="819721" y="33235"/>
                </a:lnTo>
                <a:lnTo>
                  <a:pt x="775525" y="49796"/>
                </a:lnTo>
                <a:lnTo>
                  <a:pt x="821766" y="208699"/>
                </a:lnTo>
                <a:lnTo>
                  <a:pt x="863892" y="193636"/>
                </a:lnTo>
                <a:lnTo>
                  <a:pt x="906119" y="182460"/>
                </a:lnTo>
                <a:lnTo>
                  <a:pt x="950341" y="175514"/>
                </a:lnTo>
                <a:lnTo>
                  <a:pt x="998461" y="173126"/>
                </a:lnTo>
                <a:lnTo>
                  <a:pt x="1054989" y="180086"/>
                </a:lnTo>
                <a:lnTo>
                  <a:pt x="1094955" y="200393"/>
                </a:lnTo>
                <a:lnTo>
                  <a:pt x="1118692" y="233159"/>
                </a:lnTo>
                <a:lnTo>
                  <a:pt x="1126528" y="277469"/>
                </a:lnTo>
                <a:lnTo>
                  <a:pt x="1126528" y="288150"/>
                </a:lnTo>
                <a:lnTo>
                  <a:pt x="1095273" y="278752"/>
                </a:lnTo>
                <a:lnTo>
                  <a:pt x="1057897" y="270802"/>
                </a:lnTo>
                <a:lnTo>
                  <a:pt x="1016304" y="265303"/>
                </a:lnTo>
                <a:lnTo>
                  <a:pt x="972375" y="263245"/>
                </a:lnTo>
                <a:lnTo>
                  <a:pt x="918337" y="266458"/>
                </a:lnTo>
                <a:lnTo>
                  <a:pt x="869556" y="276072"/>
                </a:lnTo>
                <a:lnTo>
                  <a:pt x="826643" y="292011"/>
                </a:lnTo>
                <a:lnTo>
                  <a:pt x="790206" y="314236"/>
                </a:lnTo>
                <a:lnTo>
                  <a:pt x="760818" y="342684"/>
                </a:lnTo>
                <a:lnTo>
                  <a:pt x="739076" y="377304"/>
                </a:lnTo>
                <a:lnTo>
                  <a:pt x="725601" y="418045"/>
                </a:lnTo>
                <a:lnTo>
                  <a:pt x="720979" y="464832"/>
                </a:lnTo>
                <a:lnTo>
                  <a:pt x="720979" y="467207"/>
                </a:lnTo>
                <a:lnTo>
                  <a:pt x="726528" y="518502"/>
                </a:lnTo>
                <a:lnTo>
                  <a:pt x="742403" y="562470"/>
                </a:lnTo>
                <a:lnTo>
                  <a:pt x="767461" y="598919"/>
                </a:lnTo>
                <a:lnTo>
                  <a:pt x="800582" y="627621"/>
                </a:lnTo>
                <a:lnTo>
                  <a:pt x="840600" y="648385"/>
                </a:lnTo>
                <a:lnTo>
                  <a:pt x="886383" y="660996"/>
                </a:lnTo>
                <a:lnTo>
                  <a:pt x="936790" y="665238"/>
                </a:lnTo>
                <a:lnTo>
                  <a:pt x="995603" y="659485"/>
                </a:lnTo>
                <a:lnTo>
                  <a:pt x="1046187" y="643153"/>
                </a:lnTo>
                <a:lnTo>
                  <a:pt x="1089215" y="617715"/>
                </a:lnTo>
                <a:lnTo>
                  <a:pt x="1125347" y="584606"/>
                </a:lnTo>
                <a:lnTo>
                  <a:pt x="1125347" y="651014"/>
                </a:lnTo>
                <a:lnTo>
                  <a:pt x="1348282" y="651014"/>
                </a:lnTo>
                <a:lnTo>
                  <a:pt x="1348282" y="584606"/>
                </a:lnTo>
                <a:lnTo>
                  <a:pt x="1348282" y="524129"/>
                </a:lnTo>
                <a:lnTo>
                  <a:pt x="1348282" y="372338"/>
                </a:lnTo>
                <a:lnTo>
                  <a:pt x="1348282" y="288150"/>
                </a:lnTo>
                <a:lnTo>
                  <a:pt x="1348282" y="282219"/>
                </a:lnTo>
                <a:close/>
              </a:path>
            </a:pathLst>
          </a:custGeom>
          <a:solidFill>
            <a:srgbClr val="FFFFFF"/>
          </a:solidFill>
        </p:spPr>
        <p:txBody>
          <a:bodyPr wrap="square" lIns="0" tIns="0" rIns="0" bIns="0" rtlCol="0"/>
          <a:lstStyle/>
          <a:p>
            <a:endParaRPr/>
          </a:p>
        </p:txBody>
      </p:sp>
      <p:sp>
        <p:nvSpPr>
          <p:cNvPr id="114" name="object 114"/>
          <p:cNvSpPr/>
          <p:nvPr/>
        </p:nvSpPr>
        <p:spPr>
          <a:xfrm>
            <a:off x="13933864" y="660333"/>
            <a:ext cx="450850" cy="817244"/>
          </a:xfrm>
          <a:custGeom>
            <a:avLst/>
            <a:gdLst/>
            <a:ahLst/>
            <a:cxnLst/>
            <a:rect l="l" t="t" r="r" b="b"/>
            <a:pathLst>
              <a:path w="450850" h="817244">
                <a:moveTo>
                  <a:pt x="301195" y="0"/>
                </a:moveTo>
                <a:lnTo>
                  <a:pt x="75892" y="0"/>
                </a:lnTo>
                <a:lnTo>
                  <a:pt x="75892" y="162455"/>
                </a:lnTo>
                <a:lnTo>
                  <a:pt x="0" y="162455"/>
                </a:lnTo>
                <a:lnTo>
                  <a:pt x="0" y="343884"/>
                </a:lnTo>
                <a:lnTo>
                  <a:pt x="75892" y="343884"/>
                </a:lnTo>
                <a:lnTo>
                  <a:pt x="75892" y="604766"/>
                </a:lnTo>
                <a:lnTo>
                  <a:pt x="79621" y="657806"/>
                </a:lnTo>
                <a:lnTo>
                  <a:pt x="90604" y="702465"/>
                </a:lnTo>
                <a:lnTo>
                  <a:pt x="108535" y="739148"/>
                </a:lnTo>
                <a:lnTo>
                  <a:pt x="164018" y="790197"/>
                </a:lnTo>
                <a:lnTo>
                  <a:pt x="200958" y="805368"/>
                </a:lnTo>
                <a:lnTo>
                  <a:pt x="243623" y="814176"/>
                </a:lnTo>
                <a:lnTo>
                  <a:pt x="291708" y="817022"/>
                </a:lnTo>
                <a:lnTo>
                  <a:pt x="337010" y="814448"/>
                </a:lnTo>
                <a:lnTo>
                  <a:pt x="378423" y="807095"/>
                </a:lnTo>
                <a:lnTo>
                  <a:pt x="415610" y="795518"/>
                </a:lnTo>
                <a:lnTo>
                  <a:pt x="448237" y="780269"/>
                </a:lnTo>
                <a:lnTo>
                  <a:pt x="448237" y="603583"/>
                </a:lnTo>
                <a:lnTo>
                  <a:pt x="427559" y="612417"/>
                </a:lnTo>
                <a:lnTo>
                  <a:pt x="406439" y="619142"/>
                </a:lnTo>
                <a:lnTo>
                  <a:pt x="384872" y="623422"/>
                </a:lnTo>
                <a:lnTo>
                  <a:pt x="362858" y="624923"/>
                </a:lnTo>
                <a:lnTo>
                  <a:pt x="335717" y="621254"/>
                </a:lnTo>
                <a:lnTo>
                  <a:pt x="316465" y="609804"/>
                </a:lnTo>
                <a:lnTo>
                  <a:pt x="304994" y="589906"/>
                </a:lnTo>
                <a:lnTo>
                  <a:pt x="301195" y="560893"/>
                </a:lnTo>
                <a:lnTo>
                  <a:pt x="301195" y="343884"/>
                </a:lnTo>
                <a:lnTo>
                  <a:pt x="450604" y="343884"/>
                </a:lnTo>
                <a:lnTo>
                  <a:pt x="450604" y="162455"/>
                </a:lnTo>
                <a:lnTo>
                  <a:pt x="301195" y="162455"/>
                </a:lnTo>
                <a:lnTo>
                  <a:pt x="301195" y="0"/>
                </a:lnTo>
                <a:close/>
              </a:path>
            </a:pathLst>
          </a:custGeom>
          <a:solidFill>
            <a:srgbClr val="FFFFFF"/>
          </a:solidFill>
        </p:spPr>
        <p:txBody>
          <a:bodyPr wrap="square" lIns="0" tIns="0" rIns="0" bIns="0" rtlCol="0"/>
          <a:lstStyle/>
          <a:p>
            <a:endParaRPr/>
          </a:p>
        </p:txBody>
      </p:sp>
      <p:sp>
        <p:nvSpPr>
          <p:cNvPr id="115" name="object 115"/>
          <p:cNvSpPr/>
          <p:nvPr/>
        </p:nvSpPr>
        <p:spPr>
          <a:xfrm>
            <a:off x="14431912" y="808561"/>
            <a:ext cx="647700" cy="671195"/>
          </a:xfrm>
          <a:custGeom>
            <a:avLst/>
            <a:gdLst/>
            <a:ahLst/>
            <a:cxnLst/>
            <a:rect l="l" t="t" r="r" b="b"/>
            <a:pathLst>
              <a:path w="647700" h="671194">
                <a:moveTo>
                  <a:pt x="323728" y="0"/>
                </a:moveTo>
                <a:lnTo>
                  <a:pt x="273423" y="3593"/>
                </a:lnTo>
                <a:lnTo>
                  <a:pt x="226235" y="14044"/>
                </a:lnTo>
                <a:lnTo>
                  <a:pt x="182517" y="30862"/>
                </a:lnTo>
                <a:lnTo>
                  <a:pt x="142620" y="53554"/>
                </a:lnTo>
                <a:lnTo>
                  <a:pt x="106899" y="81629"/>
                </a:lnTo>
                <a:lnTo>
                  <a:pt x="75705" y="114596"/>
                </a:lnTo>
                <a:lnTo>
                  <a:pt x="49392" y="151961"/>
                </a:lnTo>
                <a:lnTo>
                  <a:pt x="28312" y="193234"/>
                </a:lnTo>
                <a:lnTo>
                  <a:pt x="12818" y="237923"/>
                </a:lnTo>
                <a:lnTo>
                  <a:pt x="3263" y="285536"/>
                </a:lnTo>
                <a:lnTo>
                  <a:pt x="0" y="335581"/>
                </a:lnTo>
                <a:lnTo>
                  <a:pt x="0" y="337958"/>
                </a:lnTo>
                <a:lnTo>
                  <a:pt x="2865" y="385518"/>
                </a:lnTo>
                <a:lnTo>
                  <a:pt x="11473" y="431814"/>
                </a:lnTo>
                <a:lnTo>
                  <a:pt x="25384" y="474068"/>
                </a:lnTo>
                <a:lnTo>
                  <a:pt x="44358" y="512889"/>
                </a:lnTo>
                <a:lnTo>
                  <a:pt x="68109" y="548036"/>
                </a:lnTo>
                <a:lnTo>
                  <a:pt x="96347" y="579272"/>
                </a:lnTo>
                <a:lnTo>
                  <a:pt x="128786" y="606358"/>
                </a:lnTo>
                <a:lnTo>
                  <a:pt x="165135" y="629055"/>
                </a:lnTo>
                <a:lnTo>
                  <a:pt x="205108" y="647123"/>
                </a:lnTo>
                <a:lnTo>
                  <a:pt x="248416" y="660325"/>
                </a:lnTo>
                <a:lnTo>
                  <a:pt x="294771" y="668421"/>
                </a:lnTo>
                <a:lnTo>
                  <a:pt x="343884" y="671173"/>
                </a:lnTo>
                <a:lnTo>
                  <a:pt x="396410" y="668054"/>
                </a:lnTo>
                <a:lnTo>
                  <a:pt x="444352" y="659003"/>
                </a:lnTo>
                <a:lnTo>
                  <a:pt x="487917" y="644477"/>
                </a:lnTo>
                <a:lnTo>
                  <a:pt x="527312" y="624930"/>
                </a:lnTo>
                <a:lnTo>
                  <a:pt x="562746" y="600820"/>
                </a:lnTo>
                <a:lnTo>
                  <a:pt x="594425" y="572604"/>
                </a:lnTo>
                <a:lnTo>
                  <a:pt x="622556" y="540737"/>
                </a:lnTo>
                <a:lnTo>
                  <a:pt x="576761" y="502790"/>
                </a:lnTo>
                <a:lnTo>
                  <a:pt x="355748" y="502790"/>
                </a:lnTo>
                <a:lnTo>
                  <a:pt x="307053" y="496138"/>
                </a:lnTo>
                <a:lnTo>
                  <a:pt x="266807" y="476255"/>
                </a:lnTo>
                <a:lnTo>
                  <a:pt x="236344" y="443253"/>
                </a:lnTo>
                <a:lnTo>
                  <a:pt x="216998" y="397244"/>
                </a:lnTo>
                <a:lnTo>
                  <a:pt x="646273" y="397244"/>
                </a:lnTo>
                <a:lnTo>
                  <a:pt x="646908" y="386364"/>
                </a:lnTo>
                <a:lnTo>
                  <a:pt x="646957" y="385518"/>
                </a:lnTo>
                <a:lnTo>
                  <a:pt x="647308" y="373681"/>
                </a:lnTo>
                <a:lnTo>
                  <a:pt x="647438" y="362065"/>
                </a:lnTo>
                <a:lnTo>
                  <a:pt x="647456" y="351005"/>
                </a:lnTo>
                <a:lnTo>
                  <a:pt x="645321" y="304490"/>
                </a:lnTo>
                <a:lnTo>
                  <a:pt x="642129" y="282221"/>
                </a:lnTo>
                <a:lnTo>
                  <a:pt x="213448" y="282221"/>
                </a:lnTo>
                <a:lnTo>
                  <a:pt x="227528" y="234547"/>
                </a:lnTo>
                <a:lnTo>
                  <a:pt x="251392" y="197881"/>
                </a:lnTo>
                <a:lnTo>
                  <a:pt x="284151" y="174334"/>
                </a:lnTo>
                <a:lnTo>
                  <a:pt x="324911" y="166015"/>
                </a:lnTo>
                <a:lnTo>
                  <a:pt x="607430" y="166015"/>
                </a:lnTo>
                <a:lnTo>
                  <a:pt x="593056" y="138772"/>
                </a:lnTo>
                <a:lnTo>
                  <a:pt x="568749" y="104796"/>
                </a:lnTo>
                <a:lnTo>
                  <a:pt x="539822" y="74748"/>
                </a:lnTo>
                <a:lnTo>
                  <a:pt x="506214" y="49101"/>
                </a:lnTo>
                <a:lnTo>
                  <a:pt x="467862" y="28329"/>
                </a:lnTo>
                <a:lnTo>
                  <a:pt x="424705" y="12906"/>
                </a:lnTo>
                <a:lnTo>
                  <a:pt x="376681" y="3305"/>
                </a:lnTo>
                <a:lnTo>
                  <a:pt x="323728" y="0"/>
                </a:lnTo>
                <a:close/>
              </a:path>
              <a:path w="647700" h="671194">
                <a:moveTo>
                  <a:pt x="498047" y="437567"/>
                </a:moveTo>
                <a:lnTo>
                  <a:pt x="463805" y="466767"/>
                </a:lnTo>
                <a:lnTo>
                  <a:pt x="429564" y="487075"/>
                </a:lnTo>
                <a:lnTo>
                  <a:pt x="393989" y="498935"/>
                </a:lnTo>
                <a:lnTo>
                  <a:pt x="355748" y="502790"/>
                </a:lnTo>
                <a:lnTo>
                  <a:pt x="576761" y="502790"/>
                </a:lnTo>
                <a:lnTo>
                  <a:pt x="498047" y="437567"/>
                </a:lnTo>
                <a:close/>
              </a:path>
              <a:path w="647700" h="671194">
                <a:moveTo>
                  <a:pt x="607430" y="166015"/>
                </a:moveTo>
                <a:lnTo>
                  <a:pt x="324911" y="166015"/>
                </a:lnTo>
                <a:lnTo>
                  <a:pt x="367175" y="174167"/>
                </a:lnTo>
                <a:lnTo>
                  <a:pt x="400657" y="197437"/>
                </a:lnTo>
                <a:lnTo>
                  <a:pt x="424135" y="234048"/>
                </a:lnTo>
                <a:lnTo>
                  <a:pt x="436384" y="282221"/>
                </a:lnTo>
                <a:lnTo>
                  <a:pt x="642129" y="282221"/>
                </a:lnTo>
                <a:lnTo>
                  <a:pt x="638876" y="259536"/>
                </a:lnTo>
                <a:lnTo>
                  <a:pt x="628058" y="216616"/>
                </a:lnTo>
                <a:lnTo>
                  <a:pt x="612805" y="176204"/>
                </a:lnTo>
                <a:lnTo>
                  <a:pt x="607430" y="166015"/>
                </a:lnTo>
                <a:close/>
              </a:path>
            </a:pathLst>
          </a:custGeom>
          <a:solidFill>
            <a:srgbClr val="FFFFFF"/>
          </a:solidFill>
        </p:spPr>
        <p:txBody>
          <a:bodyPr wrap="square" lIns="0" tIns="0" rIns="0" bIns="0" rtlCol="0"/>
          <a:lstStyle/>
          <a:p>
            <a:endParaRPr/>
          </a:p>
        </p:txBody>
      </p:sp>
      <p:pic>
        <p:nvPicPr>
          <p:cNvPr id="116" name="object 116"/>
          <p:cNvPicPr/>
          <p:nvPr/>
        </p:nvPicPr>
        <p:blipFill>
          <a:blip r:embed="rId2" cstate="print"/>
          <a:stretch>
            <a:fillRect/>
          </a:stretch>
        </p:blipFill>
        <p:spPr>
          <a:xfrm>
            <a:off x="12133054" y="1753972"/>
            <a:ext cx="176957" cy="68929"/>
          </a:xfrm>
          <a:prstGeom prst="rect">
            <a:avLst/>
          </a:prstGeom>
        </p:spPr>
      </p:pic>
      <p:grpSp>
        <p:nvGrpSpPr>
          <p:cNvPr id="117" name="object 117"/>
          <p:cNvGrpSpPr/>
          <p:nvPr/>
        </p:nvGrpSpPr>
        <p:grpSpPr>
          <a:xfrm>
            <a:off x="11866971" y="808559"/>
            <a:ext cx="709295" cy="914400"/>
            <a:chOff x="11866971" y="808559"/>
            <a:chExt cx="709295" cy="914400"/>
          </a:xfrm>
        </p:grpSpPr>
        <p:sp>
          <p:nvSpPr>
            <p:cNvPr id="118" name="object 118"/>
            <p:cNvSpPr/>
            <p:nvPr/>
          </p:nvSpPr>
          <p:spPr>
            <a:xfrm>
              <a:off x="11866971" y="808559"/>
              <a:ext cx="709295" cy="704215"/>
            </a:xfrm>
            <a:custGeom>
              <a:avLst/>
              <a:gdLst/>
              <a:ahLst/>
              <a:cxnLst/>
              <a:rect l="l" t="t" r="r" b="b"/>
              <a:pathLst>
                <a:path w="709295" h="704215">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5" h="704215">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B5D7EE"/>
            </a:solidFill>
          </p:spPr>
          <p:txBody>
            <a:bodyPr wrap="square" lIns="0" tIns="0" rIns="0" bIns="0" rtlCol="0"/>
            <a:lstStyle/>
            <a:p>
              <a:endParaRPr/>
            </a:p>
          </p:txBody>
        </p:sp>
        <p:pic>
          <p:nvPicPr>
            <p:cNvPr id="119" name="object 119"/>
            <p:cNvPicPr/>
            <p:nvPr/>
          </p:nvPicPr>
          <p:blipFill>
            <a:blip r:embed="rId3" cstate="print"/>
            <a:stretch>
              <a:fillRect/>
            </a:stretch>
          </p:blipFill>
          <p:spPr>
            <a:xfrm>
              <a:off x="12099295" y="1547794"/>
              <a:ext cx="241156" cy="175021"/>
            </a:xfrm>
            <a:prstGeom prst="rect">
              <a:avLst/>
            </a:prstGeom>
          </p:spPr>
        </p:pic>
      </p:grpSp>
      <p:sp>
        <p:nvSpPr>
          <p:cNvPr id="120" name="object 120"/>
          <p:cNvSpPr txBox="1">
            <a:spLocks noGrp="1"/>
          </p:cNvSpPr>
          <p:nvPr>
            <p:ph type="title"/>
          </p:nvPr>
        </p:nvSpPr>
        <p:spPr>
          <a:xfrm>
            <a:off x="13162626" y="1524468"/>
            <a:ext cx="2613660" cy="939360"/>
          </a:xfrm>
          <a:prstGeom prst="rect">
            <a:avLst/>
          </a:prstGeom>
        </p:spPr>
        <p:txBody>
          <a:bodyPr vert="horz" wrap="square" lIns="0" tIns="15875" rIns="0" bIns="0" rtlCol="0" anchor="t">
            <a:spAutoFit/>
          </a:bodyPr>
          <a:lstStyle/>
          <a:p>
            <a:pPr marL="12700">
              <a:lnSpc>
                <a:spcPct val="100000"/>
              </a:lnSpc>
              <a:spcBef>
                <a:spcPts val="125"/>
              </a:spcBef>
            </a:pPr>
            <a:r>
              <a:rPr sz="6000" spc="-290" dirty="0">
                <a:solidFill>
                  <a:srgbClr val="B5D7EE"/>
                </a:solidFill>
                <a:cs typeface="Gotham Black"/>
              </a:rPr>
              <a:t>2025</a:t>
            </a:r>
            <a:endParaRPr lang="en-US" sz="6000">
              <a:cs typeface="Gotham Black"/>
            </a:endParaRPr>
          </a:p>
        </p:txBody>
      </p:sp>
      <p:sp>
        <p:nvSpPr>
          <p:cNvPr id="121" name="object 121"/>
          <p:cNvSpPr txBox="1">
            <a:spLocks noGrp="1"/>
          </p:cNvSpPr>
          <p:nvPr>
            <p:ph type="body" idx="1"/>
          </p:nvPr>
        </p:nvSpPr>
        <p:spPr>
          <a:prstGeom prst="rect">
            <a:avLst/>
          </a:prstGeom>
        </p:spPr>
        <p:txBody>
          <a:bodyPr vert="horz" wrap="square" lIns="0" tIns="130175" rIns="0" bIns="0" rtlCol="0">
            <a:spAutoFit/>
          </a:bodyPr>
          <a:lstStyle/>
          <a:p>
            <a:pPr marR="15875" algn="ctr">
              <a:lnSpc>
                <a:spcPct val="100000"/>
              </a:lnSpc>
              <a:spcBef>
                <a:spcPts val="1025"/>
              </a:spcBef>
            </a:pPr>
            <a:r>
              <a:rPr spc="-310"/>
              <a:t>Responsible</a:t>
            </a:r>
          </a:p>
          <a:p>
            <a:pPr marR="4445" algn="ctr">
              <a:lnSpc>
                <a:spcPct val="100000"/>
              </a:lnSpc>
              <a:spcBef>
                <a:spcPts val="660"/>
              </a:spcBef>
            </a:pPr>
            <a:r>
              <a:rPr sz="6600" spc="-195">
                <a:solidFill>
                  <a:srgbClr val="FFFFFF"/>
                </a:solidFill>
              </a:rPr>
              <a:t>Own</a:t>
            </a:r>
            <a:r>
              <a:rPr sz="6600" spc="-395">
                <a:solidFill>
                  <a:srgbClr val="FFFFFF"/>
                </a:solidFill>
              </a:rPr>
              <a:t> </a:t>
            </a:r>
            <a:r>
              <a:rPr sz="6600" spc="-204">
                <a:solidFill>
                  <a:srgbClr val="FFFFFF"/>
                </a:solidFill>
              </a:rPr>
              <a:t>your</a:t>
            </a:r>
            <a:r>
              <a:rPr sz="6600" spc="-395">
                <a:solidFill>
                  <a:srgbClr val="FFFFFF"/>
                </a:solidFill>
              </a:rPr>
              <a:t> </a:t>
            </a:r>
            <a:r>
              <a:rPr sz="6600" spc="-225">
                <a:solidFill>
                  <a:srgbClr val="FFFFFF"/>
                </a:solidFill>
              </a:rPr>
              <a:t>decisions</a:t>
            </a:r>
            <a:r>
              <a:rPr sz="6600" spc="-390">
                <a:solidFill>
                  <a:srgbClr val="FFFFFF"/>
                </a:solidFill>
              </a:rPr>
              <a:t> </a:t>
            </a:r>
            <a:r>
              <a:rPr sz="6600" spc="-185">
                <a:solidFill>
                  <a:srgbClr val="FFFFFF"/>
                </a:solidFill>
              </a:rPr>
              <a:t>and</a:t>
            </a:r>
            <a:r>
              <a:rPr sz="6600" spc="-395">
                <a:solidFill>
                  <a:srgbClr val="FFFFFF"/>
                </a:solidFill>
              </a:rPr>
              <a:t> </a:t>
            </a:r>
            <a:r>
              <a:rPr sz="6600" spc="-75">
                <a:solidFill>
                  <a:srgbClr val="FFFFFF"/>
                </a:solidFill>
              </a:rPr>
              <a:t>actions</a:t>
            </a:r>
            <a:endParaRPr sz="6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33275" y="4359265"/>
            <a:ext cx="4512993" cy="6007555"/>
          </a:xfrm>
          <a:prstGeom prst="rect">
            <a:avLst/>
          </a:prstGeom>
        </p:spPr>
      </p:pic>
      <p:pic>
        <p:nvPicPr>
          <p:cNvPr id="3" name="object 3"/>
          <p:cNvPicPr/>
          <p:nvPr/>
        </p:nvPicPr>
        <p:blipFill>
          <a:blip r:embed="rId3" cstate="print"/>
          <a:stretch>
            <a:fillRect/>
          </a:stretch>
        </p:blipFill>
        <p:spPr>
          <a:xfrm>
            <a:off x="12376586" y="4359265"/>
            <a:ext cx="7072884" cy="6007555"/>
          </a:xfrm>
          <a:prstGeom prst="rect">
            <a:avLst/>
          </a:prstGeom>
        </p:spPr>
      </p:pic>
      <p:sp>
        <p:nvSpPr>
          <p:cNvPr id="4" name="object 4"/>
          <p:cNvSpPr/>
          <p:nvPr/>
        </p:nvSpPr>
        <p:spPr>
          <a:xfrm>
            <a:off x="7633275" y="2019734"/>
            <a:ext cx="11811635" cy="2127250"/>
          </a:xfrm>
          <a:custGeom>
            <a:avLst/>
            <a:gdLst/>
            <a:ahLst/>
            <a:cxnLst/>
            <a:rect l="l" t="t" r="r" b="b"/>
            <a:pathLst>
              <a:path w="11811635" h="2127250">
                <a:moveTo>
                  <a:pt x="11811158" y="0"/>
                </a:moveTo>
                <a:lnTo>
                  <a:pt x="0" y="0"/>
                </a:lnTo>
                <a:lnTo>
                  <a:pt x="0" y="2127066"/>
                </a:lnTo>
                <a:lnTo>
                  <a:pt x="11811158" y="2127066"/>
                </a:lnTo>
                <a:lnTo>
                  <a:pt x="11811158" y="0"/>
                </a:lnTo>
                <a:close/>
              </a:path>
            </a:pathLst>
          </a:custGeom>
          <a:solidFill>
            <a:srgbClr val="DCECF5"/>
          </a:solidFill>
        </p:spPr>
        <p:txBody>
          <a:bodyPr wrap="square" lIns="0" tIns="0" rIns="0" bIns="0" rtlCol="0"/>
          <a:lstStyle/>
          <a:p>
            <a:endParaRPr/>
          </a:p>
        </p:txBody>
      </p:sp>
      <p:sp>
        <p:nvSpPr>
          <p:cNvPr id="5" name="object 5"/>
          <p:cNvSpPr txBox="1"/>
          <p:nvPr/>
        </p:nvSpPr>
        <p:spPr>
          <a:xfrm>
            <a:off x="3205458" y="2282500"/>
            <a:ext cx="13856991" cy="1206098"/>
          </a:xfrm>
          <a:prstGeom prst="rect">
            <a:avLst/>
          </a:prstGeom>
        </p:spPr>
        <p:txBody>
          <a:bodyPr vert="horz" wrap="square" lIns="0" tIns="493394" rIns="0" bIns="0" rtlCol="0">
            <a:spAutoFit/>
          </a:bodyPr>
          <a:lstStyle/>
          <a:p>
            <a:pPr marL="4778375" algn="l">
              <a:spcBef>
                <a:spcPts val="3884"/>
              </a:spcBef>
            </a:pPr>
            <a:r>
              <a:rPr lang="en-GB" sz="4600">
                <a:solidFill>
                  <a:srgbClr val="0079C7"/>
                </a:solidFill>
                <a:latin typeface="Arial Black"/>
                <a:cs typeface="Arial Black"/>
              </a:rPr>
              <a:t>Charlotte Henshaw, </a:t>
            </a:r>
            <a:r>
              <a:rPr lang="en-GB" sz="4600">
                <a:solidFill>
                  <a:srgbClr val="0079C7"/>
                </a:solidFill>
                <a:latin typeface="Arial" panose="020B0604020202020204" pitchFamily="34" charset="0"/>
                <a:cs typeface="Arial" panose="020B0604020202020204" pitchFamily="34" charset="0"/>
              </a:rPr>
              <a:t>BPA</a:t>
            </a:r>
            <a:endParaRPr sz="4600">
              <a:latin typeface="Arial" panose="020B0604020202020204" pitchFamily="34" charset="0"/>
              <a:cs typeface="Arial" panose="020B0604020202020204" pitchFamily="34" charset="0"/>
            </a:endParaRPr>
          </a:p>
        </p:txBody>
      </p:sp>
      <p:grpSp>
        <p:nvGrpSpPr>
          <p:cNvPr id="6" name="object 6"/>
          <p:cNvGrpSpPr/>
          <p:nvPr/>
        </p:nvGrpSpPr>
        <p:grpSpPr>
          <a:xfrm>
            <a:off x="645287" y="752173"/>
            <a:ext cx="4366895" cy="1818005"/>
            <a:chOff x="7779962" y="1635479"/>
            <a:chExt cx="4366895" cy="1818005"/>
          </a:xfrm>
        </p:grpSpPr>
        <p:pic>
          <p:nvPicPr>
            <p:cNvPr id="7" name="object 7"/>
            <p:cNvPicPr/>
            <p:nvPr/>
          </p:nvPicPr>
          <p:blipFill>
            <a:blip r:embed="rId4" cstate="print"/>
            <a:stretch>
              <a:fillRect/>
            </a:stretch>
          </p:blipFill>
          <p:spPr>
            <a:xfrm>
              <a:off x="7779962" y="1635479"/>
              <a:ext cx="1750700" cy="1817557"/>
            </a:xfrm>
            <a:prstGeom prst="rect">
              <a:avLst/>
            </a:prstGeom>
          </p:spPr>
        </p:pic>
        <p:pic>
          <p:nvPicPr>
            <p:cNvPr id="8" name="object 8"/>
            <p:cNvPicPr/>
            <p:nvPr/>
          </p:nvPicPr>
          <p:blipFill>
            <a:blip r:embed="rId5" cstate="print"/>
            <a:stretch>
              <a:fillRect/>
            </a:stretch>
          </p:blipFill>
          <p:spPr>
            <a:xfrm>
              <a:off x="9444571" y="2537315"/>
              <a:ext cx="2701687" cy="485210"/>
            </a:xfrm>
            <a:prstGeom prst="rect">
              <a:avLst/>
            </a:prstGeom>
          </p:spPr>
        </p:pic>
      </p:grpSp>
      <p:sp>
        <p:nvSpPr>
          <p:cNvPr id="9" name="object 9"/>
          <p:cNvSpPr txBox="1">
            <a:spLocks noGrp="1"/>
          </p:cNvSpPr>
          <p:nvPr>
            <p:ph type="title"/>
          </p:nvPr>
        </p:nvSpPr>
        <p:spPr>
          <a:xfrm>
            <a:off x="804638" y="2676324"/>
            <a:ext cx="6019165" cy="1470660"/>
          </a:xfrm>
          <a:prstGeom prst="rect">
            <a:avLst/>
          </a:prstGeom>
        </p:spPr>
        <p:txBody>
          <a:bodyPr vert="horz" wrap="square" lIns="0" tIns="88265" rIns="0" bIns="0" rtlCol="0">
            <a:spAutoFit/>
          </a:bodyPr>
          <a:lstStyle/>
          <a:p>
            <a:pPr marL="12700" marR="10795">
              <a:lnSpc>
                <a:spcPts val="5440"/>
              </a:lnSpc>
              <a:spcBef>
                <a:spcPts val="695"/>
              </a:spcBef>
            </a:pPr>
            <a:r>
              <a:rPr sz="4950" spc="-160"/>
              <a:t>British</a:t>
            </a:r>
            <a:r>
              <a:rPr sz="4950" spc="-265"/>
              <a:t> </a:t>
            </a:r>
            <a:r>
              <a:rPr sz="4950" spc="-135"/>
              <a:t>Paralympic </a:t>
            </a:r>
            <a:r>
              <a:rPr sz="4950" spc="-80"/>
              <a:t>Association</a:t>
            </a:r>
            <a:endParaRPr sz="4950"/>
          </a:p>
        </p:txBody>
      </p:sp>
      <p:sp>
        <p:nvSpPr>
          <p:cNvPr id="10" name="object 10"/>
          <p:cNvSpPr txBox="1"/>
          <p:nvPr/>
        </p:nvSpPr>
        <p:spPr>
          <a:xfrm>
            <a:off x="798907" y="4359275"/>
            <a:ext cx="6614795" cy="6007735"/>
          </a:xfrm>
          <a:prstGeom prst="rect">
            <a:avLst/>
          </a:prstGeom>
          <a:solidFill>
            <a:srgbClr val="0079C7"/>
          </a:solidFill>
        </p:spPr>
        <p:txBody>
          <a:bodyPr vert="horz" wrap="square" lIns="0" tIns="298450" rIns="0" bIns="0" rtlCol="0">
            <a:spAutoFit/>
          </a:bodyPr>
          <a:lstStyle/>
          <a:p>
            <a:pPr marL="379095">
              <a:lnSpc>
                <a:spcPct val="100000"/>
              </a:lnSpc>
              <a:spcBef>
                <a:spcPts val="2350"/>
              </a:spcBef>
            </a:pPr>
            <a:r>
              <a:rPr sz="4950">
                <a:solidFill>
                  <a:srgbClr val="FFFFFF"/>
                </a:solidFill>
                <a:latin typeface="Arial Black"/>
                <a:cs typeface="Arial Black"/>
              </a:rPr>
              <a:t>Anna</a:t>
            </a:r>
            <a:r>
              <a:rPr sz="4950" spc="-145">
                <a:solidFill>
                  <a:srgbClr val="FFFFFF"/>
                </a:solidFill>
                <a:latin typeface="Arial Black"/>
                <a:cs typeface="Arial Black"/>
              </a:rPr>
              <a:t> </a:t>
            </a:r>
            <a:r>
              <a:rPr sz="4950" spc="-10">
                <a:solidFill>
                  <a:srgbClr val="FFFFFF"/>
                </a:solidFill>
                <a:latin typeface="Arial Black"/>
                <a:cs typeface="Arial Black"/>
              </a:rPr>
              <a:t>Russell,</a:t>
            </a:r>
            <a:endParaRPr sz="4950">
              <a:latin typeface="Arial Black"/>
              <a:cs typeface="Arial Black"/>
            </a:endParaRPr>
          </a:p>
          <a:p>
            <a:pPr marL="379095" marR="534670">
              <a:lnSpc>
                <a:spcPts val="4700"/>
              </a:lnSpc>
              <a:spcBef>
                <a:spcPts val="1270"/>
              </a:spcBef>
            </a:pPr>
            <a:r>
              <a:rPr sz="4100">
                <a:solidFill>
                  <a:srgbClr val="FFFFFF"/>
                </a:solidFill>
                <a:latin typeface="Arial"/>
                <a:cs typeface="Arial"/>
              </a:rPr>
              <a:t>Director</a:t>
            </a:r>
            <a:r>
              <a:rPr sz="4100" spc="5">
                <a:solidFill>
                  <a:srgbClr val="FFFFFF"/>
                </a:solidFill>
                <a:latin typeface="Arial"/>
                <a:cs typeface="Arial"/>
              </a:rPr>
              <a:t> </a:t>
            </a:r>
            <a:r>
              <a:rPr sz="4100">
                <a:solidFill>
                  <a:srgbClr val="FFFFFF"/>
                </a:solidFill>
                <a:latin typeface="Arial"/>
                <a:cs typeface="Arial"/>
              </a:rPr>
              <a:t>of</a:t>
            </a:r>
            <a:r>
              <a:rPr sz="4100" spc="5">
                <a:solidFill>
                  <a:srgbClr val="FFFFFF"/>
                </a:solidFill>
                <a:latin typeface="Arial"/>
                <a:cs typeface="Arial"/>
              </a:rPr>
              <a:t> </a:t>
            </a:r>
            <a:r>
              <a:rPr sz="4100">
                <a:solidFill>
                  <a:srgbClr val="FFFFFF"/>
                </a:solidFill>
                <a:latin typeface="Arial"/>
                <a:cs typeface="Arial"/>
              </a:rPr>
              <a:t>CRS</a:t>
            </a:r>
            <a:r>
              <a:rPr sz="4100" spc="5">
                <a:solidFill>
                  <a:srgbClr val="FFFFFF"/>
                </a:solidFill>
                <a:latin typeface="Arial"/>
                <a:cs typeface="Arial"/>
              </a:rPr>
              <a:t> </a:t>
            </a:r>
            <a:r>
              <a:rPr sz="4100">
                <a:solidFill>
                  <a:srgbClr val="FFFFFF"/>
                </a:solidFill>
                <a:latin typeface="Arial"/>
                <a:cs typeface="Arial"/>
              </a:rPr>
              <a:t>&amp;</a:t>
            </a:r>
            <a:r>
              <a:rPr sz="4100" spc="5">
                <a:solidFill>
                  <a:srgbClr val="FFFFFF"/>
                </a:solidFill>
                <a:latin typeface="Arial"/>
                <a:cs typeface="Arial"/>
              </a:rPr>
              <a:t> </a:t>
            </a:r>
            <a:r>
              <a:rPr sz="4100" spc="-20">
                <a:solidFill>
                  <a:srgbClr val="FFFFFF"/>
                </a:solidFill>
                <a:latin typeface="Arial"/>
                <a:cs typeface="Arial"/>
              </a:rPr>
              <a:t>Bupa </a:t>
            </a:r>
            <a:r>
              <a:rPr sz="4100">
                <a:solidFill>
                  <a:srgbClr val="FFFFFF"/>
                </a:solidFill>
                <a:latin typeface="Arial"/>
                <a:cs typeface="Arial"/>
              </a:rPr>
              <a:t>Foundation,</a:t>
            </a:r>
            <a:r>
              <a:rPr sz="4100" spc="-50">
                <a:solidFill>
                  <a:srgbClr val="FFFFFF"/>
                </a:solidFill>
                <a:latin typeface="Arial"/>
                <a:cs typeface="Arial"/>
              </a:rPr>
              <a:t> </a:t>
            </a:r>
            <a:r>
              <a:rPr sz="4100">
                <a:solidFill>
                  <a:srgbClr val="FFFFFF"/>
                </a:solidFill>
                <a:latin typeface="Arial"/>
                <a:cs typeface="Arial"/>
              </a:rPr>
              <a:t>Bupa</a:t>
            </a:r>
            <a:r>
              <a:rPr sz="4100" spc="-50">
                <a:solidFill>
                  <a:srgbClr val="FFFFFF"/>
                </a:solidFill>
                <a:latin typeface="Arial"/>
                <a:cs typeface="Arial"/>
              </a:rPr>
              <a:t> </a:t>
            </a:r>
            <a:r>
              <a:rPr sz="4100" spc="-10">
                <a:solidFill>
                  <a:srgbClr val="FFFFFF"/>
                </a:solidFill>
                <a:latin typeface="Arial"/>
                <a:cs typeface="Arial"/>
              </a:rPr>
              <a:t>(Host)</a:t>
            </a:r>
            <a:endParaRPr sz="41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D17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5077991" y="3549630"/>
            <a:ext cx="472440" cy="1694180"/>
          </a:xfrm>
          <a:custGeom>
            <a:avLst/>
            <a:gdLst/>
            <a:ahLst/>
            <a:cxnLst/>
            <a:rect l="l" t="t" r="r" b="b"/>
            <a:pathLst>
              <a:path w="472439" h="1694179">
                <a:moveTo>
                  <a:pt x="471901" y="0"/>
                </a:moveTo>
                <a:lnTo>
                  <a:pt x="0" y="0"/>
                </a:lnTo>
                <a:lnTo>
                  <a:pt x="0" y="1694032"/>
                </a:lnTo>
                <a:lnTo>
                  <a:pt x="471901" y="1694032"/>
                </a:lnTo>
                <a:lnTo>
                  <a:pt x="47190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5646701" y="3905377"/>
            <a:ext cx="1297305" cy="1338580"/>
          </a:xfrm>
          <a:custGeom>
            <a:avLst/>
            <a:gdLst/>
            <a:ahLst/>
            <a:cxnLst/>
            <a:rect l="l" t="t" r="r" b="b"/>
            <a:pathLst>
              <a:path w="1297304" h="1338579">
                <a:moveTo>
                  <a:pt x="851848" y="0"/>
                </a:moveTo>
                <a:lnTo>
                  <a:pt x="797877" y="3022"/>
                </a:lnTo>
                <a:lnTo>
                  <a:pt x="747652" y="11693"/>
                </a:lnTo>
                <a:lnTo>
                  <a:pt x="700999" y="25417"/>
                </a:lnTo>
                <a:lnTo>
                  <a:pt x="657743" y="43598"/>
                </a:lnTo>
                <a:lnTo>
                  <a:pt x="617711" y="65641"/>
                </a:lnTo>
                <a:lnTo>
                  <a:pt x="580728" y="90952"/>
                </a:lnTo>
                <a:lnTo>
                  <a:pt x="546619" y="118934"/>
                </a:lnTo>
                <a:lnTo>
                  <a:pt x="515210" y="148992"/>
                </a:lnTo>
                <a:lnTo>
                  <a:pt x="486328" y="180532"/>
                </a:lnTo>
                <a:lnTo>
                  <a:pt x="459797" y="212956"/>
                </a:lnTo>
                <a:lnTo>
                  <a:pt x="459797" y="29035"/>
                </a:lnTo>
                <a:lnTo>
                  <a:pt x="0" y="29035"/>
                </a:lnTo>
                <a:lnTo>
                  <a:pt x="0" y="1338283"/>
                </a:lnTo>
                <a:lnTo>
                  <a:pt x="459797" y="1338283"/>
                </a:lnTo>
                <a:lnTo>
                  <a:pt x="459797" y="629205"/>
                </a:lnTo>
                <a:lnTo>
                  <a:pt x="464680" y="572049"/>
                </a:lnTo>
                <a:lnTo>
                  <a:pt x="478707" y="523105"/>
                </a:lnTo>
                <a:lnTo>
                  <a:pt x="500948" y="482585"/>
                </a:lnTo>
                <a:lnTo>
                  <a:pt x="530470" y="450701"/>
                </a:lnTo>
                <a:lnTo>
                  <a:pt x="566341" y="427665"/>
                </a:lnTo>
                <a:lnTo>
                  <a:pt x="607629" y="413688"/>
                </a:lnTo>
                <a:lnTo>
                  <a:pt x="653404" y="408982"/>
                </a:lnTo>
                <a:lnTo>
                  <a:pt x="697883" y="413688"/>
                </a:lnTo>
                <a:lnTo>
                  <a:pt x="737493" y="427665"/>
                </a:lnTo>
                <a:lnTo>
                  <a:pt x="771515" y="450701"/>
                </a:lnTo>
                <a:lnTo>
                  <a:pt x="799228" y="482585"/>
                </a:lnTo>
                <a:lnTo>
                  <a:pt x="819913" y="523105"/>
                </a:lnTo>
                <a:lnTo>
                  <a:pt x="832852" y="572049"/>
                </a:lnTo>
                <a:lnTo>
                  <a:pt x="837325" y="629205"/>
                </a:lnTo>
                <a:lnTo>
                  <a:pt x="837325" y="1338283"/>
                </a:lnTo>
                <a:lnTo>
                  <a:pt x="1297143" y="1338283"/>
                </a:lnTo>
                <a:lnTo>
                  <a:pt x="1297143" y="481587"/>
                </a:lnTo>
                <a:lnTo>
                  <a:pt x="1295200" y="427125"/>
                </a:lnTo>
                <a:lnTo>
                  <a:pt x="1289424" y="375431"/>
                </a:lnTo>
                <a:lnTo>
                  <a:pt x="1279898" y="326609"/>
                </a:lnTo>
                <a:lnTo>
                  <a:pt x="1266703" y="280761"/>
                </a:lnTo>
                <a:lnTo>
                  <a:pt x="1249920" y="237990"/>
                </a:lnTo>
                <a:lnTo>
                  <a:pt x="1229630" y="198399"/>
                </a:lnTo>
                <a:lnTo>
                  <a:pt x="1205917" y="162091"/>
                </a:lnTo>
                <a:lnTo>
                  <a:pt x="1178860" y="129168"/>
                </a:lnTo>
                <a:lnTo>
                  <a:pt x="1148542" y="99734"/>
                </a:lnTo>
                <a:lnTo>
                  <a:pt x="1115044" y="73891"/>
                </a:lnTo>
                <a:lnTo>
                  <a:pt x="1078448" y="51741"/>
                </a:lnTo>
                <a:lnTo>
                  <a:pt x="1038836" y="33388"/>
                </a:lnTo>
                <a:lnTo>
                  <a:pt x="996287" y="18935"/>
                </a:lnTo>
                <a:lnTo>
                  <a:pt x="950886" y="8484"/>
                </a:lnTo>
                <a:lnTo>
                  <a:pt x="902712" y="2138"/>
                </a:lnTo>
                <a:lnTo>
                  <a:pt x="8518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7047881" y="3905377"/>
            <a:ext cx="1297305" cy="1338580"/>
          </a:xfrm>
          <a:custGeom>
            <a:avLst/>
            <a:gdLst/>
            <a:ahLst/>
            <a:cxnLst/>
            <a:rect l="l" t="t" r="r" b="b"/>
            <a:pathLst>
              <a:path w="1297304" h="1338579">
                <a:moveTo>
                  <a:pt x="851858" y="0"/>
                </a:moveTo>
                <a:lnTo>
                  <a:pt x="797888" y="3022"/>
                </a:lnTo>
                <a:lnTo>
                  <a:pt x="747663" y="11693"/>
                </a:lnTo>
                <a:lnTo>
                  <a:pt x="701010" y="25417"/>
                </a:lnTo>
                <a:lnTo>
                  <a:pt x="657754" y="43598"/>
                </a:lnTo>
                <a:lnTo>
                  <a:pt x="617722" y="65641"/>
                </a:lnTo>
                <a:lnTo>
                  <a:pt x="580738" y="90952"/>
                </a:lnTo>
                <a:lnTo>
                  <a:pt x="546629" y="118934"/>
                </a:lnTo>
                <a:lnTo>
                  <a:pt x="515221" y="148992"/>
                </a:lnTo>
                <a:lnTo>
                  <a:pt x="486338" y="180532"/>
                </a:lnTo>
                <a:lnTo>
                  <a:pt x="459807" y="212956"/>
                </a:lnTo>
                <a:lnTo>
                  <a:pt x="459807" y="29035"/>
                </a:lnTo>
                <a:lnTo>
                  <a:pt x="0" y="29035"/>
                </a:lnTo>
                <a:lnTo>
                  <a:pt x="0" y="1338283"/>
                </a:lnTo>
                <a:lnTo>
                  <a:pt x="459807" y="1338283"/>
                </a:lnTo>
                <a:lnTo>
                  <a:pt x="459807" y="629205"/>
                </a:lnTo>
                <a:lnTo>
                  <a:pt x="464690" y="572049"/>
                </a:lnTo>
                <a:lnTo>
                  <a:pt x="478716" y="523105"/>
                </a:lnTo>
                <a:lnTo>
                  <a:pt x="500955" y="482585"/>
                </a:lnTo>
                <a:lnTo>
                  <a:pt x="530476" y="450701"/>
                </a:lnTo>
                <a:lnTo>
                  <a:pt x="566346" y="427665"/>
                </a:lnTo>
                <a:lnTo>
                  <a:pt x="607636" y="413688"/>
                </a:lnTo>
                <a:lnTo>
                  <a:pt x="653414" y="408982"/>
                </a:lnTo>
                <a:lnTo>
                  <a:pt x="697891" y="413688"/>
                </a:lnTo>
                <a:lnTo>
                  <a:pt x="737499" y="427665"/>
                </a:lnTo>
                <a:lnTo>
                  <a:pt x="771521" y="450701"/>
                </a:lnTo>
                <a:lnTo>
                  <a:pt x="799235" y="482585"/>
                </a:lnTo>
                <a:lnTo>
                  <a:pt x="819922" y="523105"/>
                </a:lnTo>
                <a:lnTo>
                  <a:pt x="832862" y="572049"/>
                </a:lnTo>
                <a:lnTo>
                  <a:pt x="837335" y="629205"/>
                </a:lnTo>
                <a:lnTo>
                  <a:pt x="837335" y="1338283"/>
                </a:lnTo>
                <a:lnTo>
                  <a:pt x="1297143" y="1338283"/>
                </a:lnTo>
                <a:lnTo>
                  <a:pt x="1297143" y="481587"/>
                </a:lnTo>
                <a:lnTo>
                  <a:pt x="1295200" y="427125"/>
                </a:lnTo>
                <a:lnTo>
                  <a:pt x="1289425" y="375431"/>
                </a:lnTo>
                <a:lnTo>
                  <a:pt x="1279899" y="326609"/>
                </a:lnTo>
                <a:lnTo>
                  <a:pt x="1266704" y="280761"/>
                </a:lnTo>
                <a:lnTo>
                  <a:pt x="1249922" y="237990"/>
                </a:lnTo>
                <a:lnTo>
                  <a:pt x="1229634" y="198399"/>
                </a:lnTo>
                <a:lnTo>
                  <a:pt x="1205921" y="162091"/>
                </a:lnTo>
                <a:lnTo>
                  <a:pt x="1178865" y="129168"/>
                </a:lnTo>
                <a:lnTo>
                  <a:pt x="1148548" y="99734"/>
                </a:lnTo>
                <a:lnTo>
                  <a:pt x="1115052" y="73891"/>
                </a:lnTo>
                <a:lnTo>
                  <a:pt x="1078456" y="51741"/>
                </a:lnTo>
                <a:lnTo>
                  <a:pt x="1038844" y="33388"/>
                </a:lnTo>
                <a:lnTo>
                  <a:pt x="996297" y="18935"/>
                </a:lnTo>
                <a:lnTo>
                  <a:pt x="950896" y="8484"/>
                </a:lnTo>
                <a:lnTo>
                  <a:pt x="902722" y="2138"/>
                </a:lnTo>
                <a:lnTo>
                  <a:pt x="85185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9821215" y="3915060"/>
            <a:ext cx="2752090" cy="1358265"/>
          </a:xfrm>
          <a:custGeom>
            <a:avLst/>
            <a:gdLst/>
            <a:ahLst/>
            <a:cxnLst/>
            <a:rect l="l" t="t" r="r" b="b"/>
            <a:pathLst>
              <a:path w="2752090" h="1358264">
                <a:moveTo>
                  <a:pt x="1464132" y="19354"/>
                </a:moveTo>
                <a:lnTo>
                  <a:pt x="987374" y="19354"/>
                </a:lnTo>
                <a:lnTo>
                  <a:pt x="735698" y="784098"/>
                </a:lnTo>
                <a:lnTo>
                  <a:pt x="484009" y="19354"/>
                </a:lnTo>
                <a:lnTo>
                  <a:pt x="0" y="19354"/>
                </a:lnTo>
                <a:lnTo>
                  <a:pt x="522732" y="1338287"/>
                </a:lnTo>
                <a:lnTo>
                  <a:pt x="941400" y="1338287"/>
                </a:lnTo>
                <a:lnTo>
                  <a:pt x="1464132" y="19354"/>
                </a:lnTo>
                <a:close/>
              </a:path>
              <a:path w="2752090" h="1358264">
                <a:moveTo>
                  <a:pt x="2751594" y="588073"/>
                </a:moveTo>
                <a:lnTo>
                  <a:pt x="2751582" y="575068"/>
                </a:lnTo>
                <a:lnTo>
                  <a:pt x="2750096" y="518236"/>
                </a:lnTo>
                <a:lnTo>
                  <a:pt x="2750058" y="516445"/>
                </a:lnTo>
                <a:lnTo>
                  <a:pt x="2745321" y="460413"/>
                </a:lnTo>
                <a:lnTo>
                  <a:pt x="2737256" y="407822"/>
                </a:lnTo>
                <a:lnTo>
                  <a:pt x="2725737" y="358571"/>
                </a:lnTo>
                <a:lnTo>
                  <a:pt x="2724010" y="353326"/>
                </a:lnTo>
                <a:lnTo>
                  <a:pt x="2710599" y="312585"/>
                </a:lnTo>
                <a:lnTo>
                  <a:pt x="2691727" y="269786"/>
                </a:lnTo>
                <a:lnTo>
                  <a:pt x="2668968" y="230098"/>
                </a:lnTo>
                <a:lnTo>
                  <a:pt x="2642184" y="193446"/>
                </a:lnTo>
                <a:lnTo>
                  <a:pt x="2611234" y="159727"/>
                </a:lnTo>
                <a:lnTo>
                  <a:pt x="2581465" y="132549"/>
                </a:lnTo>
                <a:lnTo>
                  <a:pt x="2548839" y="107810"/>
                </a:lnTo>
                <a:lnTo>
                  <a:pt x="2513444" y="85636"/>
                </a:lnTo>
                <a:lnTo>
                  <a:pt x="2474709" y="65747"/>
                </a:lnTo>
                <a:lnTo>
                  <a:pt x="2433015" y="48501"/>
                </a:lnTo>
                <a:lnTo>
                  <a:pt x="2388133" y="33820"/>
                </a:lnTo>
                <a:lnTo>
                  <a:pt x="2339962" y="21729"/>
                </a:lnTo>
                <a:lnTo>
                  <a:pt x="2303894" y="15113"/>
                </a:lnTo>
                <a:lnTo>
                  <a:pt x="2303894" y="793775"/>
                </a:lnTo>
                <a:lnTo>
                  <a:pt x="2303894" y="854278"/>
                </a:lnTo>
                <a:lnTo>
                  <a:pt x="2299576" y="901052"/>
                </a:lnTo>
                <a:lnTo>
                  <a:pt x="2287066" y="943063"/>
                </a:lnTo>
                <a:lnTo>
                  <a:pt x="2267013" y="979855"/>
                </a:lnTo>
                <a:lnTo>
                  <a:pt x="2240064" y="1010970"/>
                </a:lnTo>
                <a:lnTo>
                  <a:pt x="2206879" y="1035964"/>
                </a:lnTo>
                <a:lnTo>
                  <a:pt x="2168106" y="1054379"/>
                </a:lnTo>
                <a:lnTo>
                  <a:pt x="2124392" y="1065771"/>
                </a:lnTo>
                <a:lnTo>
                  <a:pt x="2076399" y="1069657"/>
                </a:lnTo>
                <a:lnTo>
                  <a:pt x="2023300" y="1063409"/>
                </a:lnTo>
                <a:lnTo>
                  <a:pt x="1978558" y="1045184"/>
                </a:lnTo>
                <a:lnTo>
                  <a:pt x="1944154" y="1015822"/>
                </a:lnTo>
                <a:lnTo>
                  <a:pt x="1922068" y="976109"/>
                </a:lnTo>
                <a:lnTo>
                  <a:pt x="1914258" y="926884"/>
                </a:lnTo>
                <a:lnTo>
                  <a:pt x="1914258" y="922032"/>
                </a:lnTo>
                <a:lnTo>
                  <a:pt x="1918944" y="882573"/>
                </a:lnTo>
                <a:lnTo>
                  <a:pt x="1955215" y="817575"/>
                </a:lnTo>
                <a:lnTo>
                  <a:pt x="1986064" y="793229"/>
                </a:lnTo>
                <a:lnTo>
                  <a:pt x="2024862" y="775106"/>
                </a:lnTo>
                <a:lnTo>
                  <a:pt x="2071243" y="763790"/>
                </a:lnTo>
                <a:lnTo>
                  <a:pt x="2124811" y="759891"/>
                </a:lnTo>
                <a:lnTo>
                  <a:pt x="2174913" y="762457"/>
                </a:lnTo>
                <a:lnTo>
                  <a:pt x="2222525" y="769569"/>
                </a:lnTo>
                <a:lnTo>
                  <a:pt x="2266048" y="780313"/>
                </a:lnTo>
                <a:lnTo>
                  <a:pt x="2303894" y="793775"/>
                </a:lnTo>
                <a:lnTo>
                  <a:pt x="2303894" y="15113"/>
                </a:lnTo>
                <a:lnTo>
                  <a:pt x="2288425" y="12268"/>
                </a:lnTo>
                <a:lnTo>
                  <a:pt x="2233422" y="5473"/>
                </a:lnTo>
                <a:lnTo>
                  <a:pt x="2174887" y="1371"/>
                </a:lnTo>
                <a:lnTo>
                  <a:pt x="2112708" y="0"/>
                </a:lnTo>
                <a:lnTo>
                  <a:pt x="2052967" y="1003"/>
                </a:lnTo>
                <a:lnTo>
                  <a:pt x="1996313" y="3949"/>
                </a:lnTo>
                <a:lnTo>
                  <a:pt x="1942503" y="8737"/>
                </a:lnTo>
                <a:lnTo>
                  <a:pt x="1891271" y="15265"/>
                </a:lnTo>
                <a:lnTo>
                  <a:pt x="1842350" y="23456"/>
                </a:lnTo>
                <a:lnTo>
                  <a:pt x="1795475" y="33185"/>
                </a:lnTo>
                <a:lnTo>
                  <a:pt x="1750402" y="44361"/>
                </a:lnTo>
                <a:lnTo>
                  <a:pt x="1706841" y="56896"/>
                </a:lnTo>
                <a:lnTo>
                  <a:pt x="1664550" y="70688"/>
                </a:lnTo>
                <a:lnTo>
                  <a:pt x="1623263" y="85636"/>
                </a:lnTo>
                <a:lnTo>
                  <a:pt x="1582724" y="101638"/>
                </a:lnTo>
                <a:lnTo>
                  <a:pt x="1677098" y="425932"/>
                </a:lnTo>
                <a:lnTo>
                  <a:pt x="1726412" y="407428"/>
                </a:lnTo>
                <a:lnTo>
                  <a:pt x="1775256" y="391426"/>
                </a:lnTo>
                <a:lnTo>
                  <a:pt x="1824355" y="378053"/>
                </a:lnTo>
                <a:lnTo>
                  <a:pt x="1873872" y="367550"/>
                </a:lnTo>
                <a:lnTo>
                  <a:pt x="1873643" y="367550"/>
                </a:lnTo>
                <a:lnTo>
                  <a:pt x="1926196" y="359676"/>
                </a:lnTo>
                <a:lnTo>
                  <a:pt x="1980387" y="354939"/>
                </a:lnTo>
                <a:lnTo>
                  <a:pt x="2037689" y="353326"/>
                </a:lnTo>
                <a:lnTo>
                  <a:pt x="2099640" y="356920"/>
                </a:lnTo>
                <a:lnTo>
                  <a:pt x="2153056" y="367550"/>
                </a:lnTo>
                <a:lnTo>
                  <a:pt x="2198014" y="384975"/>
                </a:lnTo>
                <a:lnTo>
                  <a:pt x="2234615" y="408990"/>
                </a:lnTo>
                <a:lnTo>
                  <a:pt x="2262936" y="439356"/>
                </a:lnTo>
                <a:lnTo>
                  <a:pt x="2283053" y="475843"/>
                </a:lnTo>
                <a:lnTo>
                  <a:pt x="2295067" y="518236"/>
                </a:lnTo>
                <a:lnTo>
                  <a:pt x="2299043" y="566293"/>
                </a:lnTo>
                <a:lnTo>
                  <a:pt x="2299043" y="588073"/>
                </a:lnTo>
                <a:lnTo>
                  <a:pt x="2258098" y="575068"/>
                </a:lnTo>
                <a:lnTo>
                  <a:pt x="2211032" y="563067"/>
                </a:lnTo>
                <a:lnTo>
                  <a:pt x="2159000" y="552678"/>
                </a:lnTo>
                <a:lnTo>
                  <a:pt x="2103120" y="544512"/>
                </a:lnTo>
                <a:lnTo>
                  <a:pt x="2044560" y="539165"/>
                </a:lnTo>
                <a:lnTo>
                  <a:pt x="1984451" y="537248"/>
                </a:lnTo>
                <a:lnTo>
                  <a:pt x="1928037" y="538886"/>
                </a:lnTo>
                <a:lnTo>
                  <a:pt x="1874164" y="543814"/>
                </a:lnTo>
                <a:lnTo>
                  <a:pt x="1822970" y="551992"/>
                </a:lnTo>
                <a:lnTo>
                  <a:pt x="1774621" y="563410"/>
                </a:lnTo>
                <a:lnTo>
                  <a:pt x="1729257" y="578078"/>
                </a:lnTo>
                <a:lnTo>
                  <a:pt x="1687055" y="595947"/>
                </a:lnTo>
                <a:lnTo>
                  <a:pt x="1648129" y="617042"/>
                </a:lnTo>
                <a:lnTo>
                  <a:pt x="1612671" y="641311"/>
                </a:lnTo>
                <a:lnTo>
                  <a:pt x="1580807" y="668756"/>
                </a:lnTo>
                <a:lnTo>
                  <a:pt x="1552689" y="699376"/>
                </a:lnTo>
                <a:lnTo>
                  <a:pt x="1528483" y="733132"/>
                </a:lnTo>
                <a:lnTo>
                  <a:pt x="1508340" y="770026"/>
                </a:lnTo>
                <a:lnTo>
                  <a:pt x="1492402" y="810044"/>
                </a:lnTo>
                <a:lnTo>
                  <a:pt x="1480832" y="853160"/>
                </a:lnTo>
                <a:lnTo>
                  <a:pt x="1473784" y="899375"/>
                </a:lnTo>
                <a:lnTo>
                  <a:pt x="1471396" y="948664"/>
                </a:lnTo>
                <a:lnTo>
                  <a:pt x="1471396" y="953490"/>
                </a:lnTo>
                <a:lnTo>
                  <a:pt x="1473911" y="1004176"/>
                </a:lnTo>
                <a:lnTo>
                  <a:pt x="1481277" y="1051661"/>
                </a:lnTo>
                <a:lnTo>
                  <a:pt x="1493278" y="1095895"/>
                </a:lnTo>
                <a:lnTo>
                  <a:pt x="1509661" y="1136827"/>
                </a:lnTo>
                <a:lnTo>
                  <a:pt x="1530197" y="1174432"/>
                </a:lnTo>
                <a:lnTo>
                  <a:pt x="1554645" y="1208659"/>
                </a:lnTo>
                <a:lnTo>
                  <a:pt x="1582775" y="1239469"/>
                </a:lnTo>
                <a:lnTo>
                  <a:pt x="1614347" y="1266812"/>
                </a:lnTo>
                <a:lnTo>
                  <a:pt x="1649120" y="1290650"/>
                </a:lnTo>
                <a:lnTo>
                  <a:pt x="1686864" y="1310944"/>
                </a:lnTo>
                <a:lnTo>
                  <a:pt x="1727339" y="1327645"/>
                </a:lnTo>
                <a:lnTo>
                  <a:pt x="1770316" y="1340700"/>
                </a:lnTo>
                <a:lnTo>
                  <a:pt x="1815553" y="1350086"/>
                </a:lnTo>
                <a:lnTo>
                  <a:pt x="1862810" y="1355750"/>
                </a:lnTo>
                <a:lnTo>
                  <a:pt x="1911845" y="1357642"/>
                </a:lnTo>
                <a:lnTo>
                  <a:pt x="1967344" y="1355267"/>
                </a:lnTo>
                <a:lnTo>
                  <a:pt x="2019388" y="1348308"/>
                </a:lnTo>
                <a:lnTo>
                  <a:pt x="2068068" y="1337030"/>
                </a:lnTo>
                <a:lnTo>
                  <a:pt x="2113534" y="1321689"/>
                </a:lnTo>
                <a:lnTo>
                  <a:pt x="2155888" y="1302537"/>
                </a:lnTo>
                <a:lnTo>
                  <a:pt x="2195258" y="1279842"/>
                </a:lnTo>
                <a:lnTo>
                  <a:pt x="2231758" y="1253858"/>
                </a:lnTo>
                <a:lnTo>
                  <a:pt x="2265502" y="1224851"/>
                </a:lnTo>
                <a:lnTo>
                  <a:pt x="2296630" y="1193076"/>
                </a:lnTo>
                <a:lnTo>
                  <a:pt x="2296630" y="1328610"/>
                </a:lnTo>
                <a:lnTo>
                  <a:pt x="2751594" y="1328610"/>
                </a:lnTo>
                <a:lnTo>
                  <a:pt x="2751594" y="1193076"/>
                </a:lnTo>
                <a:lnTo>
                  <a:pt x="2751594" y="1069657"/>
                </a:lnTo>
                <a:lnTo>
                  <a:pt x="2751594" y="759891"/>
                </a:lnTo>
                <a:lnTo>
                  <a:pt x="2751594" y="58807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2676894" y="3602866"/>
            <a:ext cx="920115" cy="1667510"/>
          </a:xfrm>
          <a:custGeom>
            <a:avLst/>
            <a:gdLst/>
            <a:ahLst/>
            <a:cxnLst/>
            <a:rect l="l" t="t" r="r" b="b"/>
            <a:pathLst>
              <a:path w="920115" h="1667510">
                <a:moveTo>
                  <a:pt x="614682" y="0"/>
                </a:moveTo>
                <a:lnTo>
                  <a:pt x="154885" y="0"/>
                </a:lnTo>
                <a:lnTo>
                  <a:pt x="154885" y="331550"/>
                </a:lnTo>
                <a:lnTo>
                  <a:pt x="0" y="331550"/>
                </a:lnTo>
                <a:lnTo>
                  <a:pt x="0" y="701811"/>
                </a:lnTo>
                <a:lnTo>
                  <a:pt x="154885" y="701811"/>
                </a:lnTo>
                <a:lnTo>
                  <a:pt x="154885" y="1234224"/>
                </a:lnTo>
                <a:lnTo>
                  <a:pt x="156800" y="1290536"/>
                </a:lnTo>
                <a:lnTo>
                  <a:pt x="162495" y="1342469"/>
                </a:lnTo>
                <a:lnTo>
                  <a:pt x="171890" y="1390128"/>
                </a:lnTo>
                <a:lnTo>
                  <a:pt x="184908" y="1433613"/>
                </a:lnTo>
                <a:lnTo>
                  <a:pt x="201471" y="1473029"/>
                </a:lnTo>
                <a:lnTo>
                  <a:pt x="221502" y="1508477"/>
                </a:lnTo>
                <a:lnTo>
                  <a:pt x="244921" y="1540062"/>
                </a:lnTo>
                <a:lnTo>
                  <a:pt x="271651" y="1567885"/>
                </a:lnTo>
                <a:lnTo>
                  <a:pt x="301614" y="1592050"/>
                </a:lnTo>
                <a:lnTo>
                  <a:pt x="334733" y="1612659"/>
                </a:lnTo>
                <a:lnTo>
                  <a:pt x="370928" y="1629815"/>
                </a:lnTo>
                <a:lnTo>
                  <a:pt x="410122" y="1643621"/>
                </a:lnTo>
                <a:lnTo>
                  <a:pt x="452238" y="1654181"/>
                </a:lnTo>
                <a:lnTo>
                  <a:pt x="497197" y="1661596"/>
                </a:lnTo>
                <a:lnTo>
                  <a:pt x="544921" y="1665969"/>
                </a:lnTo>
                <a:lnTo>
                  <a:pt x="595332" y="1667404"/>
                </a:lnTo>
                <a:lnTo>
                  <a:pt x="649094" y="1665662"/>
                </a:lnTo>
                <a:lnTo>
                  <a:pt x="700359" y="1660576"/>
                </a:lnTo>
                <a:lnTo>
                  <a:pt x="749000" y="1652357"/>
                </a:lnTo>
                <a:lnTo>
                  <a:pt x="794890" y="1641218"/>
                </a:lnTo>
                <a:lnTo>
                  <a:pt x="837901" y="1627369"/>
                </a:lnTo>
                <a:lnTo>
                  <a:pt x="877906" y="1611023"/>
                </a:lnTo>
                <a:lnTo>
                  <a:pt x="914778" y="1592391"/>
                </a:lnTo>
                <a:lnTo>
                  <a:pt x="914778" y="1231805"/>
                </a:lnTo>
                <a:lnTo>
                  <a:pt x="872577" y="1249840"/>
                </a:lnTo>
                <a:lnTo>
                  <a:pt x="829469" y="1263566"/>
                </a:lnTo>
                <a:lnTo>
                  <a:pt x="785454" y="1272301"/>
                </a:lnTo>
                <a:lnTo>
                  <a:pt x="740532" y="1275364"/>
                </a:lnTo>
                <a:lnTo>
                  <a:pt x="694919" y="1270601"/>
                </a:lnTo>
                <a:lnTo>
                  <a:pt x="659643" y="1255848"/>
                </a:lnTo>
                <a:lnTo>
                  <a:pt x="634588" y="1230408"/>
                </a:lnTo>
                <a:lnTo>
                  <a:pt x="619640" y="1193583"/>
                </a:lnTo>
                <a:lnTo>
                  <a:pt x="614682" y="1144677"/>
                </a:lnTo>
                <a:lnTo>
                  <a:pt x="614682" y="701811"/>
                </a:lnTo>
                <a:lnTo>
                  <a:pt x="919615" y="701811"/>
                </a:lnTo>
                <a:lnTo>
                  <a:pt x="919615" y="331550"/>
                </a:lnTo>
                <a:lnTo>
                  <a:pt x="614682" y="331550"/>
                </a:lnTo>
                <a:lnTo>
                  <a:pt x="61468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3693323" y="3905372"/>
            <a:ext cx="1321435" cy="1370330"/>
          </a:xfrm>
          <a:custGeom>
            <a:avLst/>
            <a:gdLst/>
            <a:ahLst/>
            <a:cxnLst/>
            <a:rect l="l" t="t" r="r" b="b"/>
            <a:pathLst>
              <a:path w="1321434" h="1370329">
                <a:moveTo>
                  <a:pt x="660670" y="0"/>
                </a:moveTo>
                <a:lnTo>
                  <a:pt x="610545" y="1706"/>
                </a:lnTo>
                <a:lnTo>
                  <a:pt x="610731" y="1706"/>
                </a:lnTo>
                <a:lnTo>
                  <a:pt x="562169" y="6746"/>
                </a:lnTo>
                <a:lnTo>
                  <a:pt x="515103" y="14997"/>
                </a:lnTo>
                <a:lnTo>
                  <a:pt x="469614" y="26340"/>
                </a:lnTo>
                <a:lnTo>
                  <a:pt x="425778" y="40653"/>
                </a:lnTo>
                <a:lnTo>
                  <a:pt x="383672" y="57816"/>
                </a:lnTo>
                <a:lnTo>
                  <a:pt x="343241" y="77784"/>
                </a:lnTo>
                <a:lnTo>
                  <a:pt x="304630" y="100424"/>
                </a:lnTo>
                <a:lnTo>
                  <a:pt x="267939" y="125618"/>
                </a:lnTo>
                <a:lnTo>
                  <a:pt x="233247" y="153254"/>
                </a:lnTo>
                <a:lnTo>
                  <a:pt x="200633" y="183223"/>
                </a:lnTo>
                <a:lnTo>
                  <a:pt x="170176" y="215416"/>
                </a:lnTo>
                <a:lnTo>
                  <a:pt x="141954" y="249722"/>
                </a:lnTo>
                <a:lnTo>
                  <a:pt x="116046" y="286032"/>
                </a:lnTo>
                <a:lnTo>
                  <a:pt x="92530" y="324236"/>
                </a:lnTo>
                <a:lnTo>
                  <a:pt x="71487" y="364225"/>
                </a:lnTo>
                <a:lnTo>
                  <a:pt x="52993" y="405887"/>
                </a:lnTo>
                <a:lnTo>
                  <a:pt x="37129" y="449115"/>
                </a:lnTo>
                <a:lnTo>
                  <a:pt x="23972" y="493797"/>
                </a:lnTo>
                <a:lnTo>
                  <a:pt x="13602" y="539825"/>
                </a:lnTo>
                <a:lnTo>
                  <a:pt x="6098" y="587087"/>
                </a:lnTo>
                <a:lnTo>
                  <a:pt x="1537" y="635475"/>
                </a:lnTo>
                <a:lnTo>
                  <a:pt x="0" y="684879"/>
                </a:lnTo>
                <a:lnTo>
                  <a:pt x="0" y="689717"/>
                </a:lnTo>
                <a:lnTo>
                  <a:pt x="1472" y="738906"/>
                </a:lnTo>
                <a:lnTo>
                  <a:pt x="5951" y="788504"/>
                </a:lnTo>
                <a:lnTo>
                  <a:pt x="13281" y="835665"/>
                </a:lnTo>
                <a:lnTo>
                  <a:pt x="23415" y="881257"/>
                </a:lnTo>
                <a:lnTo>
                  <a:pt x="36280" y="925220"/>
                </a:lnTo>
                <a:lnTo>
                  <a:pt x="51803" y="967491"/>
                </a:lnTo>
                <a:lnTo>
                  <a:pt x="69909" y="1008010"/>
                </a:lnTo>
                <a:lnTo>
                  <a:pt x="90526" y="1046716"/>
                </a:lnTo>
                <a:lnTo>
                  <a:pt x="113579" y="1083549"/>
                </a:lnTo>
                <a:lnTo>
                  <a:pt x="138996" y="1118446"/>
                </a:lnTo>
                <a:lnTo>
                  <a:pt x="166703" y="1151348"/>
                </a:lnTo>
                <a:lnTo>
                  <a:pt x="196626" y="1182194"/>
                </a:lnTo>
                <a:lnTo>
                  <a:pt x="228691" y="1210922"/>
                </a:lnTo>
                <a:lnTo>
                  <a:pt x="262826" y="1237471"/>
                </a:lnTo>
                <a:lnTo>
                  <a:pt x="298957" y="1261781"/>
                </a:lnTo>
                <a:lnTo>
                  <a:pt x="337010" y="1283791"/>
                </a:lnTo>
                <a:lnTo>
                  <a:pt x="376912" y="1303440"/>
                </a:lnTo>
                <a:lnTo>
                  <a:pt x="418588" y="1320666"/>
                </a:lnTo>
                <a:lnTo>
                  <a:pt x="461967" y="1335410"/>
                </a:lnTo>
                <a:lnTo>
                  <a:pt x="506973" y="1347609"/>
                </a:lnTo>
                <a:lnTo>
                  <a:pt x="553535" y="1357204"/>
                </a:lnTo>
                <a:lnTo>
                  <a:pt x="601577" y="1364132"/>
                </a:lnTo>
                <a:lnTo>
                  <a:pt x="651027" y="1368334"/>
                </a:lnTo>
                <a:lnTo>
                  <a:pt x="701811" y="1369748"/>
                </a:lnTo>
                <a:lnTo>
                  <a:pt x="760719" y="1367882"/>
                </a:lnTo>
                <a:lnTo>
                  <a:pt x="816858" y="1362381"/>
                </a:lnTo>
                <a:lnTo>
                  <a:pt x="870293" y="1353390"/>
                </a:lnTo>
                <a:lnTo>
                  <a:pt x="921092" y="1341055"/>
                </a:lnTo>
                <a:lnTo>
                  <a:pt x="969319" y="1325521"/>
                </a:lnTo>
                <a:lnTo>
                  <a:pt x="1015042" y="1306933"/>
                </a:lnTo>
                <a:lnTo>
                  <a:pt x="1058326" y="1285438"/>
                </a:lnTo>
                <a:lnTo>
                  <a:pt x="1099237" y="1261180"/>
                </a:lnTo>
                <a:lnTo>
                  <a:pt x="1137842" y="1234306"/>
                </a:lnTo>
                <a:lnTo>
                  <a:pt x="1174206" y="1204959"/>
                </a:lnTo>
                <a:lnTo>
                  <a:pt x="1208396" y="1173287"/>
                </a:lnTo>
                <a:lnTo>
                  <a:pt x="1240477" y="1139435"/>
                </a:lnTo>
                <a:lnTo>
                  <a:pt x="1270516" y="1103547"/>
                </a:lnTo>
                <a:lnTo>
                  <a:pt x="1177055" y="1026104"/>
                </a:lnTo>
                <a:lnTo>
                  <a:pt x="726009" y="1026104"/>
                </a:lnTo>
                <a:lnTo>
                  <a:pt x="674338" y="1022706"/>
                </a:lnTo>
                <a:lnTo>
                  <a:pt x="626637" y="1012529"/>
                </a:lnTo>
                <a:lnTo>
                  <a:pt x="583247" y="995602"/>
                </a:lnTo>
                <a:lnTo>
                  <a:pt x="544508" y="971954"/>
                </a:lnTo>
                <a:lnTo>
                  <a:pt x="510760" y="941613"/>
                </a:lnTo>
                <a:lnTo>
                  <a:pt x="482343" y="904608"/>
                </a:lnTo>
                <a:lnTo>
                  <a:pt x="459598" y="860967"/>
                </a:lnTo>
                <a:lnTo>
                  <a:pt x="442866" y="810718"/>
                </a:lnTo>
                <a:lnTo>
                  <a:pt x="1318923" y="810718"/>
                </a:lnTo>
                <a:lnTo>
                  <a:pt x="1320220" y="788504"/>
                </a:lnTo>
                <a:lnTo>
                  <a:pt x="1320321" y="786780"/>
                </a:lnTo>
                <a:lnTo>
                  <a:pt x="1321039" y="762615"/>
                </a:lnTo>
                <a:lnTo>
                  <a:pt x="1321293" y="739834"/>
                </a:lnTo>
                <a:lnTo>
                  <a:pt x="1321341" y="716334"/>
                </a:lnTo>
                <a:lnTo>
                  <a:pt x="1320255" y="668533"/>
                </a:lnTo>
                <a:lnTo>
                  <a:pt x="1316985" y="621408"/>
                </a:lnTo>
                <a:lnTo>
                  <a:pt x="1311620" y="575971"/>
                </a:lnTo>
                <a:lnTo>
                  <a:pt x="435599" y="575971"/>
                </a:lnTo>
                <a:lnTo>
                  <a:pt x="447361" y="524787"/>
                </a:lnTo>
                <a:lnTo>
                  <a:pt x="464341" y="478679"/>
                </a:lnTo>
                <a:lnTo>
                  <a:pt x="486312" y="438185"/>
                </a:lnTo>
                <a:lnTo>
                  <a:pt x="513047" y="403846"/>
                </a:lnTo>
                <a:lnTo>
                  <a:pt x="544318" y="376199"/>
                </a:lnTo>
                <a:lnTo>
                  <a:pt x="579901" y="355784"/>
                </a:lnTo>
                <a:lnTo>
                  <a:pt x="619567" y="343140"/>
                </a:lnTo>
                <a:lnTo>
                  <a:pt x="663089" y="338806"/>
                </a:lnTo>
                <a:lnTo>
                  <a:pt x="1240497" y="338806"/>
                </a:lnTo>
                <a:lnTo>
                  <a:pt x="1231626" y="320587"/>
                </a:lnTo>
                <a:lnTo>
                  <a:pt x="1210319" y="283212"/>
                </a:lnTo>
                <a:lnTo>
                  <a:pt x="1186687" y="247601"/>
                </a:lnTo>
                <a:lnTo>
                  <a:pt x="1160713" y="213873"/>
                </a:lnTo>
                <a:lnTo>
                  <a:pt x="1132382" y="182148"/>
                </a:lnTo>
                <a:lnTo>
                  <a:pt x="1101678" y="152549"/>
                </a:lnTo>
                <a:lnTo>
                  <a:pt x="1068586" y="125195"/>
                </a:lnTo>
                <a:lnTo>
                  <a:pt x="1033090" y="100208"/>
                </a:lnTo>
                <a:lnTo>
                  <a:pt x="995300" y="77784"/>
                </a:lnTo>
                <a:lnTo>
                  <a:pt x="954821" y="57816"/>
                </a:lnTo>
                <a:lnTo>
                  <a:pt x="912016" y="40653"/>
                </a:lnTo>
                <a:lnTo>
                  <a:pt x="866745" y="26340"/>
                </a:lnTo>
                <a:lnTo>
                  <a:pt x="818991" y="14997"/>
                </a:lnTo>
                <a:lnTo>
                  <a:pt x="768737" y="6746"/>
                </a:lnTo>
                <a:lnTo>
                  <a:pt x="715969" y="1706"/>
                </a:lnTo>
                <a:lnTo>
                  <a:pt x="660670" y="0"/>
                </a:lnTo>
                <a:close/>
              </a:path>
              <a:path w="1321434" h="1370329">
                <a:moveTo>
                  <a:pt x="1016419" y="892998"/>
                </a:moveTo>
                <a:lnTo>
                  <a:pt x="976328" y="929329"/>
                </a:lnTo>
                <a:lnTo>
                  <a:pt x="936618" y="959605"/>
                </a:lnTo>
                <a:lnTo>
                  <a:pt x="896781" y="983997"/>
                </a:lnTo>
                <a:lnTo>
                  <a:pt x="856309" y="1002673"/>
                </a:lnTo>
                <a:lnTo>
                  <a:pt x="814695" y="1015803"/>
                </a:lnTo>
                <a:lnTo>
                  <a:pt x="771431" y="1023557"/>
                </a:lnTo>
                <a:lnTo>
                  <a:pt x="726009" y="1026104"/>
                </a:lnTo>
                <a:lnTo>
                  <a:pt x="1177055" y="1026104"/>
                </a:lnTo>
                <a:lnTo>
                  <a:pt x="1016419" y="892998"/>
                </a:lnTo>
                <a:close/>
              </a:path>
              <a:path w="1321434" h="1370329">
                <a:moveTo>
                  <a:pt x="1240497" y="338806"/>
                </a:moveTo>
                <a:lnTo>
                  <a:pt x="663089" y="338806"/>
                </a:lnTo>
                <a:lnTo>
                  <a:pt x="709357" y="343140"/>
                </a:lnTo>
                <a:lnTo>
                  <a:pt x="708627" y="343140"/>
                </a:lnTo>
                <a:lnTo>
                  <a:pt x="749339" y="355444"/>
                </a:lnTo>
                <a:lnTo>
                  <a:pt x="785899" y="375562"/>
                </a:lnTo>
                <a:lnTo>
                  <a:pt x="817666" y="402939"/>
                </a:lnTo>
                <a:lnTo>
                  <a:pt x="844328" y="437122"/>
                </a:lnTo>
                <a:lnTo>
                  <a:pt x="865574" y="477658"/>
                </a:lnTo>
                <a:lnTo>
                  <a:pt x="881092" y="524093"/>
                </a:lnTo>
                <a:lnTo>
                  <a:pt x="890569" y="575971"/>
                </a:lnTo>
                <a:lnTo>
                  <a:pt x="1311620" y="575971"/>
                </a:lnTo>
                <a:lnTo>
                  <a:pt x="1303830" y="529666"/>
                </a:lnTo>
                <a:lnTo>
                  <a:pt x="1293914" y="485292"/>
                </a:lnTo>
                <a:lnTo>
                  <a:pt x="1281752" y="442076"/>
                </a:lnTo>
                <a:lnTo>
                  <a:pt x="1267327" y="400139"/>
                </a:lnTo>
                <a:lnTo>
                  <a:pt x="1250623" y="359602"/>
                </a:lnTo>
                <a:lnTo>
                  <a:pt x="1240497" y="33880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9001773" y="5834786"/>
            <a:ext cx="361315" cy="140970"/>
          </a:xfrm>
          <a:custGeom>
            <a:avLst/>
            <a:gdLst/>
            <a:ahLst/>
            <a:cxnLst/>
            <a:rect l="l" t="t" r="r" b="b"/>
            <a:pathLst>
              <a:path w="361315" h="140970">
                <a:moveTo>
                  <a:pt x="361140" y="0"/>
                </a:moveTo>
                <a:lnTo>
                  <a:pt x="0" y="0"/>
                </a:lnTo>
                <a:lnTo>
                  <a:pt x="6450" y="37397"/>
                </a:lnTo>
                <a:lnTo>
                  <a:pt x="24653" y="71002"/>
                </a:lnTo>
                <a:lnTo>
                  <a:pt x="52888" y="99473"/>
                </a:lnTo>
                <a:lnTo>
                  <a:pt x="89433" y="121470"/>
                </a:lnTo>
                <a:lnTo>
                  <a:pt x="132568" y="135651"/>
                </a:lnTo>
                <a:lnTo>
                  <a:pt x="180570" y="140676"/>
                </a:lnTo>
                <a:lnTo>
                  <a:pt x="228572" y="135651"/>
                </a:lnTo>
                <a:lnTo>
                  <a:pt x="271707" y="121470"/>
                </a:lnTo>
                <a:lnTo>
                  <a:pt x="308252" y="99473"/>
                </a:lnTo>
                <a:lnTo>
                  <a:pt x="336487" y="71002"/>
                </a:lnTo>
                <a:lnTo>
                  <a:pt x="354690" y="37397"/>
                </a:lnTo>
                <a:lnTo>
                  <a:pt x="361140" y="0"/>
                </a:lnTo>
                <a:close/>
              </a:path>
            </a:pathLst>
          </a:custGeom>
          <a:solidFill>
            <a:srgbClr val="8DBF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8458755" y="3905375"/>
            <a:ext cx="1447800" cy="1436370"/>
          </a:xfrm>
          <a:custGeom>
            <a:avLst/>
            <a:gdLst/>
            <a:ahLst/>
            <a:cxnLst/>
            <a:rect l="l" t="t" r="r" b="b"/>
            <a:pathLst>
              <a:path w="1447800" h="1436370">
                <a:moveTo>
                  <a:pt x="726009" y="0"/>
                </a:moveTo>
                <a:lnTo>
                  <a:pt x="673992" y="1607"/>
                </a:lnTo>
                <a:lnTo>
                  <a:pt x="623266" y="6358"/>
                </a:lnTo>
                <a:lnTo>
                  <a:pt x="573915" y="14141"/>
                </a:lnTo>
                <a:lnTo>
                  <a:pt x="526020" y="24849"/>
                </a:lnTo>
                <a:lnTo>
                  <a:pt x="479662" y="38372"/>
                </a:lnTo>
                <a:lnTo>
                  <a:pt x="434924" y="54601"/>
                </a:lnTo>
                <a:lnTo>
                  <a:pt x="391887" y="73426"/>
                </a:lnTo>
                <a:lnTo>
                  <a:pt x="350635" y="94738"/>
                </a:lnTo>
                <a:lnTo>
                  <a:pt x="311247" y="118428"/>
                </a:lnTo>
                <a:lnTo>
                  <a:pt x="273807" y="144388"/>
                </a:lnTo>
                <a:lnTo>
                  <a:pt x="238396" y="172506"/>
                </a:lnTo>
                <a:lnTo>
                  <a:pt x="205097" y="202675"/>
                </a:lnTo>
                <a:lnTo>
                  <a:pt x="173990" y="234785"/>
                </a:lnTo>
                <a:lnTo>
                  <a:pt x="145159" y="268727"/>
                </a:lnTo>
                <a:lnTo>
                  <a:pt x="118685" y="304392"/>
                </a:lnTo>
                <a:lnTo>
                  <a:pt x="94649" y="341670"/>
                </a:lnTo>
                <a:lnTo>
                  <a:pt x="73135" y="380452"/>
                </a:lnTo>
                <a:lnTo>
                  <a:pt x="54223" y="420629"/>
                </a:lnTo>
                <a:lnTo>
                  <a:pt x="37996" y="462092"/>
                </a:lnTo>
                <a:lnTo>
                  <a:pt x="24536" y="504731"/>
                </a:lnTo>
                <a:lnTo>
                  <a:pt x="14046" y="547934"/>
                </a:lnTo>
                <a:lnTo>
                  <a:pt x="6290" y="592830"/>
                </a:lnTo>
                <a:lnTo>
                  <a:pt x="6243" y="593102"/>
                </a:lnTo>
                <a:lnTo>
                  <a:pt x="1659" y="637789"/>
                </a:lnTo>
                <a:lnTo>
                  <a:pt x="1574" y="638616"/>
                </a:lnTo>
                <a:lnTo>
                  <a:pt x="0" y="684869"/>
                </a:lnTo>
                <a:lnTo>
                  <a:pt x="0" y="689717"/>
                </a:lnTo>
                <a:lnTo>
                  <a:pt x="1509" y="731948"/>
                </a:lnTo>
                <a:lnTo>
                  <a:pt x="1577" y="733846"/>
                </a:lnTo>
                <a:lnTo>
                  <a:pt x="1656" y="736070"/>
                </a:lnTo>
                <a:lnTo>
                  <a:pt x="6924" y="786589"/>
                </a:lnTo>
                <a:lnTo>
                  <a:pt x="15437" y="833571"/>
                </a:lnTo>
                <a:lnTo>
                  <a:pt x="27188" y="879419"/>
                </a:lnTo>
                <a:lnTo>
                  <a:pt x="42083" y="924007"/>
                </a:lnTo>
                <a:lnTo>
                  <a:pt x="60026" y="967212"/>
                </a:lnTo>
                <a:lnTo>
                  <a:pt x="80920" y="1008909"/>
                </a:lnTo>
                <a:lnTo>
                  <a:pt x="104670" y="1048974"/>
                </a:lnTo>
                <a:lnTo>
                  <a:pt x="131181" y="1087283"/>
                </a:lnTo>
                <a:lnTo>
                  <a:pt x="160356" y="1123711"/>
                </a:lnTo>
                <a:lnTo>
                  <a:pt x="192100" y="1158133"/>
                </a:lnTo>
                <a:lnTo>
                  <a:pt x="226317" y="1190427"/>
                </a:lnTo>
                <a:lnTo>
                  <a:pt x="262912" y="1220467"/>
                </a:lnTo>
                <a:lnTo>
                  <a:pt x="301788" y="1248129"/>
                </a:lnTo>
                <a:lnTo>
                  <a:pt x="342850" y="1273288"/>
                </a:lnTo>
                <a:lnTo>
                  <a:pt x="386002" y="1295821"/>
                </a:lnTo>
                <a:lnTo>
                  <a:pt x="431149" y="1315603"/>
                </a:lnTo>
                <a:lnTo>
                  <a:pt x="473828" y="1436259"/>
                </a:lnTo>
                <a:lnTo>
                  <a:pt x="969049" y="1436259"/>
                </a:lnTo>
                <a:lnTo>
                  <a:pt x="1011725" y="1315603"/>
                </a:lnTo>
                <a:lnTo>
                  <a:pt x="1011833" y="1315300"/>
                </a:lnTo>
                <a:lnTo>
                  <a:pt x="1057386" y="1295303"/>
                </a:lnTo>
                <a:lnTo>
                  <a:pt x="1100934" y="1272521"/>
                </a:lnTo>
                <a:lnTo>
                  <a:pt x="1142378" y="1247083"/>
                </a:lnTo>
                <a:lnTo>
                  <a:pt x="1181622" y="1219120"/>
                </a:lnTo>
                <a:lnTo>
                  <a:pt x="1218567" y="1188762"/>
                </a:lnTo>
                <a:lnTo>
                  <a:pt x="1253116" y="1156138"/>
                </a:lnTo>
                <a:lnTo>
                  <a:pt x="1285173" y="1121378"/>
                </a:lnTo>
                <a:lnTo>
                  <a:pt x="1314639" y="1084612"/>
                </a:lnTo>
                <a:lnTo>
                  <a:pt x="1341417" y="1045969"/>
                </a:lnTo>
                <a:lnTo>
                  <a:pt x="1365410" y="1005581"/>
                </a:lnTo>
                <a:lnTo>
                  <a:pt x="1378207" y="980116"/>
                </a:lnTo>
                <a:lnTo>
                  <a:pt x="726009" y="980116"/>
                </a:lnTo>
                <a:lnTo>
                  <a:pt x="679651" y="976232"/>
                </a:lnTo>
                <a:lnTo>
                  <a:pt x="679084" y="976232"/>
                </a:lnTo>
                <a:lnTo>
                  <a:pt x="634799" y="964744"/>
                </a:lnTo>
                <a:lnTo>
                  <a:pt x="594386" y="946530"/>
                </a:lnTo>
                <a:lnTo>
                  <a:pt x="557995" y="922189"/>
                </a:lnTo>
                <a:lnTo>
                  <a:pt x="526049" y="892389"/>
                </a:lnTo>
                <a:lnTo>
                  <a:pt x="498967" y="857796"/>
                </a:lnTo>
                <a:lnTo>
                  <a:pt x="477170" y="819080"/>
                </a:lnTo>
                <a:lnTo>
                  <a:pt x="461080" y="776908"/>
                </a:lnTo>
                <a:lnTo>
                  <a:pt x="451118" y="731948"/>
                </a:lnTo>
                <a:lnTo>
                  <a:pt x="447703" y="684869"/>
                </a:lnTo>
                <a:lnTo>
                  <a:pt x="447703" y="680031"/>
                </a:lnTo>
                <a:lnTo>
                  <a:pt x="450843" y="633803"/>
                </a:lnTo>
                <a:lnTo>
                  <a:pt x="460113" y="589425"/>
                </a:lnTo>
                <a:lnTo>
                  <a:pt x="475211" y="547934"/>
                </a:lnTo>
                <a:lnTo>
                  <a:pt x="495871" y="509855"/>
                </a:lnTo>
                <a:lnTo>
                  <a:pt x="521816" y="475842"/>
                </a:lnTo>
                <a:lnTo>
                  <a:pt x="552771" y="446549"/>
                </a:lnTo>
                <a:lnTo>
                  <a:pt x="588460" y="422627"/>
                </a:lnTo>
                <a:lnTo>
                  <a:pt x="628607" y="404732"/>
                </a:lnTo>
                <a:lnTo>
                  <a:pt x="672658" y="393586"/>
                </a:lnTo>
                <a:lnTo>
                  <a:pt x="672065" y="393586"/>
                </a:lnTo>
                <a:lnTo>
                  <a:pt x="721171" y="389632"/>
                </a:lnTo>
                <a:lnTo>
                  <a:pt x="1380721" y="389632"/>
                </a:lnTo>
                <a:lnTo>
                  <a:pt x="1374601" y="376609"/>
                </a:lnTo>
                <a:lnTo>
                  <a:pt x="1353245" y="338087"/>
                </a:lnTo>
                <a:lnTo>
                  <a:pt x="1329385" y="301085"/>
                </a:lnTo>
                <a:lnTo>
                  <a:pt x="1303103" y="265709"/>
                </a:lnTo>
                <a:lnTo>
                  <a:pt x="1274478" y="232065"/>
                </a:lnTo>
                <a:lnTo>
                  <a:pt x="1243591" y="200256"/>
                </a:lnTo>
                <a:lnTo>
                  <a:pt x="1210524" y="170389"/>
                </a:lnTo>
                <a:lnTo>
                  <a:pt x="1175358" y="142568"/>
                </a:lnTo>
                <a:lnTo>
                  <a:pt x="1138172" y="116898"/>
                </a:lnTo>
                <a:lnTo>
                  <a:pt x="1099049" y="93484"/>
                </a:lnTo>
                <a:lnTo>
                  <a:pt x="1058069" y="72431"/>
                </a:lnTo>
                <a:lnTo>
                  <a:pt x="1015313" y="53845"/>
                </a:lnTo>
                <a:lnTo>
                  <a:pt x="970862" y="37830"/>
                </a:lnTo>
                <a:lnTo>
                  <a:pt x="924796" y="24491"/>
                </a:lnTo>
                <a:lnTo>
                  <a:pt x="877197" y="13933"/>
                </a:lnTo>
                <a:lnTo>
                  <a:pt x="828754" y="6358"/>
                </a:lnTo>
                <a:lnTo>
                  <a:pt x="829171" y="6358"/>
                </a:lnTo>
                <a:lnTo>
                  <a:pt x="777987" y="1607"/>
                </a:lnTo>
                <a:lnTo>
                  <a:pt x="778523" y="1607"/>
                </a:lnTo>
                <a:lnTo>
                  <a:pt x="726009" y="0"/>
                </a:lnTo>
                <a:close/>
              </a:path>
              <a:path w="1447800" h="1436370">
                <a:moveTo>
                  <a:pt x="1380721" y="389632"/>
                </a:moveTo>
                <a:lnTo>
                  <a:pt x="721171" y="389632"/>
                </a:lnTo>
                <a:lnTo>
                  <a:pt x="768364" y="393586"/>
                </a:lnTo>
                <a:lnTo>
                  <a:pt x="812376" y="405003"/>
                </a:lnTo>
                <a:lnTo>
                  <a:pt x="852787" y="423215"/>
                </a:lnTo>
                <a:lnTo>
                  <a:pt x="889176" y="447555"/>
                </a:lnTo>
                <a:lnTo>
                  <a:pt x="921122" y="477354"/>
                </a:lnTo>
                <a:lnTo>
                  <a:pt x="948203" y="511945"/>
                </a:lnTo>
                <a:lnTo>
                  <a:pt x="969999" y="550660"/>
                </a:lnTo>
                <a:lnTo>
                  <a:pt x="986089" y="592830"/>
                </a:lnTo>
                <a:lnTo>
                  <a:pt x="996052" y="637789"/>
                </a:lnTo>
                <a:lnTo>
                  <a:pt x="999466" y="684869"/>
                </a:lnTo>
                <a:lnTo>
                  <a:pt x="999466" y="689717"/>
                </a:lnTo>
                <a:lnTo>
                  <a:pt x="996318" y="736070"/>
                </a:lnTo>
                <a:lnTo>
                  <a:pt x="987057" y="780319"/>
                </a:lnTo>
                <a:lnTo>
                  <a:pt x="971959" y="821810"/>
                </a:lnTo>
                <a:lnTo>
                  <a:pt x="951299" y="859888"/>
                </a:lnTo>
                <a:lnTo>
                  <a:pt x="925355" y="893902"/>
                </a:lnTo>
                <a:lnTo>
                  <a:pt x="894401" y="923196"/>
                </a:lnTo>
                <a:lnTo>
                  <a:pt x="858713" y="947118"/>
                </a:lnTo>
                <a:lnTo>
                  <a:pt x="818568" y="965015"/>
                </a:lnTo>
                <a:lnTo>
                  <a:pt x="774242" y="976232"/>
                </a:lnTo>
                <a:lnTo>
                  <a:pt x="726009" y="980116"/>
                </a:lnTo>
                <a:lnTo>
                  <a:pt x="1378207" y="980116"/>
                </a:lnTo>
                <a:lnTo>
                  <a:pt x="1404649" y="920083"/>
                </a:lnTo>
                <a:lnTo>
                  <a:pt x="1419700" y="875235"/>
                </a:lnTo>
                <a:lnTo>
                  <a:pt x="1431577" y="829159"/>
                </a:lnTo>
                <a:lnTo>
                  <a:pt x="1440181" y="781986"/>
                </a:lnTo>
                <a:lnTo>
                  <a:pt x="1445414" y="733846"/>
                </a:lnTo>
                <a:lnTo>
                  <a:pt x="1447181" y="684869"/>
                </a:lnTo>
                <a:lnTo>
                  <a:pt x="1447181" y="680031"/>
                </a:lnTo>
                <a:lnTo>
                  <a:pt x="1445618" y="633803"/>
                </a:lnTo>
                <a:lnTo>
                  <a:pt x="1441095" y="589425"/>
                </a:lnTo>
                <a:lnTo>
                  <a:pt x="1440986" y="588360"/>
                </a:lnTo>
                <a:lnTo>
                  <a:pt x="1433364" y="543808"/>
                </a:lnTo>
                <a:lnTo>
                  <a:pt x="1422834" y="500252"/>
                </a:lnTo>
                <a:lnTo>
                  <a:pt x="1409476" y="457797"/>
                </a:lnTo>
                <a:lnTo>
                  <a:pt x="1393371" y="416548"/>
                </a:lnTo>
                <a:lnTo>
                  <a:pt x="1380721" y="389632"/>
                </a:lnTo>
                <a:close/>
              </a:path>
            </a:pathLst>
          </a:custGeom>
          <a:solidFill>
            <a:srgbClr val="8DBF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8932863" y="5414016"/>
            <a:ext cx="492759" cy="357505"/>
          </a:xfrm>
          <a:custGeom>
            <a:avLst/>
            <a:gdLst/>
            <a:ahLst/>
            <a:cxnLst/>
            <a:rect l="l" t="t" r="r" b="b"/>
            <a:pathLst>
              <a:path w="492759" h="357504">
                <a:moveTo>
                  <a:pt x="489699" y="60782"/>
                </a:moveTo>
                <a:lnTo>
                  <a:pt x="479501" y="0"/>
                </a:lnTo>
                <a:lnTo>
                  <a:pt x="10198" y="0"/>
                </a:lnTo>
                <a:lnTo>
                  <a:pt x="10198" y="62484"/>
                </a:lnTo>
                <a:lnTo>
                  <a:pt x="293306" y="62484"/>
                </a:lnTo>
                <a:lnTo>
                  <a:pt x="0" y="163741"/>
                </a:lnTo>
                <a:lnTo>
                  <a:pt x="20396" y="222808"/>
                </a:lnTo>
                <a:lnTo>
                  <a:pt x="489699" y="60782"/>
                </a:lnTo>
                <a:close/>
              </a:path>
              <a:path w="492759" h="357504">
                <a:moveTo>
                  <a:pt x="492175" y="193459"/>
                </a:moveTo>
                <a:lnTo>
                  <a:pt x="471779" y="134404"/>
                </a:lnTo>
                <a:lnTo>
                  <a:pt x="2476" y="296430"/>
                </a:lnTo>
                <a:lnTo>
                  <a:pt x="12674" y="357200"/>
                </a:lnTo>
                <a:lnTo>
                  <a:pt x="481977" y="357200"/>
                </a:lnTo>
                <a:lnTo>
                  <a:pt x="481977" y="294716"/>
                </a:lnTo>
                <a:lnTo>
                  <a:pt x="198869" y="294716"/>
                </a:lnTo>
                <a:lnTo>
                  <a:pt x="492175" y="193459"/>
                </a:lnTo>
                <a:close/>
              </a:path>
            </a:pathLst>
          </a:custGeom>
          <a:solidFill>
            <a:srgbClr val="8DBF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3" name="object 13"/>
          <p:cNvGrpSpPr/>
          <p:nvPr/>
        </p:nvGrpSpPr>
        <p:grpSpPr>
          <a:xfrm>
            <a:off x="0" y="0"/>
            <a:ext cx="2312035" cy="2731135"/>
            <a:chOff x="0" y="0"/>
            <a:chExt cx="2312035" cy="2731135"/>
          </a:xfrm>
        </p:grpSpPr>
        <p:sp>
          <p:nvSpPr>
            <p:cNvPr id="14" name="object 14"/>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826617" y="895825"/>
              <a:ext cx="1485900" cy="1440180"/>
            </a:xfrm>
            <a:custGeom>
              <a:avLst/>
              <a:gdLst/>
              <a:ahLst/>
              <a:cxnLst/>
              <a:rect l="l" t="t" r="r" b="b"/>
              <a:pathLst>
                <a:path w="1485900" h="1440180">
                  <a:moveTo>
                    <a:pt x="1485328" y="13055"/>
                  </a:moveTo>
                  <a:lnTo>
                    <a:pt x="1471688" y="13055"/>
                  </a:lnTo>
                  <a:lnTo>
                    <a:pt x="1471688" y="1427391"/>
                  </a:lnTo>
                  <a:lnTo>
                    <a:pt x="1485328" y="1427391"/>
                  </a:lnTo>
                  <a:lnTo>
                    <a:pt x="1485328" y="13055"/>
                  </a:lnTo>
                  <a:close/>
                </a:path>
                <a:path w="1485900" h="1440180">
                  <a:moveTo>
                    <a:pt x="1485328" y="0"/>
                  </a:moveTo>
                  <a:lnTo>
                    <a:pt x="0" y="0"/>
                  </a:lnTo>
                  <a:lnTo>
                    <a:pt x="0" y="12700"/>
                  </a:lnTo>
                  <a:lnTo>
                    <a:pt x="0" y="1427480"/>
                  </a:lnTo>
                  <a:lnTo>
                    <a:pt x="0" y="1440180"/>
                  </a:lnTo>
                  <a:lnTo>
                    <a:pt x="1485328" y="1440180"/>
                  </a:lnTo>
                  <a:lnTo>
                    <a:pt x="1485328" y="1427480"/>
                  </a:lnTo>
                  <a:lnTo>
                    <a:pt x="13627" y="1427480"/>
                  </a:lnTo>
                  <a:lnTo>
                    <a:pt x="13627" y="12700"/>
                  </a:lnTo>
                  <a:lnTo>
                    <a:pt x="1485328" y="12700"/>
                  </a:lnTo>
                  <a:lnTo>
                    <a:pt x="1485328" y="0"/>
                  </a:lnTo>
                  <a:close/>
                </a:path>
              </a:pathLst>
            </a:custGeom>
            <a:solidFill>
              <a:srgbClr val="0077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421495" y="2336431"/>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8DBF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object 17"/>
          <p:cNvGrpSpPr/>
          <p:nvPr/>
        </p:nvGrpSpPr>
        <p:grpSpPr>
          <a:xfrm>
            <a:off x="17792149" y="8471888"/>
            <a:ext cx="2312035" cy="2837180"/>
            <a:chOff x="17792149" y="8471888"/>
            <a:chExt cx="2312035" cy="2837180"/>
          </a:xfrm>
        </p:grpSpPr>
        <p:sp>
          <p:nvSpPr>
            <p:cNvPr id="18" name="object 18"/>
            <p:cNvSpPr/>
            <p:nvPr/>
          </p:nvSpPr>
          <p:spPr>
            <a:xfrm>
              <a:off x="18464767" y="9656700"/>
              <a:ext cx="1639570" cy="1652270"/>
            </a:xfrm>
            <a:custGeom>
              <a:avLst/>
              <a:gdLst/>
              <a:ahLst/>
              <a:cxnLst/>
              <a:rect l="l" t="t" r="r" b="b"/>
              <a:pathLst>
                <a:path w="1639569" h="1652270">
                  <a:moveTo>
                    <a:pt x="1639321" y="0"/>
                  </a:moveTo>
                  <a:lnTo>
                    <a:pt x="0" y="0"/>
                  </a:lnTo>
                  <a:lnTo>
                    <a:pt x="0" y="1651855"/>
                  </a:lnTo>
                  <a:lnTo>
                    <a:pt x="1639321" y="1651855"/>
                  </a:lnTo>
                  <a:lnTo>
                    <a:pt x="163932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7792142" y="8881585"/>
              <a:ext cx="1485900" cy="1496060"/>
            </a:xfrm>
            <a:custGeom>
              <a:avLst/>
              <a:gdLst/>
              <a:ahLst/>
              <a:cxnLst/>
              <a:rect l="l" t="t" r="r" b="b"/>
              <a:pathLst>
                <a:path w="1485900" h="1496059">
                  <a:moveTo>
                    <a:pt x="1485328" y="0"/>
                  </a:moveTo>
                  <a:lnTo>
                    <a:pt x="0" y="0"/>
                  </a:lnTo>
                  <a:lnTo>
                    <a:pt x="0" y="13970"/>
                  </a:lnTo>
                  <a:lnTo>
                    <a:pt x="0" y="1483360"/>
                  </a:lnTo>
                  <a:lnTo>
                    <a:pt x="0" y="1496060"/>
                  </a:lnTo>
                  <a:lnTo>
                    <a:pt x="1485328" y="1496060"/>
                  </a:lnTo>
                  <a:lnTo>
                    <a:pt x="1485328" y="1483360"/>
                  </a:lnTo>
                  <a:lnTo>
                    <a:pt x="13639" y="1483360"/>
                  </a:lnTo>
                  <a:lnTo>
                    <a:pt x="13639" y="13970"/>
                  </a:lnTo>
                  <a:lnTo>
                    <a:pt x="1471701" y="13970"/>
                  </a:lnTo>
                  <a:lnTo>
                    <a:pt x="1471701" y="1482852"/>
                  </a:lnTo>
                  <a:lnTo>
                    <a:pt x="1485328" y="1482852"/>
                  </a:lnTo>
                  <a:lnTo>
                    <a:pt x="1485328" y="13970"/>
                  </a:lnTo>
                  <a:lnTo>
                    <a:pt x="1485328" y="13652"/>
                  </a:lnTo>
                  <a:lnTo>
                    <a:pt x="1485328" y="0"/>
                  </a:lnTo>
                  <a:close/>
                </a:path>
              </a:pathLst>
            </a:custGeom>
            <a:solidFill>
              <a:srgbClr val="0077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19276093" y="8471888"/>
              <a:ext cx="407034" cy="410209"/>
            </a:xfrm>
            <a:custGeom>
              <a:avLst/>
              <a:gdLst/>
              <a:ahLst/>
              <a:cxnLst/>
              <a:rect l="l" t="t" r="r" b="b"/>
              <a:pathLst>
                <a:path w="407034" h="410209">
                  <a:moveTo>
                    <a:pt x="406511" y="0"/>
                  </a:moveTo>
                  <a:lnTo>
                    <a:pt x="0" y="0"/>
                  </a:lnTo>
                  <a:lnTo>
                    <a:pt x="0" y="409610"/>
                  </a:lnTo>
                  <a:lnTo>
                    <a:pt x="406511" y="409610"/>
                  </a:lnTo>
                  <a:lnTo>
                    <a:pt x="406511" y="0"/>
                  </a:lnTo>
                  <a:close/>
                </a:path>
              </a:pathLst>
            </a:custGeom>
            <a:solidFill>
              <a:srgbClr val="8DBF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Title 21">
            <a:extLst>
              <a:ext uri="{FF2B5EF4-FFF2-40B4-BE49-F238E27FC236}">
                <a16:creationId xmlns:a16="http://schemas.microsoft.com/office/drawing/2014/main" id="{69E89EB0-BFC9-F9BA-A44C-2C7875859F86}"/>
              </a:ext>
            </a:extLst>
          </p:cNvPr>
          <p:cNvSpPr>
            <a:spLocks noGrp="1"/>
          </p:cNvSpPr>
          <p:nvPr>
            <p:ph type="title"/>
          </p:nvPr>
        </p:nvSpPr>
        <p:spPr/>
        <p:txBody>
          <a:bodyPr/>
          <a:lstStyle/>
          <a:p>
            <a:endParaRPr lang="en-US"/>
          </a:p>
        </p:txBody>
      </p:sp>
      <p:sp>
        <p:nvSpPr>
          <p:cNvPr id="24" name="object 15">
            <a:extLst>
              <a:ext uri="{FF2B5EF4-FFF2-40B4-BE49-F238E27FC236}">
                <a16:creationId xmlns:a16="http://schemas.microsoft.com/office/drawing/2014/main" id="{62D44191-B32C-B7F7-75A5-F66D361AF5E5}"/>
              </a:ext>
            </a:extLst>
          </p:cNvPr>
          <p:cNvSpPr txBox="1">
            <a:spLocks/>
          </p:cNvSpPr>
          <p:nvPr/>
        </p:nvSpPr>
        <p:spPr>
          <a:xfrm>
            <a:off x="4941177" y="3665864"/>
            <a:ext cx="14008626" cy="3202727"/>
          </a:xfrm>
          <a:prstGeom prst="rect">
            <a:avLst/>
          </a:prstGeom>
        </p:spPr>
        <p:txBody>
          <a:bodyPr vert="horz" wrap="square" lIns="0" tIns="1708713" rIns="0" bIns="0" rtlCol="0" anchor="t">
            <a:spAutoFit/>
          </a:bodyPr>
          <a:lstStyle>
            <a:lvl1pPr>
              <a:defRPr sz="7400" b="0" i="0">
                <a:solidFill>
                  <a:srgbClr val="0D1746"/>
                </a:solidFill>
                <a:latin typeface="Arial Black"/>
                <a:ea typeface="+mj-ea"/>
                <a:cs typeface="Arial Black"/>
              </a:defRPr>
            </a:lvl1pPr>
          </a:lstStyle>
          <a:p>
            <a:pPr marL="6917055">
              <a:spcBef>
                <a:spcPts val="110"/>
              </a:spcBef>
            </a:pPr>
            <a:r>
              <a:rPr lang="en-US" sz="9600" dirty="0">
                <a:solidFill>
                  <a:srgbClr val="FFFFFF"/>
                </a:solidFill>
              </a:rPr>
              <a:t>2025</a:t>
            </a:r>
            <a:endParaRPr lang="en-US" sz="9600">
              <a:solidFill>
                <a:srgbClr val="FFFFFF"/>
              </a:solidFill>
            </a:endParaRPr>
          </a:p>
        </p:txBody>
      </p:sp>
    </p:spTree>
    <p:extLst>
      <p:ext uri="{BB962C8B-B14F-4D97-AF65-F5344CB8AC3E}">
        <p14:creationId xmlns:p14="http://schemas.microsoft.com/office/powerpoint/2010/main" val="3020273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4F4F7"/>
          </a:solidFill>
        </p:spPr>
        <p:txBody>
          <a:bodyPr wrap="square" lIns="0" tIns="0" rIns="0" bIns="0" rtlCol="0"/>
          <a:lstStyle/>
          <a:p>
            <a:endParaRPr/>
          </a:p>
        </p:txBody>
      </p:sp>
      <p:grpSp>
        <p:nvGrpSpPr>
          <p:cNvPr id="3" name="object 3"/>
          <p:cNvGrpSpPr/>
          <p:nvPr/>
        </p:nvGrpSpPr>
        <p:grpSpPr>
          <a:xfrm>
            <a:off x="0" y="8471888"/>
            <a:ext cx="2312035" cy="2837180"/>
            <a:chOff x="0" y="8471888"/>
            <a:chExt cx="2312035" cy="2837180"/>
          </a:xfrm>
        </p:grpSpPr>
        <p:sp>
          <p:nvSpPr>
            <p:cNvPr id="4" name="object 4"/>
            <p:cNvSpPr/>
            <p:nvPr/>
          </p:nvSpPr>
          <p:spPr>
            <a:xfrm>
              <a:off x="0" y="9656700"/>
              <a:ext cx="1639570" cy="1652270"/>
            </a:xfrm>
            <a:custGeom>
              <a:avLst/>
              <a:gdLst/>
              <a:ahLst/>
              <a:cxnLst/>
              <a:rect l="l" t="t" r="r" b="b"/>
              <a:pathLst>
                <a:path w="1639570" h="1652270">
                  <a:moveTo>
                    <a:pt x="1639332" y="0"/>
                  </a:moveTo>
                  <a:lnTo>
                    <a:pt x="0" y="0"/>
                  </a:lnTo>
                  <a:lnTo>
                    <a:pt x="0" y="1651855"/>
                  </a:lnTo>
                  <a:lnTo>
                    <a:pt x="1639332" y="1651855"/>
                  </a:lnTo>
                  <a:lnTo>
                    <a:pt x="1639332" y="0"/>
                  </a:lnTo>
                  <a:close/>
                </a:path>
              </a:pathLst>
            </a:custGeom>
            <a:solidFill>
              <a:srgbClr val="0077C6"/>
            </a:solidFill>
          </p:spPr>
          <p:txBody>
            <a:bodyPr wrap="square" lIns="0" tIns="0" rIns="0" bIns="0" rtlCol="0"/>
            <a:lstStyle/>
            <a:p>
              <a:endParaRPr/>
            </a:p>
          </p:txBody>
        </p:sp>
        <p:sp>
          <p:nvSpPr>
            <p:cNvPr id="5" name="object 5"/>
            <p:cNvSpPr/>
            <p:nvPr/>
          </p:nvSpPr>
          <p:spPr>
            <a:xfrm>
              <a:off x="421487" y="8471896"/>
              <a:ext cx="1891030" cy="1906270"/>
            </a:xfrm>
            <a:custGeom>
              <a:avLst/>
              <a:gdLst/>
              <a:ahLst/>
              <a:cxnLst/>
              <a:rect l="l" t="t" r="r" b="b"/>
              <a:pathLst>
                <a:path w="1891030" h="1906270">
                  <a:moveTo>
                    <a:pt x="406514" y="0"/>
                  </a:moveTo>
                  <a:lnTo>
                    <a:pt x="0" y="0"/>
                  </a:lnTo>
                  <a:lnTo>
                    <a:pt x="0" y="409613"/>
                  </a:lnTo>
                  <a:lnTo>
                    <a:pt x="406514" y="409613"/>
                  </a:lnTo>
                  <a:lnTo>
                    <a:pt x="406514" y="0"/>
                  </a:lnTo>
                  <a:close/>
                </a:path>
                <a:path w="1891030" h="1906270">
                  <a:moveTo>
                    <a:pt x="1890458" y="409689"/>
                  </a:moveTo>
                  <a:lnTo>
                    <a:pt x="405130" y="409689"/>
                  </a:lnTo>
                  <a:lnTo>
                    <a:pt x="405130" y="423659"/>
                  </a:lnTo>
                  <a:lnTo>
                    <a:pt x="405130" y="1893049"/>
                  </a:lnTo>
                  <a:lnTo>
                    <a:pt x="405130" y="1905749"/>
                  </a:lnTo>
                  <a:lnTo>
                    <a:pt x="1890458" y="1905749"/>
                  </a:lnTo>
                  <a:lnTo>
                    <a:pt x="1890458" y="1893049"/>
                  </a:lnTo>
                  <a:lnTo>
                    <a:pt x="418757" y="1893049"/>
                  </a:lnTo>
                  <a:lnTo>
                    <a:pt x="418757" y="423659"/>
                  </a:lnTo>
                  <a:lnTo>
                    <a:pt x="1876818" y="423659"/>
                  </a:lnTo>
                  <a:lnTo>
                    <a:pt x="1876818" y="1892541"/>
                  </a:lnTo>
                  <a:lnTo>
                    <a:pt x="1890458" y="1892541"/>
                  </a:lnTo>
                  <a:lnTo>
                    <a:pt x="1890458" y="423659"/>
                  </a:lnTo>
                  <a:lnTo>
                    <a:pt x="1890458" y="423341"/>
                  </a:lnTo>
                  <a:lnTo>
                    <a:pt x="1890458" y="409689"/>
                  </a:lnTo>
                  <a:close/>
                </a:path>
              </a:pathLst>
            </a:custGeom>
            <a:solidFill>
              <a:srgbClr val="0D1746"/>
            </a:solidFill>
          </p:spPr>
          <p:txBody>
            <a:bodyPr wrap="square" lIns="0" tIns="0" rIns="0" bIns="0" rtlCol="0"/>
            <a:lstStyle/>
            <a:p>
              <a:endParaRPr/>
            </a:p>
          </p:txBody>
        </p:sp>
      </p:grpSp>
      <p:sp>
        <p:nvSpPr>
          <p:cNvPr id="6" name="object 6"/>
          <p:cNvSpPr txBox="1"/>
          <p:nvPr/>
        </p:nvSpPr>
        <p:spPr>
          <a:xfrm>
            <a:off x="3304985" y="3560890"/>
            <a:ext cx="13483590" cy="4023995"/>
          </a:xfrm>
          <a:prstGeom prst="rect">
            <a:avLst/>
          </a:prstGeom>
        </p:spPr>
        <p:txBody>
          <a:bodyPr vert="horz" wrap="square" lIns="0" tIns="15240" rIns="0" bIns="0" rtlCol="0">
            <a:spAutoFit/>
          </a:bodyPr>
          <a:lstStyle/>
          <a:p>
            <a:pPr marR="10160" algn="ctr">
              <a:lnSpc>
                <a:spcPct val="100000"/>
              </a:lnSpc>
              <a:spcBef>
                <a:spcPts val="120"/>
              </a:spcBef>
            </a:pPr>
            <a:r>
              <a:rPr sz="7400" spc="-180">
                <a:solidFill>
                  <a:srgbClr val="0079C7"/>
                </a:solidFill>
                <a:latin typeface="Arial Black"/>
                <a:cs typeface="Arial Black"/>
              </a:rPr>
              <a:t>Speed</a:t>
            </a:r>
            <a:r>
              <a:rPr sz="7400" spc="-445">
                <a:solidFill>
                  <a:srgbClr val="0079C7"/>
                </a:solidFill>
                <a:latin typeface="Arial Black"/>
                <a:cs typeface="Arial Black"/>
              </a:rPr>
              <a:t> </a:t>
            </a:r>
            <a:r>
              <a:rPr sz="7400" spc="-114">
                <a:solidFill>
                  <a:srgbClr val="0079C7"/>
                </a:solidFill>
                <a:latin typeface="Arial Black"/>
                <a:cs typeface="Arial Black"/>
              </a:rPr>
              <a:t>roundtable:</a:t>
            </a:r>
            <a:endParaRPr sz="7400">
              <a:latin typeface="Arial Black"/>
              <a:cs typeface="Arial Black"/>
            </a:endParaRPr>
          </a:p>
          <a:p>
            <a:pPr marR="7620" algn="ctr">
              <a:lnSpc>
                <a:spcPct val="100000"/>
              </a:lnSpc>
              <a:spcBef>
                <a:spcPts val="25"/>
              </a:spcBef>
            </a:pPr>
            <a:r>
              <a:rPr sz="7400" spc="-235">
                <a:solidFill>
                  <a:srgbClr val="0079C7"/>
                </a:solidFill>
                <a:latin typeface="Arial Black"/>
                <a:cs typeface="Arial Black"/>
              </a:rPr>
              <a:t>Key</a:t>
            </a:r>
            <a:r>
              <a:rPr sz="7400" spc="-470">
                <a:solidFill>
                  <a:srgbClr val="0079C7"/>
                </a:solidFill>
                <a:latin typeface="Arial Black"/>
                <a:cs typeface="Arial Black"/>
              </a:rPr>
              <a:t> </a:t>
            </a:r>
            <a:r>
              <a:rPr sz="7400" spc="-245">
                <a:solidFill>
                  <a:srgbClr val="0079C7"/>
                </a:solidFill>
                <a:latin typeface="Arial Black"/>
                <a:cs typeface="Arial Black"/>
              </a:rPr>
              <a:t>takeaways</a:t>
            </a:r>
            <a:r>
              <a:rPr sz="7400" spc="-470">
                <a:solidFill>
                  <a:srgbClr val="0079C7"/>
                </a:solidFill>
                <a:latin typeface="Arial Black"/>
                <a:cs typeface="Arial Black"/>
              </a:rPr>
              <a:t> </a:t>
            </a:r>
            <a:r>
              <a:rPr sz="7400" spc="-150">
                <a:solidFill>
                  <a:srgbClr val="0079C7"/>
                </a:solidFill>
                <a:latin typeface="Arial Black"/>
                <a:cs typeface="Arial Black"/>
              </a:rPr>
              <a:t>and</a:t>
            </a:r>
            <a:r>
              <a:rPr sz="7400" spc="-465">
                <a:solidFill>
                  <a:srgbClr val="0079C7"/>
                </a:solidFill>
                <a:latin typeface="Arial Black"/>
                <a:cs typeface="Arial Black"/>
              </a:rPr>
              <a:t> </a:t>
            </a:r>
            <a:r>
              <a:rPr sz="7400" spc="-165">
                <a:solidFill>
                  <a:srgbClr val="0079C7"/>
                </a:solidFill>
                <a:latin typeface="Arial Black"/>
                <a:cs typeface="Arial Black"/>
              </a:rPr>
              <a:t>actions</a:t>
            </a:r>
            <a:endParaRPr sz="7400">
              <a:latin typeface="Arial Black"/>
              <a:cs typeface="Arial Black"/>
            </a:endParaRPr>
          </a:p>
          <a:p>
            <a:pPr marL="10795" algn="ctr">
              <a:lnSpc>
                <a:spcPct val="100000"/>
              </a:lnSpc>
              <a:spcBef>
                <a:spcPts val="3804"/>
              </a:spcBef>
            </a:pPr>
            <a:r>
              <a:rPr sz="4100" b="1">
                <a:solidFill>
                  <a:srgbClr val="0D1746"/>
                </a:solidFill>
                <a:latin typeface="Arial"/>
                <a:cs typeface="Arial"/>
              </a:rPr>
              <a:t>Duncan</a:t>
            </a:r>
            <a:r>
              <a:rPr sz="4100" b="1" spc="5">
                <a:solidFill>
                  <a:srgbClr val="0D1746"/>
                </a:solidFill>
                <a:latin typeface="Arial"/>
                <a:cs typeface="Arial"/>
              </a:rPr>
              <a:t> </a:t>
            </a:r>
            <a:r>
              <a:rPr sz="4100" b="1" spc="-10">
                <a:solidFill>
                  <a:srgbClr val="0D1746"/>
                </a:solidFill>
                <a:latin typeface="Arial"/>
                <a:cs typeface="Arial"/>
              </a:rPr>
              <a:t>Jones</a:t>
            </a:r>
            <a:endParaRPr sz="4100">
              <a:latin typeface="Arial"/>
              <a:cs typeface="Arial"/>
            </a:endParaRPr>
          </a:p>
          <a:p>
            <a:pPr marL="12065" algn="ctr">
              <a:lnSpc>
                <a:spcPct val="100000"/>
              </a:lnSpc>
              <a:spcBef>
                <a:spcPts val="25"/>
              </a:spcBef>
            </a:pPr>
            <a:r>
              <a:rPr sz="4100">
                <a:solidFill>
                  <a:srgbClr val="0D1746"/>
                </a:solidFill>
                <a:latin typeface="Arial"/>
                <a:cs typeface="Arial"/>
              </a:rPr>
              <a:t>Head</a:t>
            </a:r>
            <a:r>
              <a:rPr sz="4100" spc="-15">
                <a:solidFill>
                  <a:srgbClr val="0D1746"/>
                </a:solidFill>
                <a:latin typeface="Arial"/>
                <a:cs typeface="Arial"/>
              </a:rPr>
              <a:t> </a:t>
            </a:r>
            <a:r>
              <a:rPr sz="4100">
                <a:solidFill>
                  <a:srgbClr val="0D1746"/>
                </a:solidFill>
                <a:latin typeface="Arial"/>
                <a:cs typeface="Arial"/>
              </a:rPr>
              <a:t>of</a:t>
            </a:r>
            <a:r>
              <a:rPr sz="4100" spc="-15">
                <a:solidFill>
                  <a:srgbClr val="0D1746"/>
                </a:solidFill>
                <a:latin typeface="Arial"/>
                <a:cs typeface="Arial"/>
              </a:rPr>
              <a:t> </a:t>
            </a:r>
            <a:r>
              <a:rPr sz="4100">
                <a:solidFill>
                  <a:srgbClr val="0D1746"/>
                </a:solidFill>
                <a:latin typeface="Arial"/>
                <a:cs typeface="Arial"/>
              </a:rPr>
              <a:t>Strategic</a:t>
            </a:r>
            <a:r>
              <a:rPr sz="4100" spc="-15">
                <a:solidFill>
                  <a:srgbClr val="0D1746"/>
                </a:solidFill>
                <a:latin typeface="Arial"/>
                <a:cs typeface="Arial"/>
              </a:rPr>
              <a:t> </a:t>
            </a:r>
            <a:r>
              <a:rPr sz="4100">
                <a:solidFill>
                  <a:srgbClr val="0D1746"/>
                </a:solidFill>
                <a:latin typeface="Arial"/>
                <a:cs typeface="Arial"/>
              </a:rPr>
              <a:t>Relationships,</a:t>
            </a:r>
            <a:r>
              <a:rPr sz="4100" spc="-5">
                <a:solidFill>
                  <a:srgbClr val="0D1746"/>
                </a:solidFill>
                <a:latin typeface="Arial"/>
                <a:cs typeface="Arial"/>
              </a:rPr>
              <a:t> </a:t>
            </a:r>
            <a:r>
              <a:rPr sz="4100" spc="-20">
                <a:solidFill>
                  <a:srgbClr val="0D1746"/>
                </a:solidFill>
                <a:latin typeface="Arial"/>
                <a:cs typeface="Arial"/>
              </a:rPr>
              <a:t>Bupa</a:t>
            </a:r>
            <a:endParaRPr sz="4100">
              <a:latin typeface="Arial"/>
              <a:cs typeface="Arial"/>
            </a:endParaRPr>
          </a:p>
        </p:txBody>
      </p:sp>
      <p:sp>
        <p:nvSpPr>
          <p:cNvPr id="7" name="object 7"/>
          <p:cNvSpPr/>
          <p:nvPr/>
        </p:nvSpPr>
        <p:spPr>
          <a:xfrm>
            <a:off x="14385269" y="864717"/>
            <a:ext cx="231775" cy="830580"/>
          </a:xfrm>
          <a:custGeom>
            <a:avLst/>
            <a:gdLst/>
            <a:ahLst/>
            <a:cxnLst/>
            <a:rect l="l" t="t" r="r" b="b"/>
            <a:pathLst>
              <a:path w="231775" h="830580">
                <a:moveTo>
                  <a:pt x="231228" y="0"/>
                </a:moveTo>
                <a:lnTo>
                  <a:pt x="0" y="0"/>
                </a:lnTo>
                <a:lnTo>
                  <a:pt x="0" y="830079"/>
                </a:lnTo>
                <a:lnTo>
                  <a:pt x="231228" y="830079"/>
                </a:lnTo>
                <a:lnTo>
                  <a:pt x="231228" y="0"/>
                </a:lnTo>
                <a:close/>
              </a:path>
            </a:pathLst>
          </a:custGeom>
          <a:solidFill>
            <a:srgbClr val="0D1746"/>
          </a:solidFill>
        </p:spPr>
        <p:txBody>
          <a:bodyPr wrap="square" lIns="0" tIns="0" rIns="0" bIns="0" rtlCol="0"/>
          <a:lstStyle/>
          <a:p>
            <a:endParaRPr/>
          </a:p>
        </p:txBody>
      </p:sp>
      <p:sp>
        <p:nvSpPr>
          <p:cNvPr id="8" name="object 8"/>
          <p:cNvSpPr/>
          <p:nvPr/>
        </p:nvSpPr>
        <p:spPr>
          <a:xfrm>
            <a:off x="14663931" y="1039026"/>
            <a:ext cx="635635" cy="655955"/>
          </a:xfrm>
          <a:custGeom>
            <a:avLst/>
            <a:gdLst/>
            <a:ahLst/>
            <a:cxnLst/>
            <a:rect l="l" t="t" r="r" b="b"/>
            <a:pathLst>
              <a:path w="635634" h="655955">
                <a:moveTo>
                  <a:pt x="417411" y="0"/>
                </a:moveTo>
                <a:lnTo>
                  <a:pt x="366351" y="5730"/>
                </a:lnTo>
                <a:lnTo>
                  <a:pt x="322294" y="21364"/>
                </a:lnTo>
                <a:lnTo>
                  <a:pt x="284556" y="44569"/>
                </a:lnTo>
                <a:lnTo>
                  <a:pt x="252453" y="73010"/>
                </a:lnTo>
                <a:lnTo>
                  <a:pt x="225302" y="104352"/>
                </a:lnTo>
                <a:lnTo>
                  <a:pt x="225302" y="14229"/>
                </a:lnTo>
                <a:lnTo>
                  <a:pt x="0" y="14229"/>
                </a:lnTo>
                <a:lnTo>
                  <a:pt x="0" y="655760"/>
                </a:lnTo>
                <a:lnTo>
                  <a:pt x="225302" y="655760"/>
                </a:lnTo>
                <a:lnTo>
                  <a:pt x="225302" y="308315"/>
                </a:lnTo>
                <a:lnTo>
                  <a:pt x="232454" y="261936"/>
                </a:lnTo>
                <a:lnTo>
                  <a:pt x="252281" y="228121"/>
                </a:lnTo>
                <a:lnTo>
                  <a:pt x="282335" y="207424"/>
                </a:lnTo>
                <a:lnTo>
                  <a:pt x="320168" y="200402"/>
                </a:lnTo>
                <a:lnTo>
                  <a:pt x="356761" y="207424"/>
                </a:lnTo>
                <a:lnTo>
                  <a:pt x="385239" y="228121"/>
                </a:lnTo>
                <a:lnTo>
                  <a:pt x="403713" y="261936"/>
                </a:lnTo>
                <a:lnTo>
                  <a:pt x="410291" y="308315"/>
                </a:lnTo>
                <a:lnTo>
                  <a:pt x="410291" y="655760"/>
                </a:lnTo>
                <a:lnTo>
                  <a:pt x="635603" y="655760"/>
                </a:lnTo>
                <a:lnTo>
                  <a:pt x="635603" y="235982"/>
                </a:lnTo>
                <a:lnTo>
                  <a:pt x="631821" y="183964"/>
                </a:lnTo>
                <a:lnTo>
                  <a:pt x="620687" y="137575"/>
                </a:lnTo>
                <a:lnTo>
                  <a:pt x="602521" y="97217"/>
                </a:lnTo>
                <a:lnTo>
                  <a:pt x="577643" y="63293"/>
                </a:lnTo>
                <a:lnTo>
                  <a:pt x="546373" y="36207"/>
                </a:lnTo>
                <a:lnTo>
                  <a:pt x="509031" y="16360"/>
                </a:lnTo>
                <a:lnTo>
                  <a:pt x="465937" y="4157"/>
                </a:lnTo>
                <a:lnTo>
                  <a:pt x="417411" y="0"/>
                </a:lnTo>
                <a:close/>
              </a:path>
            </a:pathLst>
          </a:custGeom>
          <a:solidFill>
            <a:srgbClr val="0D1746"/>
          </a:solidFill>
        </p:spPr>
        <p:txBody>
          <a:bodyPr wrap="square" lIns="0" tIns="0" rIns="0" bIns="0" rtlCol="0"/>
          <a:lstStyle/>
          <a:p>
            <a:endParaRPr/>
          </a:p>
        </p:txBody>
      </p:sp>
      <p:sp>
        <p:nvSpPr>
          <p:cNvPr id="9" name="object 9"/>
          <p:cNvSpPr/>
          <p:nvPr/>
        </p:nvSpPr>
        <p:spPr>
          <a:xfrm>
            <a:off x="15350509" y="1039026"/>
            <a:ext cx="635635" cy="655955"/>
          </a:xfrm>
          <a:custGeom>
            <a:avLst/>
            <a:gdLst/>
            <a:ahLst/>
            <a:cxnLst/>
            <a:rect l="l" t="t" r="r" b="b"/>
            <a:pathLst>
              <a:path w="635634" h="655955">
                <a:moveTo>
                  <a:pt x="417411" y="0"/>
                </a:moveTo>
                <a:lnTo>
                  <a:pt x="366355" y="5730"/>
                </a:lnTo>
                <a:lnTo>
                  <a:pt x="322299" y="21364"/>
                </a:lnTo>
                <a:lnTo>
                  <a:pt x="284561" y="44569"/>
                </a:lnTo>
                <a:lnTo>
                  <a:pt x="252459" y="73010"/>
                </a:lnTo>
                <a:lnTo>
                  <a:pt x="225312" y="104352"/>
                </a:lnTo>
                <a:lnTo>
                  <a:pt x="225312" y="14229"/>
                </a:lnTo>
                <a:lnTo>
                  <a:pt x="0" y="14229"/>
                </a:lnTo>
                <a:lnTo>
                  <a:pt x="0" y="655760"/>
                </a:lnTo>
                <a:lnTo>
                  <a:pt x="225312" y="655760"/>
                </a:lnTo>
                <a:lnTo>
                  <a:pt x="225312" y="308315"/>
                </a:lnTo>
                <a:lnTo>
                  <a:pt x="232463" y="261936"/>
                </a:lnTo>
                <a:lnTo>
                  <a:pt x="252288" y="228121"/>
                </a:lnTo>
                <a:lnTo>
                  <a:pt x="282341" y="207424"/>
                </a:lnTo>
                <a:lnTo>
                  <a:pt x="320178" y="200402"/>
                </a:lnTo>
                <a:lnTo>
                  <a:pt x="356769" y="207424"/>
                </a:lnTo>
                <a:lnTo>
                  <a:pt x="385244" y="228121"/>
                </a:lnTo>
                <a:lnTo>
                  <a:pt x="403714" y="261936"/>
                </a:lnTo>
                <a:lnTo>
                  <a:pt x="410291" y="308315"/>
                </a:lnTo>
                <a:lnTo>
                  <a:pt x="410291" y="655760"/>
                </a:lnTo>
                <a:lnTo>
                  <a:pt x="635603" y="655760"/>
                </a:lnTo>
                <a:lnTo>
                  <a:pt x="635603" y="235982"/>
                </a:lnTo>
                <a:lnTo>
                  <a:pt x="631821" y="183964"/>
                </a:lnTo>
                <a:lnTo>
                  <a:pt x="620688" y="137575"/>
                </a:lnTo>
                <a:lnTo>
                  <a:pt x="602523" y="97217"/>
                </a:lnTo>
                <a:lnTo>
                  <a:pt x="577647" y="63293"/>
                </a:lnTo>
                <a:lnTo>
                  <a:pt x="546378" y="36207"/>
                </a:lnTo>
                <a:lnTo>
                  <a:pt x="509036" y="16360"/>
                </a:lnTo>
                <a:lnTo>
                  <a:pt x="465940" y="4157"/>
                </a:lnTo>
                <a:lnTo>
                  <a:pt x="417411" y="0"/>
                </a:lnTo>
                <a:close/>
              </a:path>
            </a:pathLst>
          </a:custGeom>
          <a:solidFill>
            <a:srgbClr val="0D1746"/>
          </a:solidFill>
        </p:spPr>
        <p:txBody>
          <a:bodyPr wrap="square" lIns="0" tIns="0" rIns="0" bIns="0" rtlCol="0"/>
          <a:lstStyle/>
          <a:p>
            <a:endParaRPr/>
          </a:p>
        </p:txBody>
      </p:sp>
      <p:sp>
        <p:nvSpPr>
          <p:cNvPr id="10" name="object 10"/>
          <p:cNvSpPr/>
          <p:nvPr/>
        </p:nvSpPr>
        <p:spPr>
          <a:xfrm>
            <a:off x="18108727" y="890802"/>
            <a:ext cx="450850" cy="817244"/>
          </a:xfrm>
          <a:custGeom>
            <a:avLst/>
            <a:gdLst/>
            <a:ahLst/>
            <a:cxnLst/>
            <a:rect l="l" t="t" r="r" b="b"/>
            <a:pathLst>
              <a:path w="450850" h="817244">
                <a:moveTo>
                  <a:pt x="301195" y="0"/>
                </a:moveTo>
                <a:lnTo>
                  <a:pt x="75892" y="0"/>
                </a:lnTo>
                <a:lnTo>
                  <a:pt x="75892" y="162455"/>
                </a:lnTo>
                <a:lnTo>
                  <a:pt x="0" y="162455"/>
                </a:lnTo>
                <a:lnTo>
                  <a:pt x="0" y="343884"/>
                </a:lnTo>
                <a:lnTo>
                  <a:pt x="75892" y="343884"/>
                </a:lnTo>
                <a:lnTo>
                  <a:pt x="75892" y="604766"/>
                </a:lnTo>
                <a:lnTo>
                  <a:pt x="79621" y="657806"/>
                </a:lnTo>
                <a:lnTo>
                  <a:pt x="90604" y="702467"/>
                </a:lnTo>
                <a:lnTo>
                  <a:pt x="108535" y="739151"/>
                </a:lnTo>
                <a:lnTo>
                  <a:pt x="164020" y="790204"/>
                </a:lnTo>
                <a:lnTo>
                  <a:pt x="200962" y="805377"/>
                </a:lnTo>
                <a:lnTo>
                  <a:pt x="243630" y="814186"/>
                </a:lnTo>
                <a:lnTo>
                  <a:pt x="291718" y="817032"/>
                </a:lnTo>
                <a:lnTo>
                  <a:pt x="337014" y="814457"/>
                </a:lnTo>
                <a:lnTo>
                  <a:pt x="378424" y="807101"/>
                </a:lnTo>
                <a:lnTo>
                  <a:pt x="415610" y="795519"/>
                </a:lnTo>
                <a:lnTo>
                  <a:pt x="448237" y="780269"/>
                </a:lnTo>
                <a:lnTo>
                  <a:pt x="448237" y="603583"/>
                </a:lnTo>
                <a:lnTo>
                  <a:pt x="427564" y="612422"/>
                </a:lnTo>
                <a:lnTo>
                  <a:pt x="406443" y="619146"/>
                </a:lnTo>
                <a:lnTo>
                  <a:pt x="384874" y="623423"/>
                </a:lnTo>
                <a:lnTo>
                  <a:pt x="362858" y="624923"/>
                </a:lnTo>
                <a:lnTo>
                  <a:pt x="335717" y="621254"/>
                </a:lnTo>
                <a:lnTo>
                  <a:pt x="316465" y="609804"/>
                </a:lnTo>
                <a:lnTo>
                  <a:pt x="304994" y="589906"/>
                </a:lnTo>
                <a:lnTo>
                  <a:pt x="301195" y="560893"/>
                </a:lnTo>
                <a:lnTo>
                  <a:pt x="301195" y="343884"/>
                </a:lnTo>
                <a:lnTo>
                  <a:pt x="450604" y="343884"/>
                </a:lnTo>
                <a:lnTo>
                  <a:pt x="450604" y="162455"/>
                </a:lnTo>
                <a:lnTo>
                  <a:pt x="301195" y="162455"/>
                </a:lnTo>
                <a:lnTo>
                  <a:pt x="301195" y="0"/>
                </a:lnTo>
                <a:close/>
              </a:path>
            </a:pathLst>
          </a:custGeom>
          <a:solidFill>
            <a:srgbClr val="0D1746"/>
          </a:solidFill>
        </p:spPr>
        <p:txBody>
          <a:bodyPr wrap="square" lIns="0" tIns="0" rIns="0" bIns="0" rtlCol="0"/>
          <a:lstStyle/>
          <a:p>
            <a:endParaRPr/>
          </a:p>
        </p:txBody>
      </p:sp>
      <p:sp>
        <p:nvSpPr>
          <p:cNvPr id="11" name="object 11"/>
          <p:cNvSpPr/>
          <p:nvPr/>
        </p:nvSpPr>
        <p:spPr>
          <a:xfrm>
            <a:off x="18606775" y="1039031"/>
            <a:ext cx="647700" cy="671195"/>
          </a:xfrm>
          <a:custGeom>
            <a:avLst/>
            <a:gdLst/>
            <a:ahLst/>
            <a:cxnLst/>
            <a:rect l="l" t="t" r="r" b="b"/>
            <a:pathLst>
              <a:path w="647700" h="671194">
                <a:moveTo>
                  <a:pt x="323728" y="0"/>
                </a:moveTo>
                <a:lnTo>
                  <a:pt x="273423" y="3593"/>
                </a:lnTo>
                <a:lnTo>
                  <a:pt x="226235" y="14044"/>
                </a:lnTo>
                <a:lnTo>
                  <a:pt x="182517" y="30862"/>
                </a:lnTo>
                <a:lnTo>
                  <a:pt x="142620" y="53554"/>
                </a:lnTo>
                <a:lnTo>
                  <a:pt x="106899" y="81629"/>
                </a:lnTo>
                <a:lnTo>
                  <a:pt x="75705" y="114596"/>
                </a:lnTo>
                <a:lnTo>
                  <a:pt x="49392" y="151961"/>
                </a:lnTo>
                <a:lnTo>
                  <a:pt x="28312" y="193234"/>
                </a:lnTo>
                <a:lnTo>
                  <a:pt x="12818" y="237923"/>
                </a:lnTo>
                <a:lnTo>
                  <a:pt x="3263" y="285536"/>
                </a:lnTo>
                <a:lnTo>
                  <a:pt x="0" y="335581"/>
                </a:lnTo>
                <a:lnTo>
                  <a:pt x="0" y="337958"/>
                </a:lnTo>
                <a:lnTo>
                  <a:pt x="2865" y="385518"/>
                </a:lnTo>
                <a:lnTo>
                  <a:pt x="11473" y="431814"/>
                </a:lnTo>
                <a:lnTo>
                  <a:pt x="25384" y="474068"/>
                </a:lnTo>
                <a:lnTo>
                  <a:pt x="44358" y="512889"/>
                </a:lnTo>
                <a:lnTo>
                  <a:pt x="68109" y="548036"/>
                </a:lnTo>
                <a:lnTo>
                  <a:pt x="96347" y="579272"/>
                </a:lnTo>
                <a:lnTo>
                  <a:pt x="128786" y="606358"/>
                </a:lnTo>
                <a:lnTo>
                  <a:pt x="165135" y="629055"/>
                </a:lnTo>
                <a:lnTo>
                  <a:pt x="205108" y="647123"/>
                </a:lnTo>
                <a:lnTo>
                  <a:pt x="248416" y="660325"/>
                </a:lnTo>
                <a:lnTo>
                  <a:pt x="294771" y="668421"/>
                </a:lnTo>
                <a:lnTo>
                  <a:pt x="343884" y="671173"/>
                </a:lnTo>
                <a:lnTo>
                  <a:pt x="396410" y="668054"/>
                </a:lnTo>
                <a:lnTo>
                  <a:pt x="444352" y="659003"/>
                </a:lnTo>
                <a:lnTo>
                  <a:pt x="487917" y="644477"/>
                </a:lnTo>
                <a:lnTo>
                  <a:pt x="527312" y="624930"/>
                </a:lnTo>
                <a:lnTo>
                  <a:pt x="562746" y="600820"/>
                </a:lnTo>
                <a:lnTo>
                  <a:pt x="594425" y="572604"/>
                </a:lnTo>
                <a:lnTo>
                  <a:pt x="622556" y="540737"/>
                </a:lnTo>
                <a:lnTo>
                  <a:pt x="576761" y="502790"/>
                </a:lnTo>
                <a:lnTo>
                  <a:pt x="355748" y="502790"/>
                </a:lnTo>
                <a:lnTo>
                  <a:pt x="307053" y="496138"/>
                </a:lnTo>
                <a:lnTo>
                  <a:pt x="266807" y="476255"/>
                </a:lnTo>
                <a:lnTo>
                  <a:pt x="236344" y="443253"/>
                </a:lnTo>
                <a:lnTo>
                  <a:pt x="216998" y="397244"/>
                </a:lnTo>
                <a:lnTo>
                  <a:pt x="646273" y="397244"/>
                </a:lnTo>
                <a:lnTo>
                  <a:pt x="646908" y="386364"/>
                </a:lnTo>
                <a:lnTo>
                  <a:pt x="646957" y="385518"/>
                </a:lnTo>
                <a:lnTo>
                  <a:pt x="647308" y="373681"/>
                </a:lnTo>
                <a:lnTo>
                  <a:pt x="647438" y="362065"/>
                </a:lnTo>
                <a:lnTo>
                  <a:pt x="647456" y="351005"/>
                </a:lnTo>
                <a:lnTo>
                  <a:pt x="645321" y="304490"/>
                </a:lnTo>
                <a:lnTo>
                  <a:pt x="642129" y="282221"/>
                </a:lnTo>
                <a:lnTo>
                  <a:pt x="213448" y="282221"/>
                </a:lnTo>
                <a:lnTo>
                  <a:pt x="227528" y="234547"/>
                </a:lnTo>
                <a:lnTo>
                  <a:pt x="251392" y="197881"/>
                </a:lnTo>
                <a:lnTo>
                  <a:pt x="284151" y="174334"/>
                </a:lnTo>
                <a:lnTo>
                  <a:pt x="324911" y="166015"/>
                </a:lnTo>
                <a:lnTo>
                  <a:pt x="607430" y="166015"/>
                </a:lnTo>
                <a:lnTo>
                  <a:pt x="593056" y="138772"/>
                </a:lnTo>
                <a:lnTo>
                  <a:pt x="568749" y="104796"/>
                </a:lnTo>
                <a:lnTo>
                  <a:pt x="539822" y="74748"/>
                </a:lnTo>
                <a:lnTo>
                  <a:pt x="506214" y="49101"/>
                </a:lnTo>
                <a:lnTo>
                  <a:pt x="467862" y="28329"/>
                </a:lnTo>
                <a:lnTo>
                  <a:pt x="424705" y="12906"/>
                </a:lnTo>
                <a:lnTo>
                  <a:pt x="376681" y="3305"/>
                </a:lnTo>
                <a:lnTo>
                  <a:pt x="323728" y="0"/>
                </a:lnTo>
                <a:close/>
              </a:path>
              <a:path w="647700" h="671194">
                <a:moveTo>
                  <a:pt x="498047" y="437567"/>
                </a:moveTo>
                <a:lnTo>
                  <a:pt x="463805" y="466767"/>
                </a:lnTo>
                <a:lnTo>
                  <a:pt x="429564" y="487075"/>
                </a:lnTo>
                <a:lnTo>
                  <a:pt x="393989" y="498935"/>
                </a:lnTo>
                <a:lnTo>
                  <a:pt x="355748" y="502790"/>
                </a:lnTo>
                <a:lnTo>
                  <a:pt x="576761" y="502790"/>
                </a:lnTo>
                <a:lnTo>
                  <a:pt x="498047" y="437567"/>
                </a:lnTo>
                <a:close/>
              </a:path>
              <a:path w="647700" h="671194">
                <a:moveTo>
                  <a:pt x="607430" y="166015"/>
                </a:moveTo>
                <a:lnTo>
                  <a:pt x="324911" y="166015"/>
                </a:lnTo>
                <a:lnTo>
                  <a:pt x="367175" y="174167"/>
                </a:lnTo>
                <a:lnTo>
                  <a:pt x="400657" y="197437"/>
                </a:lnTo>
                <a:lnTo>
                  <a:pt x="424135" y="234048"/>
                </a:lnTo>
                <a:lnTo>
                  <a:pt x="436384" y="282221"/>
                </a:lnTo>
                <a:lnTo>
                  <a:pt x="642129" y="282221"/>
                </a:lnTo>
                <a:lnTo>
                  <a:pt x="638876" y="259536"/>
                </a:lnTo>
                <a:lnTo>
                  <a:pt x="628058" y="216616"/>
                </a:lnTo>
                <a:lnTo>
                  <a:pt x="612805" y="176204"/>
                </a:lnTo>
                <a:lnTo>
                  <a:pt x="607430" y="166015"/>
                </a:lnTo>
                <a:close/>
              </a:path>
            </a:pathLst>
          </a:custGeom>
          <a:solidFill>
            <a:srgbClr val="0D1746"/>
          </a:solidFill>
        </p:spPr>
        <p:txBody>
          <a:bodyPr wrap="square" lIns="0" tIns="0" rIns="0" bIns="0" rtlCol="0"/>
          <a:lstStyle/>
          <a:p>
            <a:endParaRPr/>
          </a:p>
        </p:txBody>
      </p:sp>
      <p:grpSp>
        <p:nvGrpSpPr>
          <p:cNvPr id="12" name="object 12"/>
          <p:cNvGrpSpPr/>
          <p:nvPr/>
        </p:nvGrpSpPr>
        <p:grpSpPr>
          <a:xfrm>
            <a:off x="16041834" y="1039029"/>
            <a:ext cx="2016125" cy="1014730"/>
            <a:chOff x="16041834" y="1039029"/>
            <a:chExt cx="2016125" cy="1014730"/>
          </a:xfrm>
        </p:grpSpPr>
        <p:sp>
          <p:nvSpPr>
            <p:cNvPr id="13" name="object 13"/>
            <p:cNvSpPr/>
            <p:nvPr/>
          </p:nvSpPr>
          <p:spPr>
            <a:xfrm>
              <a:off x="16709442" y="1043780"/>
              <a:ext cx="1348740" cy="665480"/>
            </a:xfrm>
            <a:custGeom>
              <a:avLst/>
              <a:gdLst/>
              <a:ahLst/>
              <a:cxnLst/>
              <a:rect l="l" t="t" r="r" b="b"/>
              <a:pathLst>
                <a:path w="1348740" h="665480">
                  <a:moveTo>
                    <a:pt x="717423" y="9486"/>
                  </a:moveTo>
                  <a:lnTo>
                    <a:pt x="483819" y="9486"/>
                  </a:lnTo>
                  <a:lnTo>
                    <a:pt x="360489" y="384200"/>
                  </a:lnTo>
                  <a:lnTo>
                    <a:pt x="237159" y="9486"/>
                  </a:lnTo>
                  <a:lnTo>
                    <a:pt x="0" y="9486"/>
                  </a:lnTo>
                  <a:lnTo>
                    <a:pt x="256133" y="655751"/>
                  </a:lnTo>
                  <a:lnTo>
                    <a:pt x="461289" y="655751"/>
                  </a:lnTo>
                  <a:lnTo>
                    <a:pt x="717423" y="9486"/>
                  </a:lnTo>
                  <a:close/>
                </a:path>
                <a:path w="1348740" h="665480">
                  <a:moveTo>
                    <a:pt x="1348282" y="282219"/>
                  </a:moveTo>
                  <a:lnTo>
                    <a:pt x="1344371" y="218998"/>
                  </a:lnTo>
                  <a:lnTo>
                    <a:pt x="1334122" y="173126"/>
                  </a:lnTo>
                  <a:lnTo>
                    <a:pt x="1310767" y="117462"/>
                  </a:lnTo>
                  <a:lnTo>
                    <a:pt x="1279499" y="78257"/>
                  </a:lnTo>
                  <a:lnTo>
                    <a:pt x="1245565" y="50546"/>
                  </a:lnTo>
                  <a:lnTo>
                    <a:pt x="1204620" y="28689"/>
                  </a:lnTo>
                  <a:lnTo>
                    <a:pt x="1156220" y="12865"/>
                  </a:lnTo>
                  <a:lnTo>
                    <a:pt x="1128903" y="8204"/>
                  </a:lnTo>
                  <a:lnTo>
                    <a:pt x="1128903" y="388950"/>
                  </a:lnTo>
                  <a:lnTo>
                    <a:pt x="1128903" y="418592"/>
                  </a:lnTo>
                  <a:lnTo>
                    <a:pt x="1120660" y="462102"/>
                  </a:lnTo>
                  <a:lnTo>
                    <a:pt x="1097635" y="495376"/>
                  </a:lnTo>
                  <a:lnTo>
                    <a:pt x="1062367" y="516648"/>
                  </a:lnTo>
                  <a:lnTo>
                    <a:pt x="1017435" y="524129"/>
                  </a:lnTo>
                  <a:lnTo>
                    <a:pt x="985520" y="519366"/>
                  </a:lnTo>
                  <a:lnTo>
                    <a:pt x="960374" y="505599"/>
                  </a:lnTo>
                  <a:lnTo>
                    <a:pt x="943902" y="483603"/>
                  </a:lnTo>
                  <a:lnTo>
                    <a:pt x="937996" y="454164"/>
                  </a:lnTo>
                  <a:lnTo>
                    <a:pt x="937996" y="451802"/>
                  </a:lnTo>
                  <a:lnTo>
                    <a:pt x="944943" y="419366"/>
                  </a:lnTo>
                  <a:lnTo>
                    <a:pt x="965123" y="394284"/>
                  </a:lnTo>
                  <a:lnTo>
                    <a:pt x="997521" y="378091"/>
                  </a:lnTo>
                  <a:lnTo>
                    <a:pt x="1041158" y="372338"/>
                  </a:lnTo>
                  <a:lnTo>
                    <a:pt x="1065707" y="373608"/>
                  </a:lnTo>
                  <a:lnTo>
                    <a:pt x="1089037" y="377088"/>
                  </a:lnTo>
                  <a:lnTo>
                    <a:pt x="1110361" y="382358"/>
                  </a:lnTo>
                  <a:lnTo>
                    <a:pt x="1128903" y="388950"/>
                  </a:lnTo>
                  <a:lnTo>
                    <a:pt x="1128903" y="8204"/>
                  </a:lnTo>
                  <a:lnTo>
                    <a:pt x="1099908" y="3238"/>
                  </a:lnTo>
                  <a:lnTo>
                    <a:pt x="1035227" y="0"/>
                  </a:lnTo>
                  <a:lnTo>
                    <a:pt x="972820" y="2336"/>
                  </a:lnTo>
                  <a:lnTo>
                    <a:pt x="917003" y="8991"/>
                  </a:lnTo>
                  <a:lnTo>
                    <a:pt x="866432" y="19469"/>
                  </a:lnTo>
                  <a:lnTo>
                    <a:pt x="819734" y="33235"/>
                  </a:lnTo>
                  <a:lnTo>
                    <a:pt x="775525" y="49796"/>
                  </a:lnTo>
                  <a:lnTo>
                    <a:pt x="821778" y="208699"/>
                  </a:lnTo>
                  <a:lnTo>
                    <a:pt x="863892" y="193636"/>
                  </a:lnTo>
                  <a:lnTo>
                    <a:pt x="906119" y="182460"/>
                  </a:lnTo>
                  <a:lnTo>
                    <a:pt x="950353" y="175514"/>
                  </a:lnTo>
                  <a:lnTo>
                    <a:pt x="998474" y="173126"/>
                  </a:lnTo>
                  <a:lnTo>
                    <a:pt x="1055001" y="180086"/>
                  </a:lnTo>
                  <a:lnTo>
                    <a:pt x="1094968" y="200393"/>
                  </a:lnTo>
                  <a:lnTo>
                    <a:pt x="1118692" y="233159"/>
                  </a:lnTo>
                  <a:lnTo>
                    <a:pt x="1126528" y="277482"/>
                  </a:lnTo>
                  <a:lnTo>
                    <a:pt x="1126528" y="288163"/>
                  </a:lnTo>
                  <a:lnTo>
                    <a:pt x="1095273" y="278765"/>
                  </a:lnTo>
                  <a:lnTo>
                    <a:pt x="1057910" y="270814"/>
                  </a:lnTo>
                  <a:lnTo>
                    <a:pt x="1016304" y="265303"/>
                  </a:lnTo>
                  <a:lnTo>
                    <a:pt x="972375" y="263245"/>
                  </a:lnTo>
                  <a:lnTo>
                    <a:pt x="918337" y="266458"/>
                  </a:lnTo>
                  <a:lnTo>
                    <a:pt x="869569" y="276072"/>
                  </a:lnTo>
                  <a:lnTo>
                    <a:pt x="826655" y="292011"/>
                  </a:lnTo>
                  <a:lnTo>
                    <a:pt x="790206" y="314236"/>
                  </a:lnTo>
                  <a:lnTo>
                    <a:pt x="760818" y="342684"/>
                  </a:lnTo>
                  <a:lnTo>
                    <a:pt x="739089" y="377304"/>
                  </a:lnTo>
                  <a:lnTo>
                    <a:pt x="725614" y="418045"/>
                  </a:lnTo>
                  <a:lnTo>
                    <a:pt x="720979" y="464832"/>
                  </a:lnTo>
                  <a:lnTo>
                    <a:pt x="720979" y="467207"/>
                  </a:lnTo>
                  <a:lnTo>
                    <a:pt x="726528" y="518502"/>
                  </a:lnTo>
                  <a:lnTo>
                    <a:pt x="742403" y="562483"/>
                  </a:lnTo>
                  <a:lnTo>
                    <a:pt x="767473" y="598919"/>
                  </a:lnTo>
                  <a:lnTo>
                    <a:pt x="800582" y="627621"/>
                  </a:lnTo>
                  <a:lnTo>
                    <a:pt x="840600" y="648385"/>
                  </a:lnTo>
                  <a:lnTo>
                    <a:pt x="886383" y="660996"/>
                  </a:lnTo>
                  <a:lnTo>
                    <a:pt x="936802" y="665251"/>
                  </a:lnTo>
                  <a:lnTo>
                    <a:pt x="995616" y="659485"/>
                  </a:lnTo>
                  <a:lnTo>
                    <a:pt x="1046200" y="643153"/>
                  </a:lnTo>
                  <a:lnTo>
                    <a:pt x="1089215" y="617715"/>
                  </a:lnTo>
                  <a:lnTo>
                    <a:pt x="1125347" y="584606"/>
                  </a:lnTo>
                  <a:lnTo>
                    <a:pt x="1125347" y="651014"/>
                  </a:lnTo>
                  <a:lnTo>
                    <a:pt x="1348282" y="651014"/>
                  </a:lnTo>
                  <a:lnTo>
                    <a:pt x="1348282" y="584606"/>
                  </a:lnTo>
                  <a:lnTo>
                    <a:pt x="1348282" y="524129"/>
                  </a:lnTo>
                  <a:lnTo>
                    <a:pt x="1348282" y="372338"/>
                  </a:lnTo>
                  <a:lnTo>
                    <a:pt x="1348282" y="288163"/>
                  </a:lnTo>
                  <a:lnTo>
                    <a:pt x="1348282" y="282219"/>
                  </a:lnTo>
                  <a:close/>
                </a:path>
              </a:pathLst>
            </a:custGeom>
            <a:solidFill>
              <a:srgbClr val="0D1746"/>
            </a:solidFill>
          </p:spPr>
          <p:txBody>
            <a:bodyPr wrap="square" lIns="0" tIns="0" rIns="0" bIns="0" rtlCol="0"/>
            <a:lstStyle/>
            <a:p>
              <a:endParaRPr/>
            </a:p>
          </p:txBody>
        </p:sp>
        <p:pic>
          <p:nvPicPr>
            <p:cNvPr id="14" name="object 14"/>
            <p:cNvPicPr/>
            <p:nvPr/>
          </p:nvPicPr>
          <p:blipFill>
            <a:blip r:embed="rId2" cstate="print"/>
            <a:stretch>
              <a:fillRect/>
            </a:stretch>
          </p:blipFill>
          <p:spPr>
            <a:xfrm>
              <a:off x="16307918" y="1984442"/>
              <a:ext cx="176957" cy="68929"/>
            </a:xfrm>
            <a:prstGeom prst="rect">
              <a:avLst/>
            </a:prstGeom>
          </p:spPr>
        </p:pic>
        <p:sp>
          <p:nvSpPr>
            <p:cNvPr id="15" name="object 15"/>
            <p:cNvSpPr/>
            <p:nvPr/>
          </p:nvSpPr>
          <p:spPr>
            <a:xfrm>
              <a:off x="16041834" y="1039029"/>
              <a:ext cx="709295" cy="704215"/>
            </a:xfrm>
            <a:custGeom>
              <a:avLst/>
              <a:gdLst/>
              <a:ahLst/>
              <a:cxnLst/>
              <a:rect l="l" t="t" r="r" b="b"/>
              <a:pathLst>
                <a:path w="709294" h="704214">
                  <a:moveTo>
                    <a:pt x="355748" y="0"/>
                  </a:moveTo>
                  <a:lnTo>
                    <a:pt x="305405" y="3115"/>
                  </a:lnTo>
                  <a:lnTo>
                    <a:pt x="257754" y="12176"/>
                  </a:lnTo>
                  <a:lnTo>
                    <a:pt x="213117" y="26754"/>
                  </a:lnTo>
                  <a:lnTo>
                    <a:pt x="171815" y="46422"/>
                  </a:lnTo>
                  <a:lnTo>
                    <a:pt x="134169" y="70751"/>
                  </a:lnTo>
                  <a:lnTo>
                    <a:pt x="100500" y="99312"/>
                  </a:lnTo>
                  <a:lnTo>
                    <a:pt x="71130" y="131678"/>
                  </a:lnTo>
                  <a:lnTo>
                    <a:pt x="46380" y="167420"/>
                  </a:lnTo>
                  <a:lnTo>
                    <a:pt x="26570" y="206111"/>
                  </a:lnTo>
                  <a:lnTo>
                    <a:pt x="12023" y="247322"/>
                  </a:lnTo>
                  <a:lnTo>
                    <a:pt x="3087" y="290489"/>
                  </a:lnTo>
                  <a:lnTo>
                    <a:pt x="3059" y="290625"/>
                  </a:lnTo>
                  <a:lnTo>
                    <a:pt x="0" y="335591"/>
                  </a:lnTo>
                  <a:lnTo>
                    <a:pt x="0" y="337958"/>
                  </a:lnTo>
                  <a:lnTo>
                    <a:pt x="3826" y="388330"/>
                  </a:lnTo>
                  <a:lnTo>
                    <a:pt x="15005" y="436433"/>
                  </a:lnTo>
                  <a:lnTo>
                    <a:pt x="33086" y="481681"/>
                  </a:lnTo>
                  <a:lnTo>
                    <a:pt x="57619" y="523490"/>
                  </a:lnTo>
                  <a:lnTo>
                    <a:pt x="88154" y="561276"/>
                  </a:lnTo>
                  <a:lnTo>
                    <a:pt x="124239" y="594454"/>
                  </a:lnTo>
                  <a:lnTo>
                    <a:pt x="165425" y="622441"/>
                  </a:lnTo>
                  <a:lnTo>
                    <a:pt x="211260" y="644650"/>
                  </a:lnTo>
                  <a:lnTo>
                    <a:pt x="232181" y="703769"/>
                  </a:lnTo>
                  <a:lnTo>
                    <a:pt x="474833" y="703769"/>
                  </a:lnTo>
                  <a:lnTo>
                    <a:pt x="495744" y="644650"/>
                  </a:lnTo>
                  <a:lnTo>
                    <a:pt x="495796" y="644503"/>
                  </a:lnTo>
                  <a:lnTo>
                    <a:pt x="542054" y="622053"/>
                  </a:lnTo>
                  <a:lnTo>
                    <a:pt x="583630" y="593764"/>
                  </a:lnTo>
                  <a:lnTo>
                    <a:pt x="620066" y="560245"/>
                  </a:lnTo>
                  <a:lnTo>
                    <a:pt x="650904" y="522108"/>
                  </a:lnTo>
                  <a:lnTo>
                    <a:pt x="675513" y="480257"/>
                  </a:lnTo>
                  <a:lnTo>
                    <a:pt x="355748" y="480257"/>
                  </a:lnTo>
                  <a:lnTo>
                    <a:pt x="311055" y="472725"/>
                  </a:lnTo>
                  <a:lnTo>
                    <a:pt x="273421" y="451873"/>
                  </a:lnTo>
                  <a:lnTo>
                    <a:pt x="244496" y="420322"/>
                  </a:lnTo>
                  <a:lnTo>
                    <a:pt x="225930" y="380688"/>
                  </a:lnTo>
                  <a:lnTo>
                    <a:pt x="219375" y="335591"/>
                  </a:lnTo>
                  <a:lnTo>
                    <a:pt x="219375" y="333214"/>
                  </a:lnTo>
                  <a:lnTo>
                    <a:pt x="225456" y="288818"/>
                  </a:lnTo>
                  <a:lnTo>
                    <a:pt x="242978" y="249828"/>
                  </a:lnTo>
                  <a:lnTo>
                    <a:pt x="270858" y="218807"/>
                  </a:lnTo>
                  <a:lnTo>
                    <a:pt x="308017" y="198315"/>
                  </a:lnTo>
                  <a:lnTo>
                    <a:pt x="353371" y="190915"/>
                  </a:lnTo>
                  <a:lnTo>
                    <a:pt x="676006" y="190915"/>
                  </a:lnTo>
                  <a:lnTo>
                    <a:pt x="663092" y="165664"/>
                  </a:lnTo>
                  <a:lnTo>
                    <a:pt x="638523" y="130200"/>
                  </a:lnTo>
                  <a:lnTo>
                    <a:pt x="609363" y="98127"/>
                  </a:lnTo>
                  <a:lnTo>
                    <a:pt x="575929" y="69860"/>
                  </a:lnTo>
                  <a:lnTo>
                    <a:pt x="538538" y="45808"/>
                  </a:lnTo>
                  <a:lnTo>
                    <a:pt x="497508" y="26384"/>
                  </a:lnTo>
                  <a:lnTo>
                    <a:pt x="453155" y="12001"/>
                  </a:lnTo>
                  <a:lnTo>
                    <a:pt x="406042" y="3115"/>
                  </a:lnTo>
                  <a:lnTo>
                    <a:pt x="406555" y="3115"/>
                  </a:lnTo>
                  <a:lnTo>
                    <a:pt x="355748" y="0"/>
                  </a:lnTo>
                  <a:close/>
                </a:path>
                <a:path w="709294" h="704214">
                  <a:moveTo>
                    <a:pt x="676006" y="190915"/>
                  </a:moveTo>
                  <a:lnTo>
                    <a:pt x="353371" y="190915"/>
                  </a:lnTo>
                  <a:lnTo>
                    <a:pt x="398064" y="198448"/>
                  </a:lnTo>
                  <a:lnTo>
                    <a:pt x="435698" y="219299"/>
                  </a:lnTo>
                  <a:lnTo>
                    <a:pt x="464623" y="250853"/>
                  </a:lnTo>
                  <a:lnTo>
                    <a:pt x="483188" y="290489"/>
                  </a:lnTo>
                  <a:lnTo>
                    <a:pt x="489744" y="335591"/>
                  </a:lnTo>
                  <a:lnTo>
                    <a:pt x="489744" y="337958"/>
                  </a:lnTo>
                  <a:lnTo>
                    <a:pt x="483663" y="382354"/>
                  </a:lnTo>
                  <a:lnTo>
                    <a:pt x="466141" y="421344"/>
                  </a:lnTo>
                  <a:lnTo>
                    <a:pt x="438260" y="452366"/>
                  </a:lnTo>
                  <a:lnTo>
                    <a:pt x="401102" y="472857"/>
                  </a:lnTo>
                  <a:lnTo>
                    <a:pt x="355748" y="480257"/>
                  </a:lnTo>
                  <a:lnTo>
                    <a:pt x="675513" y="480257"/>
                  </a:lnTo>
                  <a:lnTo>
                    <a:pt x="675686" y="479963"/>
                  </a:lnTo>
                  <a:lnTo>
                    <a:pt x="693955" y="434422"/>
                  </a:lnTo>
                  <a:lnTo>
                    <a:pt x="705252" y="386094"/>
                  </a:lnTo>
                  <a:lnTo>
                    <a:pt x="709119" y="335591"/>
                  </a:lnTo>
                  <a:lnTo>
                    <a:pt x="709119" y="333214"/>
                  </a:lnTo>
                  <a:lnTo>
                    <a:pt x="706241" y="290625"/>
                  </a:lnTo>
                  <a:lnTo>
                    <a:pt x="706119" y="288818"/>
                  </a:lnTo>
                  <a:lnTo>
                    <a:pt x="706084" y="288297"/>
                  </a:lnTo>
                  <a:lnTo>
                    <a:pt x="697190" y="245125"/>
                  </a:lnTo>
                  <a:lnTo>
                    <a:pt x="682754" y="204110"/>
                  </a:lnTo>
                  <a:lnTo>
                    <a:pt x="676006" y="190915"/>
                  </a:lnTo>
                  <a:close/>
                </a:path>
              </a:pathLst>
            </a:custGeom>
            <a:solidFill>
              <a:srgbClr val="0077C6"/>
            </a:solidFill>
          </p:spPr>
          <p:txBody>
            <a:bodyPr wrap="square" lIns="0" tIns="0" rIns="0" bIns="0" rtlCol="0"/>
            <a:lstStyle/>
            <a:p>
              <a:endParaRPr/>
            </a:p>
          </p:txBody>
        </p:sp>
        <p:pic>
          <p:nvPicPr>
            <p:cNvPr id="16" name="object 16"/>
            <p:cNvPicPr/>
            <p:nvPr/>
          </p:nvPicPr>
          <p:blipFill>
            <a:blip r:embed="rId3" cstate="print"/>
            <a:stretch>
              <a:fillRect/>
            </a:stretch>
          </p:blipFill>
          <p:spPr>
            <a:xfrm>
              <a:off x="16274160" y="1778264"/>
              <a:ext cx="241153" cy="175021"/>
            </a:xfrm>
            <a:prstGeom prst="rect">
              <a:avLst/>
            </a:prstGeom>
          </p:spPr>
        </p:pic>
      </p:grpSp>
      <p:sp>
        <p:nvSpPr>
          <p:cNvPr id="17" name="object 17"/>
          <p:cNvSpPr txBox="1">
            <a:spLocks noGrp="1"/>
          </p:cNvSpPr>
          <p:nvPr>
            <p:ph type="title"/>
          </p:nvPr>
        </p:nvSpPr>
        <p:spPr>
          <a:xfrm>
            <a:off x="17337501" y="1714382"/>
            <a:ext cx="2946294" cy="939360"/>
          </a:xfrm>
          <a:prstGeom prst="rect">
            <a:avLst/>
          </a:prstGeom>
        </p:spPr>
        <p:txBody>
          <a:bodyPr vert="horz" wrap="square" lIns="0" tIns="15875" rIns="0" bIns="0" rtlCol="0" anchor="t">
            <a:spAutoFit/>
          </a:bodyPr>
          <a:lstStyle/>
          <a:p>
            <a:pPr marL="12700">
              <a:lnSpc>
                <a:spcPct val="100000"/>
              </a:lnSpc>
              <a:spcBef>
                <a:spcPts val="125"/>
              </a:spcBef>
            </a:pPr>
            <a:r>
              <a:rPr sz="6000" spc="-290" dirty="0">
                <a:cs typeface="Gotham Black"/>
              </a:rPr>
              <a:t>2025</a:t>
            </a:r>
            <a:endParaRPr lang="en-US" sz="6000">
              <a:cs typeface="Gotham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 y="0"/>
            <a:ext cx="20104100" cy="7413625"/>
          </a:xfrm>
          <a:custGeom>
            <a:avLst/>
            <a:gdLst/>
            <a:ahLst/>
            <a:cxnLst/>
            <a:rect l="l" t="t" r="r" b="b"/>
            <a:pathLst>
              <a:path w="20104100" h="7413625">
                <a:moveTo>
                  <a:pt x="20104089" y="0"/>
                </a:moveTo>
                <a:lnTo>
                  <a:pt x="0" y="0"/>
                </a:lnTo>
                <a:lnTo>
                  <a:pt x="0" y="7413386"/>
                </a:lnTo>
                <a:lnTo>
                  <a:pt x="20104089" y="7413386"/>
                </a:lnTo>
                <a:lnTo>
                  <a:pt x="20104089" y="0"/>
                </a:lnTo>
                <a:close/>
              </a:path>
            </a:pathLst>
          </a:custGeom>
          <a:solidFill>
            <a:srgbClr val="0079C7"/>
          </a:solidFill>
        </p:spPr>
        <p:txBody>
          <a:bodyPr wrap="square" lIns="0" tIns="0" rIns="0" bIns="0" rtlCol="0"/>
          <a:lstStyle/>
          <a:p>
            <a:endParaRPr/>
          </a:p>
        </p:txBody>
      </p:sp>
      <p:pic>
        <p:nvPicPr>
          <p:cNvPr id="3" name="object 3"/>
          <p:cNvPicPr/>
          <p:nvPr/>
        </p:nvPicPr>
        <p:blipFill>
          <a:blip r:embed="rId2" cstate="print"/>
          <a:stretch>
            <a:fillRect/>
          </a:stretch>
        </p:blipFill>
        <p:spPr>
          <a:xfrm>
            <a:off x="659666" y="660189"/>
            <a:ext cx="1911446" cy="1915276"/>
          </a:xfrm>
          <a:prstGeom prst="rect">
            <a:avLst/>
          </a:prstGeom>
        </p:spPr>
      </p:pic>
      <p:pic>
        <p:nvPicPr>
          <p:cNvPr id="4" name="object 4"/>
          <p:cNvPicPr/>
          <p:nvPr/>
        </p:nvPicPr>
        <p:blipFill>
          <a:blip r:embed="rId3" cstate="print"/>
          <a:stretch>
            <a:fillRect/>
          </a:stretch>
        </p:blipFill>
        <p:spPr>
          <a:xfrm>
            <a:off x="3127775" y="436149"/>
            <a:ext cx="2183580" cy="2363280"/>
          </a:xfrm>
          <a:prstGeom prst="rect">
            <a:avLst/>
          </a:prstGeom>
        </p:spPr>
      </p:pic>
      <p:sp>
        <p:nvSpPr>
          <p:cNvPr id="5" name="object 5"/>
          <p:cNvSpPr/>
          <p:nvPr/>
        </p:nvSpPr>
        <p:spPr>
          <a:xfrm>
            <a:off x="14349080" y="688439"/>
            <a:ext cx="240665" cy="863600"/>
          </a:xfrm>
          <a:custGeom>
            <a:avLst/>
            <a:gdLst/>
            <a:ahLst/>
            <a:cxnLst/>
            <a:rect l="l" t="t" r="r" b="b"/>
            <a:pathLst>
              <a:path w="240665" h="863600">
                <a:moveTo>
                  <a:pt x="240484" y="0"/>
                </a:moveTo>
                <a:lnTo>
                  <a:pt x="0" y="0"/>
                </a:lnTo>
                <a:lnTo>
                  <a:pt x="0" y="863272"/>
                </a:lnTo>
                <a:lnTo>
                  <a:pt x="240484" y="863272"/>
                </a:lnTo>
                <a:lnTo>
                  <a:pt x="240484" y="0"/>
                </a:lnTo>
                <a:close/>
              </a:path>
            </a:pathLst>
          </a:custGeom>
          <a:solidFill>
            <a:srgbClr val="FFFFFF"/>
          </a:solidFill>
        </p:spPr>
        <p:txBody>
          <a:bodyPr wrap="square" lIns="0" tIns="0" rIns="0" bIns="0" rtlCol="0"/>
          <a:lstStyle/>
          <a:p>
            <a:endParaRPr/>
          </a:p>
        </p:txBody>
      </p:sp>
      <p:sp>
        <p:nvSpPr>
          <p:cNvPr id="6" name="object 6"/>
          <p:cNvSpPr/>
          <p:nvPr/>
        </p:nvSpPr>
        <p:spPr>
          <a:xfrm>
            <a:off x="14638890" y="869729"/>
            <a:ext cx="661035" cy="681990"/>
          </a:xfrm>
          <a:custGeom>
            <a:avLst/>
            <a:gdLst/>
            <a:ahLst/>
            <a:cxnLst/>
            <a:rect l="l" t="t" r="r" b="b"/>
            <a:pathLst>
              <a:path w="661034" h="681990">
                <a:moveTo>
                  <a:pt x="434101" y="0"/>
                </a:moveTo>
                <a:lnTo>
                  <a:pt x="381003" y="5958"/>
                </a:lnTo>
                <a:lnTo>
                  <a:pt x="335185" y="22216"/>
                </a:lnTo>
                <a:lnTo>
                  <a:pt x="295938" y="46346"/>
                </a:lnTo>
                <a:lnTo>
                  <a:pt x="262552" y="75923"/>
                </a:lnTo>
                <a:lnTo>
                  <a:pt x="234317" y="108520"/>
                </a:lnTo>
                <a:lnTo>
                  <a:pt x="234317" y="14795"/>
                </a:lnTo>
                <a:lnTo>
                  <a:pt x="0" y="14795"/>
                </a:lnTo>
                <a:lnTo>
                  <a:pt x="0" y="681989"/>
                </a:lnTo>
                <a:lnTo>
                  <a:pt x="234317" y="681989"/>
                </a:lnTo>
                <a:lnTo>
                  <a:pt x="234317" y="320639"/>
                </a:lnTo>
                <a:lnTo>
                  <a:pt x="241754" y="272407"/>
                </a:lnTo>
                <a:lnTo>
                  <a:pt x="262371" y="237240"/>
                </a:lnTo>
                <a:lnTo>
                  <a:pt x="293625" y="215715"/>
                </a:lnTo>
                <a:lnTo>
                  <a:pt x="332974" y="208412"/>
                </a:lnTo>
                <a:lnTo>
                  <a:pt x="371030" y="215715"/>
                </a:lnTo>
                <a:lnTo>
                  <a:pt x="400647" y="237240"/>
                </a:lnTo>
                <a:lnTo>
                  <a:pt x="419858" y="272407"/>
                </a:lnTo>
                <a:lnTo>
                  <a:pt x="426699" y="320639"/>
                </a:lnTo>
                <a:lnTo>
                  <a:pt x="426699" y="681989"/>
                </a:lnTo>
                <a:lnTo>
                  <a:pt x="661026" y="681989"/>
                </a:lnTo>
                <a:lnTo>
                  <a:pt x="661026" y="245416"/>
                </a:lnTo>
                <a:lnTo>
                  <a:pt x="657093" y="191319"/>
                </a:lnTo>
                <a:lnTo>
                  <a:pt x="645514" y="143075"/>
                </a:lnTo>
                <a:lnTo>
                  <a:pt x="626622" y="101103"/>
                </a:lnTo>
                <a:lnTo>
                  <a:pt x="600750" y="65823"/>
                </a:lnTo>
                <a:lnTo>
                  <a:pt x="568229" y="37654"/>
                </a:lnTo>
                <a:lnTo>
                  <a:pt x="529392" y="17014"/>
                </a:lnTo>
                <a:lnTo>
                  <a:pt x="484572" y="4323"/>
                </a:lnTo>
                <a:lnTo>
                  <a:pt x="434101" y="0"/>
                </a:lnTo>
                <a:close/>
              </a:path>
            </a:pathLst>
          </a:custGeom>
          <a:solidFill>
            <a:srgbClr val="FFFFFF"/>
          </a:solidFill>
        </p:spPr>
        <p:txBody>
          <a:bodyPr wrap="square" lIns="0" tIns="0" rIns="0" bIns="0" rtlCol="0"/>
          <a:lstStyle/>
          <a:p>
            <a:endParaRPr/>
          </a:p>
        </p:txBody>
      </p:sp>
      <p:sp>
        <p:nvSpPr>
          <p:cNvPr id="7" name="object 7"/>
          <p:cNvSpPr/>
          <p:nvPr/>
        </p:nvSpPr>
        <p:spPr>
          <a:xfrm>
            <a:off x="15352931" y="869729"/>
            <a:ext cx="661035" cy="681990"/>
          </a:xfrm>
          <a:custGeom>
            <a:avLst/>
            <a:gdLst/>
            <a:ahLst/>
            <a:cxnLst/>
            <a:rect l="l" t="t" r="r" b="b"/>
            <a:pathLst>
              <a:path w="661034" h="681990">
                <a:moveTo>
                  <a:pt x="434101" y="0"/>
                </a:moveTo>
                <a:lnTo>
                  <a:pt x="381003" y="5958"/>
                </a:lnTo>
                <a:lnTo>
                  <a:pt x="335185" y="22216"/>
                </a:lnTo>
                <a:lnTo>
                  <a:pt x="295938" y="46346"/>
                </a:lnTo>
                <a:lnTo>
                  <a:pt x="262552" y="75923"/>
                </a:lnTo>
                <a:lnTo>
                  <a:pt x="234317" y="108520"/>
                </a:lnTo>
                <a:lnTo>
                  <a:pt x="234317" y="14795"/>
                </a:lnTo>
                <a:lnTo>
                  <a:pt x="0" y="14795"/>
                </a:lnTo>
                <a:lnTo>
                  <a:pt x="0" y="681989"/>
                </a:lnTo>
                <a:lnTo>
                  <a:pt x="234317" y="681989"/>
                </a:lnTo>
                <a:lnTo>
                  <a:pt x="234317" y="320639"/>
                </a:lnTo>
                <a:lnTo>
                  <a:pt x="241756" y="272407"/>
                </a:lnTo>
                <a:lnTo>
                  <a:pt x="262376" y="237240"/>
                </a:lnTo>
                <a:lnTo>
                  <a:pt x="293634" y="215715"/>
                </a:lnTo>
                <a:lnTo>
                  <a:pt x="332984" y="208412"/>
                </a:lnTo>
                <a:lnTo>
                  <a:pt x="371041" y="215715"/>
                </a:lnTo>
                <a:lnTo>
                  <a:pt x="400657" y="237240"/>
                </a:lnTo>
                <a:lnTo>
                  <a:pt x="419869" y="272407"/>
                </a:lnTo>
                <a:lnTo>
                  <a:pt x="426709" y="320639"/>
                </a:lnTo>
                <a:lnTo>
                  <a:pt x="426709" y="681989"/>
                </a:lnTo>
                <a:lnTo>
                  <a:pt x="661026" y="681989"/>
                </a:lnTo>
                <a:lnTo>
                  <a:pt x="661026" y="245416"/>
                </a:lnTo>
                <a:lnTo>
                  <a:pt x="657093" y="191319"/>
                </a:lnTo>
                <a:lnTo>
                  <a:pt x="645514" y="143075"/>
                </a:lnTo>
                <a:lnTo>
                  <a:pt x="626622" y="101103"/>
                </a:lnTo>
                <a:lnTo>
                  <a:pt x="600750" y="65823"/>
                </a:lnTo>
                <a:lnTo>
                  <a:pt x="568229" y="37654"/>
                </a:lnTo>
                <a:lnTo>
                  <a:pt x="529392" y="17014"/>
                </a:lnTo>
                <a:lnTo>
                  <a:pt x="484572" y="4323"/>
                </a:lnTo>
                <a:lnTo>
                  <a:pt x="434101" y="0"/>
                </a:lnTo>
                <a:close/>
              </a:path>
            </a:pathLst>
          </a:custGeom>
          <a:solidFill>
            <a:srgbClr val="FFFFFF"/>
          </a:solidFill>
        </p:spPr>
        <p:txBody>
          <a:bodyPr wrap="square" lIns="0" tIns="0" rIns="0" bIns="0" rtlCol="0"/>
          <a:lstStyle/>
          <a:p>
            <a:endParaRPr/>
          </a:p>
        </p:txBody>
      </p:sp>
      <p:grpSp>
        <p:nvGrpSpPr>
          <p:cNvPr id="8" name="object 8"/>
          <p:cNvGrpSpPr/>
          <p:nvPr/>
        </p:nvGrpSpPr>
        <p:grpSpPr>
          <a:xfrm>
            <a:off x="16071908" y="869727"/>
            <a:ext cx="2096770" cy="1055370"/>
            <a:chOff x="16071908" y="869727"/>
            <a:chExt cx="2096770" cy="1055370"/>
          </a:xfrm>
        </p:grpSpPr>
        <p:sp>
          <p:nvSpPr>
            <p:cNvPr id="9" name="object 9"/>
            <p:cNvSpPr/>
            <p:nvPr/>
          </p:nvSpPr>
          <p:spPr>
            <a:xfrm>
              <a:off x="16766223" y="874667"/>
              <a:ext cx="1402715" cy="692150"/>
            </a:xfrm>
            <a:custGeom>
              <a:avLst/>
              <a:gdLst/>
              <a:ahLst/>
              <a:cxnLst/>
              <a:rect l="l" t="t" r="r" b="b"/>
              <a:pathLst>
                <a:path w="1402715" h="692150">
                  <a:moveTo>
                    <a:pt x="746125" y="9867"/>
                  </a:moveTo>
                  <a:lnTo>
                    <a:pt x="503161" y="9867"/>
                  </a:lnTo>
                  <a:lnTo>
                    <a:pt x="374904" y="399580"/>
                  </a:lnTo>
                  <a:lnTo>
                    <a:pt x="246646" y="9867"/>
                  </a:lnTo>
                  <a:lnTo>
                    <a:pt x="0" y="9867"/>
                  </a:lnTo>
                  <a:lnTo>
                    <a:pt x="266382" y="681990"/>
                  </a:lnTo>
                  <a:lnTo>
                    <a:pt x="479729" y="681990"/>
                  </a:lnTo>
                  <a:lnTo>
                    <a:pt x="746125" y="9867"/>
                  </a:lnTo>
                  <a:close/>
                </a:path>
                <a:path w="1402715" h="692150">
                  <a:moveTo>
                    <a:pt x="1402207" y="293509"/>
                  </a:moveTo>
                  <a:lnTo>
                    <a:pt x="1399730" y="242493"/>
                  </a:lnTo>
                  <a:lnTo>
                    <a:pt x="1399628" y="240195"/>
                  </a:lnTo>
                  <a:lnTo>
                    <a:pt x="1391589" y="192557"/>
                  </a:lnTo>
                  <a:lnTo>
                    <a:pt x="1387475" y="180060"/>
                  </a:lnTo>
                  <a:lnTo>
                    <a:pt x="1377708" y="150380"/>
                  </a:lnTo>
                  <a:lnTo>
                    <a:pt x="1357541" y="113398"/>
                  </a:lnTo>
                  <a:lnTo>
                    <a:pt x="1330680" y="81394"/>
                  </a:lnTo>
                  <a:lnTo>
                    <a:pt x="1267828" y="36728"/>
                  </a:lnTo>
                  <a:lnTo>
                    <a:pt x="1228636" y="20815"/>
                  </a:lnTo>
                  <a:lnTo>
                    <a:pt x="1184021" y="9347"/>
                  </a:lnTo>
                  <a:lnTo>
                    <a:pt x="1174064" y="7975"/>
                  </a:lnTo>
                  <a:lnTo>
                    <a:pt x="1174064" y="404507"/>
                  </a:lnTo>
                  <a:lnTo>
                    <a:pt x="1174064" y="435343"/>
                  </a:lnTo>
                  <a:lnTo>
                    <a:pt x="1165479" y="480580"/>
                  </a:lnTo>
                  <a:lnTo>
                    <a:pt x="1141539" y="515188"/>
                  </a:lnTo>
                  <a:lnTo>
                    <a:pt x="1104861" y="537311"/>
                  </a:lnTo>
                  <a:lnTo>
                    <a:pt x="1058138" y="545109"/>
                  </a:lnTo>
                  <a:lnTo>
                    <a:pt x="1024928" y="540143"/>
                  </a:lnTo>
                  <a:lnTo>
                    <a:pt x="998778" y="525830"/>
                  </a:lnTo>
                  <a:lnTo>
                    <a:pt x="981659" y="502958"/>
                  </a:lnTo>
                  <a:lnTo>
                    <a:pt x="975512" y="472338"/>
                  </a:lnTo>
                  <a:lnTo>
                    <a:pt x="975512" y="469874"/>
                  </a:lnTo>
                  <a:lnTo>
                    <a:pt x="982738" y="436143"/>
                  </a:lnTo>
                  <a:lnTo>
                    <a:pt x="1003719" y="410057"/>
                  </a:lnTo>
                  <a:lnTo>
                    <a:pt x="1037424" y="393217"/>
                  </a:lnTo>
                  <a:lnTo>
                    <a:pt x="1082802" y="387248"/>
                  </a:lnTo>
                  <a:lnTo>
                    <a:pt x="1108329" y="388556"/>
                  </a:lnTo>
                  <a:lnTo>
                    <a:pt x="1132598" y="392176"/>
                  </a:lnTo>
                  <a:lnTo>
                    <a:pt x="1154772" y="397649"/>
                  </a:lnTo>
                  <a:lnTo>
                    <a:pt x="1174064" y="404507"/>
                  </a:lnTo>
                  <a:lnTo>
                    <a:pt x="1174064" y="7975"/>
                  </a:lnTo>
                  <a:lnTo>
                    <a:pt x="1133894" y="2425"/>
                  </a:lnTo>
                  <a:lnTo>
                    <a:pt x="1135240" y="2425"/>
                  </a:lnTo>
                  <a:lnTo>
                    <a:pt x="1076642" y="0"/>
                  </a:lnTo>
                  <a:lnTo>
                    <a:pt x="1011732" y="2425"/>
                  </a:lnTo>
                  <a:lnTo>
                    <a:pt x="953681" y="9347"/>
                  </a:lnTo>
                  <a:lnTo>
                    <a:pt x="901090" y="20243"/>
                  </a:lnTo>
                  <a:lnTo>
                    <a:pt x="852512" y="34569"/>
                  </a:lnTo>
                  <a:lnTo>
                    <a:pt x="806551" y="51803"/>
                  </a:lnTo>
                  <a:lnTo>
                    <a:pt x="854646" y="217055"/>
                  </a:lnTo>
                  <a:lnTo>
                    <a:pt x="898448" y="201383"/>
                  </a:lnTo>
                  <a:lnTo>
                    <a:pt x="942365" y="189763"/>
                  </a:lnTo>
                  <a:lnTo>
                    <a:pt x="988364" y="182537"/>
                  </a:lnTo>
                  <a:lnTo>
                    <a:pt x="1038402" y="180060"/>
                  </a:lnTo>
                  <a:lnTo>
                    <a:pt x="1097191" y="187299"/>
                  </a:lnTo>
                  <a:lnTo>
                    <a:pt x="1138758" y="208419"/>
                  </a:lnTo>
                  <a:lnTo>
                    <a:pt x="1163447" y="242493"/>
                  </a:lnTo>
                  <a:lnTo>
                    <a:pt x="1171600" y="288582"/>
                  </a:lnTo>
                  <a:lnTo>
                    <a:pt x="1171600" y="299681"/>
                  </a:lnTo>
                  <a:lnTo>
                    <a:pt x="1139088" y="289915"/>
                  </a:lnTo>
                  <a:lnTo>
                    <a:pt x="1100226" y="281647"/>
                  </a:lnTo>
                  <a:lnTo>
                    <a:pt x="1056957" y="275920"/>
                  </a:lnTo>
                  <a:lnTo>
                    <a:pt x="1011262" y="273786"/>
                  </a:lnTo>
                  <a:lnTo>
                    <a:pt x="955065" y="277126"/>
                  </a:lnTo>
                  <a:lnTo>
                    <a:pt x="904341" y="287121"/>
                  </a:lnTo>
                  <a:lnTo>
                    <a:pt x="859713" y="303695"/>
                  </a:lnTo>
                  <a:lnTo>
                    <a:pt x="821804" y="326809"/>
                  </a:lnTo>
                  <a:lnTo>
                    <a:pt x="791248" y="356400"/>
                  </a:lnTo>
                  <a:lnTo>
                    <a:pt x="768642" y="392404"/>
                  </a:lnTo>
                  <a:lnTo>
                    <a:pt x="754634" y="434771"/>
                  </a:lnTo>
                  <a:lnTo>
                    <a:pt x="749820" y="483425"/>
                  </a:lnTo>
                  <a:lnTo>
                    <a:pt x="749820" y="485902"/>
                  </a:lnTo>
                  <a:lnTo>
                    <a:pt x="754253" y="532993"/>
                  </a:lnTo>
                  <a:lnTo>
                    <a:pt x="767029" y="574268"/>
                  </a:lnTo>
                  <a:lnTo>
                    <a:pt x="787349" y="609600"/>
                  </a:lnTo>
                  <a:lnTo>
                    <a:pt x="814412" y="638822"/>
                  </a:lnTo>
                  <a:lnTo>
                    <a:pt x="847432" y="661809"/>
                  </a:lnTo>
                  <a:lnTo>
                    <a:pt x="885621" y="678408"/>
                  </a:lnTo>
                  <a:lnTo>
                    <a:pt x="928154" y="688467"/>
                  </a:lnTo>
                  <a:lnTo>
                    <a:pt x="974267" y="691857"/>
                  </a:lnTo>
                  <a:lnTo>
                    <a:pt x="1035431" y="685863"/>
                  </a:lnTo>
                  <a:lnTo>
                    <a:pt x="1088034" y="668883"/>
                  </a:lnTo>
                  <a:lnTo>
                    <a:pt x="1132789" y="642429"/>
                  </a:lnTo>
                  <a:lnTo>
                    <a:pt x="1170368" y="607987"/>
                  </a:lnTo>
                  <a:lnTo>
                    <a:pt x="1170368" y="677062"/>
                  </a:lnTo>
                  <a:lnTo>
                    <a:pt x="1402207" y="677062"/>
                  </a:lnTo>
                  <a:lnTo>
                    <a:pt x="1402207" y="607987"/>
                  </a:lnTo>
                  <a:lnTo>
                    <a:pt x="1402207" y="545109"/>
                  </a:lnTo>
                  <a:lnTo>
                    <a:pt x="1402207" y="387248"/>
                  </a:lnTo>
                  <a:lnTo>
                    <a:pt x="1402207" y="299681"/>
                  </a:lnTo>
                  <a:lnTo>
                    <a:pt x="1402207" y="293509"/>
                  </a:lnTo>
                  <a:close/>
                </a:path>
              </a:pathLst>
            </a:custGeom>
            <a:solidFill>
              <a:srgbClr val="FFFFFF"/>
            </a:solidFill>
          </p:spPr>
          <p:txBody>
            <a:bodyPr wrap="square" lIns="0" tIns="0" rIns="0" bIns="0" rtlCol="0"/>
            <a:lstStyle/>
            <a:p>
              <a:endParaRPr/>
            </a:p>
          </p:txBody>
        </p:sp>
        <p:pic>
          <p:nvPicPr>
            <p:cNvPr id="10" name="object 10"/>
            <p:cNvPicPr/>
            <p:nvPr/>
          </p:nvPicPr>
          <p:blipFill>
            <a:blip r:embed="rId4" cstate="print"/>
            <a:stretch>
              <a:fillRect/>
            </a:stretch>
          </p:blipFill>
          <p:spPr>
            <a:xfrm>
              <a:off x="16348635" y="1852960"/>
              <a:ext cx="184036" cy="71683"/>
            </a:xfrm>
            <a:prstGeom prst="rect">
              <a:avLst/>
            </a:prstGeom>
          </p:spPr>
        </p:pic>
        <p:sp>
          <p:nvSpPr>
            <p:cNvPr id="11" name="object 11"/>
            <p:cNvSpPr/>
            <p:nvPr/>
          </p:nvSpPr>
          <p:spPr>
            <a:xfrm>
              <a:off x="16071908" y="869727"/>
              <a:ext cx="737870" cy="732155"/>
            </a:xfrm>
            <a:custGeom>
              <a:avLst/>
              <a:gdLst/>
              <a:ahLst/>
              <a:cxnLst/>
              <a:rect l="l" t="t" r="r" b="b"/>
              <a:pathLst>
                <a:path w="737869" h="732155">
                  <a:moveTo>
                    <a:pt x="369978" y="0"/>
                  </a:moveTo>
                  <a:lnTo>
                    <a:pt x="317619" y="3240"/>
                  </a:lnTo>
                  <a:lnTo>
                    <a:pt x="268061" y="12663"/>
                  </a:lnTo>
                  <a:lnTo>
                    <a:pt x="221638" y="27824"/>
                  </a:lnTo>
                  <a:lnTo>
                    <a:pt x="178684" y="48278"/>
                  </a:lnTo>
                  <a:lnTo>
                    <a:pt x="139532" y="73579"/>
                  </a:lnTo>
                  <a:lnTo>
                    <a:pt x="104517" y="103283"/>
                  </a:lnTo>
                  <a:lnTo>
                    <a:pt x="73973" y="136943"/>
                  </a:lnTo>
                  <a:lnTo>
                    <a:pt x="48233" y="174116"/>
                  </a:lnTo>
                  <a:lnTo>
                    <a:pt x="27632" y="214354"/>
                  </a:lnTo>
                  <a:lnTo>
                    <a:pt x="12503" y="257214"/>
                  </a:lnTo>
                  <a:lnTo>
                    <a:pt x="3210" y="302110"/>
                  </a:lnTo>
                  <a:lnTo>
                    <a:pt x="3181" y="302249"/>
                  </a:lnTo>
                  <a:lnTo>
                    <a:pt x="0" y="349015"/>
                  </a:lnTo>
                  <a:lnTo>
                    <a:pt x="0" y="351476"/>
                  </a:lnTo>
                  <a:lnTo>
                    <a:pt x="3000" y="395916"/>
                  </a:lnTo>
                  <a:lnTo>
                    <a:pt x="3117" y="397651"/>
                  </a:lnTo>
                  <a:lnTo>
                    <a:pt x="12385" y="443009"/>
                  </a:lnTo>
                  <a:lnTo>
                    <a:pt x="27373" y="485631"/>
                  </a:lnTo>
                  <a:lnTo>
                    <a:pt x="47787" y="525586"/>
                  </a:lnTo>
                  <a:lnTo>
                    <a:pt x="73297" y="562448"/>
                  </a:lnTo>
                  <a:lnTo>
                    <a:pt x="103574" y="595791"/>
                  </a:lnTo>
                  <a:lnTo>
                    <a:pt x="138290" y="625187"/>
                  </a:lnTo>
                  <a:lnTo>
                    <a:pt x="177115" y="650208"/>
                  </a:lnTo>
                  <a:lnTo>
                    <a:pt x="219721" y="670429"/>
                  </a:lnTo>
                  <a:lnTo>
                    <a:pt x="241469" y="731925"/>
                  </a:lnTo>
                  <a:lnTo>
                    <a:pt x="493827" y="731925"/>
                  </a:lnTo>
                  <a:lnTo>
                    <a:pt x="515576" y="670429"/>
                  </a:lnTo>
                  <a:lnTo>
                    <a:pt x="515628" y="670283"/>
                  </a:lnTo>
                  <a:lnTo>
                    <a:pt x="558621" y="649840"/>
                  </a:lnTo>
                  <a:lnTo>
                    <a:pt x="597809" y="624543"/>
                  </a:lnTo>
                  <a:lnTo>
                    <a:pt x="632858" y="594837"/>
                  </a:lnTo>
                  <a:lnTo>
                    <a:pt x="663433" y="561170"/>
                  </a:lnTo>
                  <a:lnTo>
                    <a:pt x="689199" y="523986"/>
                  </a:lnTo>
                  <a:lnTo>
                    <a:pt x="701759" y="499471"/>
                  </a:lnTo>
                  <a:lnTo>
                    <a:pt x="369978" y="499471"/>
                  </a:lnTo>
                  <a:lnTo>
                    <a:pt x="323499" y="491637"/>
                  </a:lnTo>
                  <a:lnTo>
                    <a:pt x="284360" y="469951"/>
                  </a:lnTo>
                  <a:lnTo>
                    <a:pt x="254277" y="437136"/>
                  </a:lnTo>
                  <a:lnTo>
                    <a:pt x="234968" y="395916"/>
                  </a:lnTo>
                  <a:lnTo>
                    <a:pt x="228150" y="349015"/>
                  </a:lnTo>
                  <a:lnTo>
                    <a:pt x="228150" y="346544"/>
                  </a:lnTo>
                  <a:lnTo>
                    <a:pt x="234473" y="300370"/>
                  </a:lnTo>
                  <a:lnTo>
                    <a:pt x="252695" y="259822"/>
                  </a:lnTo>
                  <a:lnTo>
                    <a:pt x="281691" y="227562"/>
                  </a:lnTo>
                  <a:lnTo>
                    <a:pt x="320336" y="206253"/>
                  </a:lnTo>
                  <a:lnTo>
                    <a:pt x="367507" y="198559"/>
                  </a:lnTo>
                  <a:lnTo>
                    <a:pt x="703051" y="198559"/>
                  </a:lnTo>
                  <a:lnTo>
                    <a:pt x="689617" y="172290"/>
                  </a:lnTo>
                  <a:lnTo>
                    <a:pt x="664066" y="135406"/>
                  </a:lnTo>
                  <a:lnTo>
                    <a:pt x="633739" y="102051"/>
                  </a:lnTo>
                  <a:lnTo>
                    <a:pt x="598968" y="72653"/>
                  </a:lnTo>
                  <a:lnTo>
                    <a:pt x="560082" y="47640"/>
                  </a:lnTo>
                  <a:lnTo>
                    <a:pt x="517410" y="27439"/>
                  </a:lnTo>
                  <a:lnTo>
                    <a:pt x="471282" y="12481"/>
                  </a:lnTo>
                  <a:lnTo>
                    <a:pt x="422285" y="3240"/>
                  </a:lnTo>
                  <a:lnTo>
                    <a:pt x="422818" y="3240"/>
                  </a:lnTo>
                  <a:lnTo>
                    <a:pt x="369978" y="0"/>
                  </a:lnTo>
                  <a:close/>
                </a:path>
                <a:path w="737869" h="732155">
                  <a:moveTo>
                    <a:pt x="703051" y="198559"/>
                  </a:moveTo>
                  <a:lnTo>
                    <a:pt x="367507" y="198559"/>
                  </a:lnTo>
                  <a:lnTo>
                    <a:pt x="413989" y="206392"/>
                  </a:lnTo>
                  <a:lnTo>
                    <a:pt x="453129" y="228076"/>
                  </a:lnTo>
                  <a:lnTo>
                    <a:pt x="483211" y="260889"/>
                  </a:lnTo>
                  <a:lnTo>
                    <a:pt x="502518" y="302110"/>
                  </a:lnTo>
                  <a:lnTo>
                    <a:pt x="509335" y="349015"/>
                  </a:lnTo>
                  <a:lnTo>
                    <a:pt x="509335" y="351476"/>
                  </a:lnTo>
                  <a:lnTo>
                    <a:pt x="503011" y="397651"/>
                  </a:lnTo>
                  <a:lnTo>
                    <a:pt x="484789" y="438201"/>
                  </a:lnTo>
                  <a:lnTo>
                    <a:pt x="455793" y="470464"/>
                  </a:lnTo>
                  <a:lnTo>
                    <a:pt x="417148" y="491776"/>
                  </a:lnTo>
                  <a:lnTo>
                    <a:pt x="369978" y="499471"/>
                  </a:lnTo>
                  <a:lnTo>
                    <a:pt x="701759" y="499471"/>
                  </a:lnTo>
                  <a:lnTo>
                    <a:pt x="709822" y="483733"/>
                  </a:lnTo>
                  <a:lnTo>
                    <a:pt x="724967" y="440856"/>
                  </a:lnTo>
                  <a:lnTo>
                    <a:pt x="734276" y="395916"/>
                  </a:lnTo>
                  <a:lnTo>
                    <a:pt x="737485" y="349015"/>
                  </a:lnTo>
                  <a:lnTo>
                    <a:pt x="737485" y="346544"/>
                  </a:lnTo>
                  <a:lnTo>
                    <a:pt x="734492" y="302249"/>
                  </a:lnTo>
                  <a:lnTo>
                    <a:pt x="734365" y="300370"/>
                  </a:lnTo>
                  <a:lnTo>
                    <a:pt x="734328" y="299829"/>
                  </a:lnTo>
                  <a:lnTo>
                    <a:pt x="725078" y="254929"/>
                  </a:lnTo>
                  <a:lnTo>
                    <a:pt x="710065" y="212273"/>
                  </a:lnTo>
                  <a:lnTo>
                    <a:pt x="703051" y="198559"/>
                  </a:lnTo>
                  <a:close/>
                </a:path>
              </a:pathLst>
            </a:custGeom>
            <a:solidFill>
              <a:srgbClr val="B5D7EE"/>
            </a:solidFill>
          </p:spPr>
          <p:txBody>
            <a:bodyPr wrap="square" lIns="0" tIns="0" rIns="0" bIns="0" rtlCol="0"/>
            <a:lstStyle/>
            <a:p>
              <a:endParaRPr/>
            </a:p>
          </p:txBody>
        </p:sp>
        <p:pic>
          <p:nvPicPr>
            <p:cNvPr id="12" name="object 12"/>
            <p:cNvPicPr/>
            <p:nvPr/>
          </p:nvPicPr>
          <p:blipFill>
            <a:blip r:embed="rId5" cstate="print"/>
            <a:stretch>
              <a:fillRect/>
            </a:stretch>
          </p:blipFill>
          <p:spPr>
            <a:xfrm>
              <a:off x="16313518" y="1638532"/>
              <a:ext cx="250808" cy="182022"/>
            </a:xfrm>
            <a:prstGeom prst="rect">
              <a:avLst/>
            </a:prstGeom>
          </p:spPr>
        </p:pic>
      </p:grpSp>
      <p:sp>
        <p:nvSpPr>
          <p:cNvPr id="13" name="object 13"/>
          <p:cNvSpPr/>
          <p:nvPr/>
        </p:nvSpPr>
        <p:spPr>
          <a:xfrm>
            <a:off x="18221475" y="715576"/>
            <a:ext cx="468630" cy="850265"/>
          </a:xfrm>
          <a:custGeom>
            <a:avLst/>
            <a:gdLst/>
            <a:ahLst/>
            <a:cxnLst/>
            <a:rect l="l" t="t" r="r" b="b"/>
            <a:pathLst>
              <a:path w="468630" h="850265">
                <a:moveTo>
                  <a:pt x="313247" y="0"/>
                </a:moveTo>
                <a:lnTo>
                  <a:pt x="78929" y="0"/>
                </a:lnTo>
                <a:lnTo>
                  <a:pt x="78929" y="168947"/>
                </a:lnTo>
                <a:lnTo>
                  <a:pt x="0" y="168947"/>
                </a:lnTo>
                <a:lnTo>
                  <a:pt x="0" y="357643"/>
                </a:lnTo>
                <a:lnTo>
                  <a:pt x="78929" y="357643"/>
                </a:lnTo>
                <a:lnTo>
                  <a:pt x="78929" y="628954"/>
                </a:lnTo>
                <a:lnTo>
                  <a:pt x="82807" y="684117"/>
                </a:lnTo>
                <a:lnTo>
                  <a:pt x="94229" y="730564"/>
                </a:lnTo>
                <a:lnTo>
                  <a:pt x="112877" y="768715"/>
                </a:lnTo>
                <a:lnTo>
                  <a:pt x="138434" y="798988"/>
                </a:lnTo>
                <a:lnTo>
                  <a:pt x="170580" y="821804"/>
                </a:lnTo>
                <a:lnTo>
                  <a:pt x="209000" y="837582"/>
                </a:lnTo>
                <a:lnTo>
                  <a:pt x="253373" y="846742"/>
                </a:lnTo>
                <a:lnTo>
                  <a:pt x="303383" y="849701"/>
                </a:lnTo>
                <a:lnTo>
                  <a:pt x="350495" y="847023"/>
                </a:lnTo>
                <a:lnTo>
                  <a:pt x="393562" y="839374"/>
                </a:lnTo>
                <a:lnTo>
                  <a:pt x="432237" y="827332"/>
                </a:lnTo>
                <a:lnTo>
                  <a:pt x="466174" y="811472"/>
                </a:lnTo>
                <a:lnTo>
                  <a:pt x="466174" y="627719"/>
                </a:lnTo>
                <a:lnTo>
                  <a:pt x="444668" y="636912"/>
                </a:lnTo>
                <a:lnTo>
                  <a:pt x="422699" y="643907"/>
                </a:lnTo>
                <a:lnTo>
                  <a:pt x="400266" y="648357"/>
                </a:lnTo>
                <a:lnTo>
                  <a:pt x="377370" y="649917"/>
                </a:lnTo>
                <a:lnTo>
                  <a:pt x="349142" y="646102"/>
                </a:lnTo>
                <a:lnTo>
                  <a:pt x="329123" y="634195"/>
                </a:lnTo>
                <a:lnTo>
                  <a:pt x="317196" y="613500"/>
                </a:lnTo>
                <a:lnTo>
                  <a:pt x="313247" y="583322"/>
                </a:lnTo>
                <a:lnTo>
                  <a:pt x="313247" y="357643"/>
                </a:lnTo>
                <a:lnTo>
                  <a:pt x="468634" y="357643"/>
                </a:lnTo>
                <a:lnTo>
                  <a:pt x="468634" y="168947"/>
                </a:lnTo>
                <a:lnTo>
                  <a:pt x="313247" y="168947"/>
                </a:lnTo>
                <a:lnTo>
                  <a:pt x="313247" y="0"/>
                </a:lnTo>
                <a:close/>
              </a:path>
            </a:pathLst>
          </a:custGeom>
          <a:solidFill>
            <a:srgbClr val="FFFFFF"/>
          </a:solidFill>
        </p:spPr>
        <p:txBody>
          <a:bodyPr wrap="square" lIns="0" tIns="0" rIns="0" bIns="0" rtlCol="0"/>
          <a:lstStyle/>
          <a:p>
            <a:endParaRPr/>
          </a:p>
        </p:txBody>
      </p:sp>
      <p:sp>
        <p:nvSpPr>
          <p:cNvPr id="14" name="object 14"/>
          <p:cNvSpPr/>
          <p:nvPr/>
        </p:nvSpPr>
        <p:spPr>
          <a:xfrm>
            <a:off x="18739449" y="869729"/>
            <a:ext cx="673735" cy="698500"/>
          </a:xfrm>
          <a:custGeom>
            <a:avLst/>
            <a:gdLst/>
            <a:ahLst/>
            <a:cxnLst/>
            <a:rect l="l" t="t" r="r" b="b"/>
            <a:pathLst>
              <a:path w="673734" h="698500">
                <a:moveTo>
                  <a:pt x="336680" y="0"/>
                </a:moveTo>
                <a:lnTo>
                  <a:pt x="288604" y="3145"/>
                </a:lnTo>
                <a:lnTo>
                  <a:pt x="243226" y="12320"/>
                </a:lnTo>
                <a:lnTo>
                  <a:pt x="200828" y="27130"/>
                </a:lnTo>
                <a:lnTo>
                  <a:pt x="161693" y="47182"/>
                </a:lnTo>
                <a:lnTo>
                  <a:pt x="126104" y="72080"/>
                </a:lnTo>
                <a:lnTo>
                  <a:pt x="94343" y="101432"/>
                </a:lnTo>
                <a:lnTo>
                  <a:pt x="66694" y="134844"/>
                </a:lnTo>
                <a:lnTo>
                  <a:pt x="43437" y="171921"/>
                </a:lnTo>
                <a:lnTo>
                  <a:pt x="24857" y="212269"/>
                </a:lnTo>
                <a:lnTo>
                  <a:pt x="11236" y="255495"/>
                </a:lnTo>
                <a:lnTo>
                  <a:pt x="2856" y="301205"/>
                </a:lnTo>
                <a:lnTo>
                  <a:pt x="0" y="349005"/>
                </a:lnTo>
                <a:lnTo>
                  <a:pt x="0" y="351476"/>
                </a:lnTo>
                <a:lnTo>
                  <a:pt x="2980" y="400942"/>
                </a:lnTo>
                <a:lnTo>
                  <a:pt x="3033" y="401818"/>
                </a:lnTo>
                <a:lnTo>
                  <a:pt x="11932" y="449086"/>
                </a:lnTo>
                <a:lnTo>
                  <a:pt x="26398" y="493030"/>
                </a:lnTo>
                <a:lnTo>
                  <a:pt x="46131" y="533404"/>
                </a:lnTo>
                <a:lnTo>
                  <a:pt x="70831" y="569958"/>
                </a:lnTo>
                <a:lnTo>
                  <a:pt x="100199" y="602443"/>
                </a:lnTo>
                <a:lnTo>
                  <a:pt x="133935" y="630612"/>
                </a:lnTo>
                <a:lnTo>
                  <a:pt x="171739" y="654217"/>
                </a:lnTo>
                <a:lnTo>
                  <a:pt x="213312" y="673008"/>
                </a:lnTo>
                <a:lnTo>
                  <a:pt x="258353" y="686738"/>
                </a:lnTo>
                <a:lnTo>
                  <a:pt x="306563" y="695158"/>
                </a:lnTo>
                <a:lnTo>
                  <a:pt x="357643" y="698020"/>
                </a:lnTo>
                <a:lnTo>
                  <a:pt x="412268" y="694777"/>
                </a:lnTo>
                <a:lnTo>
                  <a:pt x="462126" y="685364"/>
                </a:lnTo>
                <a:lnTo>
                  <a:pt x="507432" y="670256"/>
                </a:lnTo>
                <a:lnTo>
                  <a:pt x="548402" y="649928"/>
                </a:lnTo>
                <a:lnTo>
                  <a:pt x="585252" y="624852"/>
                </a:lnTo>
                <a:lnTo>
                  <a:pt x="618198" y="595505"/>
                </a:lnTo>
                <a:lnTo>
                  <a:pt x="647456" y="562359"/>
                </a:lnTo>
                <a:lnTo>
                  <a:pt x="599827" y="522895"/>
                </a:lnTo>
                <a:lnTo>
                  <a:pt x="369978" y="522895"/>
                </a:lnTo>
                <a:lnTo>
                  <a:pt x="319336" y="515977"/>
                </a:lnTo>
                <a:lnTo>
                  <a:pt x="277481" y="495302"/>
                </a:lnTo>
                <a:lnTo>
                  <a:pt x="245799" y="460985"/>
                </a:lnTo>
                <a:lnTo>
                  <a:pt x="225678" y="413139"/>
                </a:lnTo>
                <a:lnTo>
                  <a:pt x="672126" y="413139"/>
                </a:lnTo>
                <a:lnTo>
                  <a:pt x="672783" y="401818"/>
                </a:lnTo>
                <a:lnTo>
                  <a:pt x="672834" y="400942"/>
                </a:lnTo>
                <a:lnTo>
                  <a:pt x="673198" y="388628"/>
                </a:lnTo>
                <a:lnTo>
                  <a:pt x="673332" y="376543"/>
                </a:lnTo>
                <a:lnTo>
                  <a:pt x="673351" y="365036"/>
                </a:lnTo>
                <a:lnTo>
                  <a:pt x="671130" y="316663"/>
                </a:lnTo>
                <a:lnTo>
                  <a:pt x="667810" y="293509"/>
                </a:lnTo>
                <a:lnTo>
                  <a:pt x="221982" y="293509"/>
                </a:lnTo>
                <a:lnTo>
                  <a:pt x="236628" y="243929"/>
                </a:lnTo>
                <a:lnTo>
                  <a:pt x="261446" y="205796"/>
                </a:lnTo>
                <a:lnTo>
                  <a:pt x="295513" y="181305"/>
                </a:lnTo>
                <a:lnTo>
                  <a:pt x="337905" y="172654"/>
                </a:lnTo>
                <a:lnTo>
                  <a:pt x="631721" y="172654"/>
                </a:lnTo>
                <a:lnTo>
                  <a:pt x="616774" y="144323"/>
                </a:lnTo>
                <a:lnTo>
                  <a:pt x="591495" y="108988"/>
                </a:lnTo>
                <a:lnTo>
                  <a:pt x="561411" y="77738"/>
                </a:lnTo>
                <a:lnTo>
                  <a:pt x="526459" y="51066"/>
                </a:lnTo>
                <a:lnTo>
                  <a:pt x="486574" y="29463"/>
                </a:lnTo>
                <a:lnTo>
                  <a:pt x="441692" y="13423"/>
                </a:lnTo>
                <a:lnTo>
                  <a:pt x="391749" y="3437"/>
                </a:lnTo>
                <a:lnTo>
                  <a:pt x="336680" y="0"/>
                </a:lnTo>
                <a:close/>
              </a:path>
              <a:path w="673734" h="698500">
                <a:moveTo>
                  <a:pt x="517963" y="455064"/>
                </a:moveTo>
                <a:lnTo>
                  <a:pt x="482355" y="485435"/>
                </a:lnTo>
                <a:lnTo>
                  <a:pt x="446746" y="506555"/>
                </a:lnTo>
                <a:lnTo>
                  <a:pt x="409750" y="518887"/>
                </a:lnTo>
                <a:lnTo>
                  <a:pt x="369978" y="522895"/>
                </a:lnTo>
                <a:lnTo>
                  <a:pt x="599827" y="522895"/>
                </a:lnTo>
                <a:lnTo>
                  <a:pt x="517963" y="455064"/>
                </a:lnTo>
                <a:close/>
              </a:path>
              <a:path w="673734" h="698500">
                <a:moveTo>
                  <a:pt x="631721" y="172654"/>
                </a:moveTo>
                <a:lnTo>
                  <a:pt x="337905" y="172654"/>
                </a:lnTo>
                <a:lnTo>
                  <a:pt x="381862" y="181132"/>
                </a:lnTo>
                <a:lnTo>
                  <a:pt x="416683" y="205332"/>
                </a:lnTo>
                <a:lnTo>
                  <a:pt x="441099" y="243408"/>
                </a:lnTo>
                <a:lnTo>
                  <a:pt x="453839" y="293509"/>
                </a:lnTo>
                <a:lnTo>
                  <a:pt x="667810" y="293509"/>
                </a:lnTo>
                <a:lnTo>
                  <a:pt x="664427" y="269913"/>
                </a:lnTo>
                <a:lnTo>
                  <a:pt x="653176" y="225278"/>
                </a:lnTo>
                <a:lnTo>
                  <a:pt x="637313" y="183251"/>
                </a:lnTo>
                <a:lnTo>
                  <a:pt x="631721" y="172654"/>
                </a:lnTo>
                <a:close/>
              </a:path>
            </a:pathLst>
          </a:custGeom>
          <a:solidFill>
            <a:srgbClr val="FFFFFF"/>
          </a:solidFill>
        </p:spPr>
        <p:txBody>
          <a:bodyPr wrap="square" lIns="0" tIns="0" rIns="0" bIns="0" rtlCol="0"/>
          <a:lstStyle/>
          <a:p>
            <a:endParaRPr/>
          </a:p>
        </p:txBody>
      </p:sp>
      <p:sp>
        <p:nvSpPr>
          <p:cNvPr id="15" name="object 15"/>
          <p:cNvSpPr txBox="1">
            <a:spLocks noGrp="1"/>
          </p:cNvSpPr>
          <p:nvPr>
            <p:ph type="title"/>
          </p:nvPr>
        </p:nvSpPr>
        <p:spPr>
          <a:xfrm>
            <a:off x="17483495" y="1615751"/>
            <a:ext cx="3593372" cy="936154"/>
          </a:xfrm>
          <a:prstGeom prst="rect">
            <a:avLst/>
          </a:prstGeom>
        </p:spPr>
        <p:txBody>
          <a:bodyPr vert="horz" wrap="square" lIns="0" tIns="12700" rIns="0" bIns="0" rtlCol="0">
            <a:spAutoFit/>
          </a:bodyPr>
          <a:lstStyle/>
          <a:p>
            <a:pPr marL="12700">
              <a:lnSpc>
                <a:spcPct val="100000"/>
              </a:lnSpc>
              <a:spcBef>
                <a:spcPts val="100"/>
              </a:spcBef>
            </a:pPr>
            <a:r>
              <a:rPr sz="6000" spc="-300">
                <a:solidFill>
                  <a:srgbClr val="FFFFFF"/>
                </a:solidFill>
                <a:cs typeface="Gotham Black"/>
              </a:rPr>
              <a:t>2025</a:t>
            </a:r>
            <a:endParaRPr sz="6000">
              <a:solidFill>
                <a:srgbClr val="FFFFFF"/>
              </a:solidFill>
              <a:cs typeface="Gotham Black"/>
            </a:endParaRPr>
          </a:p>
        </p:txBody>
      </p:sp>
      <p:sp>
        <p:nvSpPr>
          <p:cNvPr id="16" name="object 16"/>
          <p:cNvSpPr txBox="1"/>
          <p:nvPr/>
        </p:nvSpPr>
        <p:spPr>
          <a:xfrm>
            <a:off x="6360491" y="3172007"/>
            <a:ext cx="7371080" cy="3105785"/>
          </a:xfrm>
          <a:prstGeom prst="rect">
            <a:avLst/>
          </a:prstGeom>
        </p:spPr>
        <p:txBody>
          <a:bodyPr vert="horz" wrap="square" lIns="0" tIns="201295" rIns="0" bIns="0" rtlCol="0">
            <a:spAutoFit/>
          </a:bodyPr>
          <a:lstStyle/>
          <a:p>
            <a:pPr marL="12700">
              <a:lnSpc>
                <a:spcPct val="100000"/>
              </a:lnSpc>
              <a:spcBef>
                <a:spcPts val="1585"/>
              </a:spcBef>
            </a:pPr>
            <a:r>
              <a:rPr sz="10700" spc="-295">
                <a:solidFill>
                  <a:srgbClr val="FFFFFF"/>
                </a:solidFill>
                <a:latin typeface="Arial Black"/>
                <a:cs typeface="Arial Black"/>
              </a:rPr>
              <a:t>Thank</a:t>
            </a:r>
            <a:r>
              <a:rPr sz="10700" spc="-430">
                <a:solidFill>
                  <a:srgbClr val="FFFFFF"/>
                </a:solidFill>
                <a:latin typeface="Arial Black"/>
                <a:cs typeface="Arial Black"/>
              </a:rPr>
              <a:t> </a:t>
            </a:r>
            <a:r>
              <a:rPr sz="10700" spc="-455">
                <a:solidFill>
                  <a:srgbClr val="FFFFFF"/>
                </a:solidFill>
                <a:latin typeface="Arial Black"/>
                <a:cs typeface="Arial Black"/>
              </a:rPr>
              <a:t>you</a:t>
            </a:r>
            <a:endParaRPr sz="10700">
              <a:latin typeface="Arial Black"/>
              <a:cs typeface="Arial Black"/>
            </a:endParaRPr>
          </a:p>
          <a:p>
            <a:pPr marL="662940">
              <a:lnSpc>
                <a:spcPct val="100000"/>
              </a:lnSpc>
              <a:spcBef>
                <a:spcPts val="1040"/>
              </a:spcBef>
            </a:pPr>
            <a:r>
              <a:rPr sz="7400" spc="-180">
                <a:solidFill>
                  <a:srgbClr val="0D1746"/>
                </a:solidFill>
                <a:latin typeface="Arial Black"/>
                <a:cs typeface="Arial Black"/>
              </a:rPr>
              <a:t>What’s</a:t>
            </a:r>
            <a:r>
              <a:rPr sz="7400" spc="-445">
                <a:solidFill>
                  <a:srgbClr val="0D1746"/>
                </a:solidFill>
                <a:latin typeface="Arial Black"/>
                <a:cs typeface="Arial Black"/>
              </a:rPr>
              <a:t> </a:t>
            </a:r>
            <a:r>
              <a:rPr sz="7400" spc="-10">
                <a:solidFill>
                  <a:srgbClr val="0D1746"/>
                </a:solidFill>
                <a:latin typeface="Arial Black"/>
                <a:cs typeface="Arial Black"/>
              </a:rPr>
              <a:t>next?</a:t>
            </a:r>
            <a:endParaRPr sz="7400">
              <a:latin typeface="Arial Black"/>
              <a:cs typeface="Arial Black"/>
            </a:endParaRPr>
          </a:p>
        </p:txBody>
      </p:sp>
      <p:sp>
        <p:nvSpPr>
          <p:cNvPr id="17" name="object 17"/>
          <p:cNvSpPr/>
          <p:nvPr/>
        </p:nvSpPr>
        <p:spPr>
          <a:xfrm>
            <a:off x="10" y="7539037"/>
            <a:ext cx="6614795" cy="3769995"/>
          </a:xfrm>
          <a:custGeom>
            <a:avLst/>
            <a:gdLst/>
            <a:ahLst/>
            <a:cxnLst/>
            <a:rect l="l" t="t" r="r" b="b"/>
            <a:pathLst>
              <a:path w="6614795" h="3769995">
                <a:moveTo>
                  <a:pt x="6614468" y="0"/>
                </a:moveTo>
                <a:lnTo>
                  <a:pt x="0" y="0"/>
                </a:lnTo>
                <a:lnTo>
                  <a:pt x="0" y="3769518"/>
                </a:lnTo>
                <a:lnTo>
                  <a:pt x="6614468" y="3769518"/>
                </a:lnTo>
                <a:lnTo>
                  <a:pt x="6614468" y="0"/>
                </a:lnTo>
                <a:close/>
              </a:path>
            </a:pathLst>
          </a:custGeom>
          <a:solidFill>
            <a:srgbClr val="151945"/>
          </a:solidFill>
        </p:spPr>
        <p:txBody>
          <a:bodyPr wrap="square" lIns="0" tIns="0" rIns="0" bIns="0" rtlCol="0"/>
          <a:lstStyle/>
          <a:p>
            <a:endParaRPr/>
          </a:p>
        </p:txBody>
      </p:sp>
      <p:sp>
        <p:nvSpPr>
          <p:cNvPr id="18" name="object 18"/>
          <p:cNvSpPr txBox="1"/>
          <p:nvPr/>
        </p:nvSpPr>
        <p:spPr>
          <a:xfrm>
            <a:off x="954215" y="8493160"/>
            <a:ext cx="4335780" cy="1910714"/>
          </a:xfrm>
          <a:prstGeom prst="rect">
            <a:avLst/>
          </a:prstGeom>
        </p:spPr>
        <p:txBody>
          <a:bodyPr vert="horz" wrap="square" lIns="0" tIns="12065" rIns="0" bIns="0" rtlCol="0">
            <a:spAutoFit/>
          </a:bodyPr>
          <a:lstStyle/>
          <a:p>
            <a:pPr marL="200660" marR="5080" indent="-188595">
              <a:lnSpc>
                <a:spcPct val="100499"/>
              </a:lnSpc>
              <a:spcBef>
                <a:spcPts val="95"/>
              </a:spcBef>
              <a:buChar char="•"/>
              <a:tabLst>
                <a:tab pos="200660" algn="l"/>
                <a:tab pos="335280" algn="l"/>
              </a:tabLst>
            </a:pPr>
            <a:r>
              <a:rPr sz="4100" b="1">
                <a:solidFill>
                  <a:srgbClr val="FFFFFF"/>
                </a:solidFill>
                <a:latin typeface="Arial"/>
                <a:cs typeface="Arial"/>
              </a:rPr>
              <a:t>	</a:t>
            </a:r>
            <a:r>
              <a:rPr sz="4100" b="1" spc="-10">
                <a:solidFill>
                  <a:srgbClr val="FFFFFF"/>
                </a:solidFill>
                <a:latin typeface="Arial"/>
                <a:cs typeface="Arial"/>
              </a:rPr>
              <a:t>Personalised </a:t>
            </a:r>
            <a:r>
              <a:rPr sz="4100" b="1" spc="-80">
                <a:solidFill>
                  <a:srgbClr val="FFFFFF"/>
                </a:solidFill>
                <a:latin typeface="Arial"/>
                <a:cs typeface="Arial"/>
              </a:rPr>
              <a:t>preventative</a:t>
            </a:r>
            <a:r>
              <a:rPr sz="4100" b="1" spc="-190">
                <a:solidFill>
                  <a:srgbClr val="FFFFFF"/>
                </a:solidFill>
                <a:latin typeface="Arial"/>
                <a:cs typeface="Arial"/>
              </a:rPr>
              <a:t> </a:t>
            </a:r>
            <a:r>
              <a:rPr sz="4100" b="1" spc="-35">
                <a:solidFill>
                  <a:srgbClr val="FFFFFF"/>
                </a:solidFill>
                <a:latin typeface="Arial"/>
                <a:cs typeface="Arial"/>
              </a:rPr>
              <a:t>care </a:t>
            </a:r>
            <a:r>
              <a:rPr sz="4100" b="1" spc="-10">
                <a:solidFill>
                  <a:srgbClr val="FFFFFF"/>
                </a:solidFill>
                <a:latin typeface="Arial"/>
                <a:cs typeface="Arial"/>
              </a:rPr>
              <a:t>ebook</a:t>
            </a:r>
            <a:endParaRPr sz="4100">
              <a:latin typeface="Arial"/>
              <a:cs typeface="Arial"/>
            </a:endParaRPr>
          </a:p>
        </p:txBody>
      </p:sp>
      <p:sp>
        <p:nvSpPr>
          <p:cNvPr id="19" name="object 19"/>
          <p:cNvSpPr txBox="1"/>
          <p:nvPr/>
        </p:nvSpPr>
        <p:spPr>
          <a:xfrm>
            <a:off x="6744810" y="7539037"/>
            <a:ext cx="6614795" cy="3769995"/>
          </a:xfrm>
          <a:prstGeom prst="rect">
            <a:avLst/>
          </a:prstGeom>
          <a:solidFill>
            <a:srgbClr val="DCECF5"/>
          </a:solidFill>
        </p:spPr>
        <p:txBody>
          <a:bodyPr vert="horz" wrap="square" lIns="0" tIns="370840" rIns="0" bIns="0" rtlCol="0">
            <a:spAutoFit/>
          </a:bodyPr>
          <a:lstStyle/>
          <a:p>
            <a:pPr>
              <a:lnSpc>
                <a:spcPct val="100000"/>
              </a:lnSpc>
              <a:spcBef>
                <a:spcPts val="2920"/>
              </a:spcBef>
            </a:pPr>
            <a:endParaRPr sz="4100">
              <a:latin typeface="Times New Roman"/>
              <a:cs typeface="Times New Roman"/>
            </a:endParaRPr>
          </a:p>
          <a:p>
            <a:pPr marL="1110615" indent="-316865">
              <a:lnSpc>
                <a:spcPct val="100000"/>
              </a:lnSpc>
              <a:buChar char="•"/>
              <a:tabLst>
                <a:tab pos="1110615" algn="l"/>
              </a:tabLst>
            </a:pPr>
            <a:r>
              <a:rPr sz="4100" b="1" spc="-10">
                <a:solidFill>
                  <a:srgbClr val="0079C7"/>
                </a:solidFill>
                <a:latin typeface="Arial"/>
                <a:cs typeface="Arial"/>
              </a:rPr>
              <a:t>Masterclass</a:t>
            </a:r>
            <a:endParaRPr sz="4100">
              <a:latin typeface="Arial"/>
              <a:cs typeface="Arial"/>
            </a:endParaRPr>
          </a:p>
        </p:txBody>
      </p:sp>
      <p:sp>
        <p:nvSpPr>
          <p:cNvPr id="20" name="object 20"/>
          <p:cNvSpPr/>
          <p:nvPr/>
        </p:nvSpPr>
        <p:spPr>
          <a:xfrm>
            <a:off x="13497033" y="7539037"/>
            <a:ext cx="6607175" cy="3769995"/>
          </a:xfrm>
          <a:custGeom>
            <a:avLst/>
            <a:gdLst/>
            <a:ahLst/>
            <a:cxnLst/>
            <a:rect l="l" t="t" r="r" b="b"/>
            <a:pathLst>
              <a:path w="6607175" h="3769995">
                <a:moveTo>
                  <a:pt x="6607065" y="0"/>
                </a:moveTo>
                <a:lnTo>
                  <a:pt x="0" y="0"/>
                </a:lnTo>
                <a:lnTo>
                  <a:pt x="0" y="3769518"/>
                </a:lnTo>
                <a:lnTo>
                  <a:pt x="6607065" y="3769518"/>
                </a:lnTo>
                <a:lnTo>
                  <a:pt x="6607065" y="0"/>
                </a:lnTo>
                <a:close/>
              </a:path>
            </a:pathLst>
          </a:custGeom>
          <a:solidFill>
            <a:srgbClr val="F4F4F7"/>
          </a:solidFill>
        </p:spPr>
        <p:txBody>
          <a:bodyPr wrap="square" lIns="0" tIns="0" rIns="0" bIns="0" rtlCol="0"/>
          <a:lstStyle/>
          <a:p>
            <a:endParaRPr/>
          </a:p>
        </p:txBody>
      </p:sp>
      <p:sp>
        <p:nvSpPr>
          <p:cNvPr id="21" name="object 21"/>
          <p:cNvSpPr txBox="1"/>
          <p:nvPr/>
        </p:nvSpPr>
        <p:spPr>
          <a:xfrm>
            <a:off x="14336376" y="8493160"/>
            <a:ext cx="4739005" cy="1282065"/>
          </a:xfrm>
          <a:prstGeom prst="rect">
            <a:avLst/>
          </a:prstGeom>
        </p:spPr>
        <p:txBody>
          <a:bodyPr vert="horz" wrap="square" lIns="0" tIns="12065" rIns="0" bIns="0" rtlCol="0">
            <a:spAutoFit/>
          </a:bodyPr>
          <a:lstStyle/>
          <a:p>
            <a:pPr marL="200660" marR="5080" indent="-188595">
              <a:lnSpc>
                <a:spcPct val="100499"/>
              </a:lnSpc>
              <a:spcBef>
                <a:spcPts val="95"/>
              </a:spcBef>
              <a:buChar char="•"/>
              <a:tabLst>
                <a:tab pos="200660" algn="l"/>
                <a:tab pos="335280" algn="l"/>
              </a:tabLst>
            </a:pPr>
            <a:r>
              <a:rPr sz="4100" b="1">
                <a:solidFill>
                  <a:srgbClr val="0D1746"/>
                </a:solidFill>
                <a:latin typeface="Arial"/>
                <a:cs typeface="Arial"/>
              </a:rPr>
              <a:t>	</a:t>
            </a:r>
            <a:r>
              <a:rPr sz="4100" b="1" spc="-85">
                <a:solidFill>
                  <a:srgbClr val="0D1746"/>
                </a:solidFill>
                <a:latin typeface="Arial"/>
                <a:cs typeface="Arial"/>
              </a:rPr>
              <a:t>Webinar</a:t>
            </a:r>
            <a:r>
              <a:rPr sz="4100" b="1" spc="-210">
                <a:solidFill>
                  <a:srgbClr val="0D1746"/>
                </a:solidFill>
                <a:latin typeface="Arial"/>
                <a:cs typeface="Arial"/>
              </a:rPr>
              <a:t> </a:t>
            </a:r>
            <a:r>
              <a:rPr sz="4100" b="1" spc="-25">
                <a:solidFill>
                  <a:srgbClr val="0D1746"/>
                </a:solidFill>
                <a:latin typeface="Arial"/>
                <a:cs typeface="Arial"/>
              </a:rPr>
              <a:t>and</a:t>
            </a:r>
            <a:r>
              <a:rPr sz="4100" b="1" spc="-204">
                <a:solidFill>
                  <a:srgbClr val="0D1746"/>
                </a:solidFill>
                <a:latin typeface="Arial"/>
                <a:cs typeface="Arial"/>
              </a:rPr>
              <a:t> </a:t>
            </a:r>
            <a:r>
              <a:rPr sz="4100" b="1" spc="-40">
                <a:solidFill>
                  <a:srgbClr val="0D1746"/>
                </a:solidFill>
                <a:latin typeface="Arial"/>
                <a:cs typeface="Arial"/>
              </a:rPr>
              <a:t>more </a:t>
            </a:r>
            <a:r>
              <a:rPr sz="4100" b="1" spc="-75">
                <a:solidFill>
                  <a:srgbClr val="0D1746"/>
                </a:solidFill>
                <a:latin typeface="Arial"/>
                <a:cs typeface="Arial"/>
              </a:rPr>
              <a:t>exciting</a:t>
            </a:r>
            <a:r>
              <a:rPr sz="4100" b="1" spc="-155">
                <a:solidFill>
                  <a:srgbClr val="0D1746"/>
                </a:solidFill>
                <a:latin typeface="Arial"/>
                <a:cs typeface="Arial"/>
              </a:rPr>
              <a:t> </a:t>
            </a:r>
            <a:r>
              <a:rPr sz="4100" b="1" spc="-10">
                <a:solidFill>
                  <a:srgbClr val="0D1746"/>
                </a:solidFill>
                <a:latin typeface="Arial"/>
                <a:cs typeface="Arial"/>
              </a:rPr>
              <a:t>content</a:t>
            </a:r>
            <a:endParaRPr sz="41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73521" rIns="0" bIns="0" rtlCol="0">
            <a:spAutoFit/>
          </a:bodyPr>
          <a:lstStyle/>
          <a:p>
            <a:pPr marL="2941320">
              <a:lnSpc>
                <a:spcPct val="100000"/>
              </a:lnSpc>
              <a:spcBef>
                <a:spcPts val="120"/>
              </a:spcBef>
            </a:pPr>
            <a:r>
              <a:rPr spc="-190"/>
              <a:t>Drinks</a:t>
            </a:r>
            <a:r>
              <a:rPr spc="-430"/>
              <a:t> </a:t>
            </a:r>
            <a:r>
              <a:rPr spc="-175"/>
              <a:t>reception</a:t>
            </a:r>
          </a:p>
        </p:txBody>
      </p:sp>
      <p:grpSp>
        <p:nvGrpSpPr>
          <p:cNvPr id="3" name="object 3"/>
          <p:cNvGrpSpPr/>
          <p:nvPr/>
        </p:nvGrpSpPr>
        <p:grpSpPr>
          <a:xfrm>
            <a:off x="9806372" y="3696845"/>
            <a:ext cx="685800" cy="1169670"/>
            <a:chOff x="9806372" y="3696845"/>
            <a:chExt cx="685800" cy="1169670"/>
          </a:xfrm>
        </p:grpSpPr>
        <p:sp>
          <p:nvSpPr>
            <p:cNvPr id="4" name="object 4"/>
            <p:cNvSpPr/>
            <p:nvPr/>
          </p:nvSpPr>
          <p:spPr>
            <a:xfrm>
              <a:off x="9826530" y="3717007"/>
              <a:ext cx="645160" cy="725805"/>
            </a:xfrm>
            <a:custGeom>
              <a:avLst/>
              <a:gdLst/>
              <a:ahLst/>
              <a:cxnLst/>
              <a:rect l="l" t="t" r="r" b="b"/>
              <a:pathLst>
                <a:path w="645159" h="725804">
                  <a:moveTo>
                    <a:pt x="569239" y="0"/>
                  </a:moveTo>
                  <a:lnTo>
                    <a:pt x="75903" y="0"/>
                  </a:lnTo>
                  <a:lnTo>
                    <a:pt x="32021" y="176231"/>
                  </a:lnTo>
                  <a:lnTo>
                    <a:pt x="9487" y="276754"/>
                  </a:lnTo>
                  <a:lnTo>
                    <a:pt x="1185" y="339172"/>
                  </a:lnTo>
                  <a:lnTo>
                    <a:pt x="0" y="401087"/>
                  </a:lnTo>
                  <a:lnTo>
                    <a:pt x="3497" y="449065"/>
                  </a:lnTo>
                  <a:lnTo>
                    <a:pt x="13657" y="494858"/>
                  </a:lnTo>
                  <a:lnTo>
                    <a:pt x="29981" y="537963"/>
                  </a:lnTo>
                  <a:lnTo>
                    <a:pt x="51969" y="577878"/>
                  </a:lnTo>
                  <a:lnTo>
                    <a:pt x="79122" y="614100"/>
                  </a:lnTo>
                  <a:lnTo>
                    <a:pt x="110941" y="646128"/>
                  </a:lnTo>
                  <a:lnTo>
                    <a:pt x="146928" y="673459"/>
                  </a:lnTo>
                  <a:lnTo>
                    <a:pt x="186583" y="695591"/>
                  </a:lnTo>
                  <a:lnTo>
                    <a:pt x="229407" y="712021"/>
                  </a:lnTo>
                  <a:lnTo>
                    <a:pt x="274901" y="722248"/>
                  </a:lnTo>
                  <a:lnTo>
                    <a:pt x="322566" y="725768"/>
                  </a:lnTo>
                  <a:lnTo>
                    <a:pt x="370233" y="722248"/>
                  </a:lnTo>
                  <a:lnTo>
                    <a:pt x="415729" y="712021"/>
                  </a:lnTo>
                  <a:lnTo>
                    <a:pt x="458555" y="695591"/>
                  </a:lnTo>
                  <a:lnTo>
                    <a:pt x="498211" y="673459"/>
                  </a:lnTo>
                  <a:lnTo>
                    <a:pt x="534199" y="646128"/>
                  </a:lnTo>
                  <a:lnTo>
                    <a:pt x="566019" y="614100"/>
                  </a:lnTo>
                  <a:lnTo>
                    <a:pt x="593172" y="577878"/>
                  </a:lnTo>
                  <a:lnTo>
                    <a:pt x="615161" y="537963"/>
                  </a:lnTo>
                  <a:lnTo>
                    <a:pt x="631484" y="494858"/>
                  </a:lnTo>
                  <a:lnTo>
                    <a:pt x="641645" y="449065"/>
                  </a:lnTo>
                  <a:lnTo>
                    <a:pt x="645142" y="401087"/>
                  </a:lnTo>
                  <a:lnTo>
                    <a:pt x="633282" y="296681"/>
                  </a:lnTo>
                  <a:lnTo>
                    <a:pt x="607190" y="163445"/>
                  </a:lnTo>
                  <a:lnTo>
                    <a:pt x="581099" y="48758"/>
                  </a:lnTo>
                  <a:lnTo>
                    <a:pt x="569239" y="0"/>
                  </a:lnTo>
                  <a:close/>
                </a:path>
              </a:pathLst>
            </a:custGeom>
            <a:solidFill>
              <a:srgbClr val="FFFFFF"/>
            </a:solidFill>
          </p:spPr>
          <p:txBody>
            <a:bodyPr wrap="square" lIns="0" tIns="0" rIns="0" bIns="0" rtlCol="0"/>
            <a:lstStyle/>
            <a:p>
              <a:endParaRPr/>
            </a:p>
          </p:txBody>
        </p:sp>
        <p:sp>
          <p:nvSpPr>
            <p:cNvPr id="5" name="object 5"/>
            <p:cNvSpPr/>
            <p:nvPr/>
          </p:nvSpPr>
          <p:spPr>
            <a:xfrm>
              <a:off x="9826534" y="3717007"/>
              <a:ext cx="645160" cy="725805"/>
            </a:xfrm>
            <a:custGeom>
              <a:avLst/>
              <a:gdLst/>
              <a:ahLst/>
              <a:cxnLst/>
              <a:rect l="l" t="t" r="r" b="b"/>
              <a:pathLst>
                <a:path w="645159" h="725804">
                  <a:moveTo>
                    <a:pt x="569239" y="0"/>
                  </a:moveTo>
                  <a:lnTo>
                    <a:pt x="322566" y="0"/>
                  </a:lnTo>
                  <a:lnTo>
                    <a:pt x="75892" y="0"/>
                  </a:lnTo>
                  <a:lnTo>
                    <a:pt x="32017" y="176231"/>
                  </a:lnTo>
                  <a:lnTo>
                    <a:pt x="9486" y="276754"/>
                  </a:lnTo>
                  <a:lnTo>
                    <a:pt x="1185" y="339172"/>
                  </a:lnTo>
                  <a:lnTo>
                    <a:pt x="0" y="401087"/>
                  </a:lnTo>
                  <a:lnTo>
                    <a:pt x="3497" y="449065"/>
                  </a:lnTo>
                  <a:lnTo>
                    <a:pt x="13656" y="494858"/>
                  </a:lnTo>
                  <a:lnTo>
                    <a:pt x="29979" y="537963"/>
                  </a:lnTo>
                  <a:lnTo>
                    <a:pt x="51966" y="577878"/>
                  </a:lnTo>
                  <a:lnTo>
                    <a:pt x="79118" y="614100"/>
                  </a:lnTo>
                  <a:lnTo>
                    <a:pt x="110937" y="646128"/>
                  </a:lnTo>
                  <a:lnTo>
                    <a:pt x="146924" y="673459"/>
                  </a:lnTo>
                  <a:lnTo>
                    <a:pt x="186578" y="695591"/>
                  </a:lnTo>
                  <a:lnTo>
                    <a:pt x="229403" y="712021"/>
                  </a:lnTo>
                  <a:lnTo>
                    <a:pt x="274898" y="722248"/>
                  </a:lnTo>
                  <a:lnTo>
                    <a:pt x="322566" y="725768"/>
                  </a:lnTo>
                  <a:lnTo>
                    <a:pt x="370233" y="722248"/>
                  </a:lnTo>
                  <a:lnTo>
                    <a:pt x="415728" y="712021"/>
                  </a:lnTo>
                  <a:lnTo>
                    <a:pt x="458553" y="695591"/>
                  </a:lnTo>
                  <a:lnTo>
                    <a:pt x="498208" y="673459"/>
                  </a:lnTo>
                  <a:lnTo>
                    <a:pt x="534194" y="646128"/>
                  </a:lnTo>
                  <a:lnTo>
                    <a:pt x="566013" y="614100"/>
                  </a:lnTo>
                  <a:lnTo>
                    <a:pt x="593165" y="577878"/>
                  </a:lnTo>
                  <a:lnTo>
                    <a:pt x="615152" y="537963"/>
                  </a:lnTo>
                  <a:lnTo>
                    <a:pt x="631475" y="494858"/>
                  </a:lnTo>
                  <a:lnTo>
                    <a:pt x="641634" y="449065"/>
                  </a:lnTo>
                  <a:lnTo>
                    <a:pt x="645132" y="401087"/>
                  </a:lnTo>
                  <a:lnTo>
                    <a:pt x="633273" y="296681"/>
                  </a:lnTo>
                  <a:lnTo>
                    <a:pt x="607185" y="163445"/>
                  </a:lnTo>
                  <a:lnTo>
                    <a:pt x="581097" y="48758"/>
                  </a:lnTo>
                  <a:lnTo>
                    <a:pt x="569239" y="0"/>
                  </a:lnTo>
                  <a:close/>
                </a:path>
              </a:pathLst>
            </a:custGeom>
            <a:solidFill>
              <a:srgbClr val="FFFFFF"/>
            </a:solidFill>
          </p:spPr>
          <p:txBody>
            <a:bodyPr wrap="square" lIns="0" tIns="0" rIns="0" bIns="0" rtlCol="0"/>
            <a:lstStyle/>
            <a:p>
              <a:endParaRPr/>
            </a:p>
          </p:txBody>
        </p:sp>
        <p:sp>
          <p:nvSpPr>
            <p:cNvPr id="6" name="object 6"/>
            <p:cNvSpPr/>
            <p:nvPr/>
          </p:nvSpPr>
          <p:spPr>
            <a:xfrm>
              <a:off x="9826534" y="3717007"/>
              <a:ext cx="645160" cy="725805"/>
            </a:xfrm>
            <a:custGeom>
              <a:avLst/>
              <a:gdLst/>
              <a:ahLst/>
              <a:cxnLst/>
              <a:rect l="l" t="t" r="r" b="b"/>
              <a:pathLst>
                <a:path w="645159" h="725804">
                  <a:moveTo>
                    <a:pt x="322566" y="0"/>
                  </a:moveTo>
                  <a:lnTo>
                    <a:pt x="75892" y="0"/>
                  </a:lnTo>
                  <a:lnTo>
                    <a:pt x="32017" y="176231"/>
                  </a:lnTo>
                  <a:lnTo>
                    <a:pt x="9486" y="276754"/>
                  </a:lnTo>
                  <a:lnTo>
                    <a:pt x="1185" y="339172"/>
                  </a:lnTo>
                  <a:lnTo>
                    <a:pt x="0" y="401087"/>
                  </a:lnTo>
                  <a:lnTo>
                    <a:pt x="3497" y="449065"/>
                  </a:lnTo>
                  <a:lnTo>
                    <a:pt x="13656" y="494858"/>
                  </a:lnTo>
                  <a:lnTo>
                    <a:pt x="29979" y="537963"/>
                  </a:lnTo>
                  <a:lnTo>
                    <a:pt x="51966" y="577878"/>
                  </a:lnTo>
                  <a:lnTo>
                    <a:pt x="79118" y="614100"/>
                  </a:lnTo>
                  <a:lnTo>
                    <a:pt x="110937" y="646128"/>
                  </a:lnTo>
                  <a:lnTo>
                    <a:pt x="146924" y="673459"/>
                  </a:lnTo>
                  <a:lnTo>
                    <a:pt x="186578" y="695591"/>
                  </a:lnTo>
                  <a:lnTo>
                    <a:pt x="229403" y="712021"/>
                  </a:lnTo>
                  <a:lnTo>
                    <a:pt x="274898" y="722248"/>
                  </a:lnTo>
                  <a:lnTo>
                    <a:pt x="322566" y="725768"/>
                  </a:lnTo>
                  <a:lnTo>
                    <a:pt x="370233" y="722248"/>
                  </a:lnTo>
                  <a:lnTo>
                    <a:pt x="415728" y="712021"/>
                  </a:lnTo>
                  <a:lnTo>
                    <a:pt x="458553" y="695591"/>
                  </a:lnTo>
                  <a:lnTo>
                    <a:pt x="498208" y="673459"/>
                  </a:lnTo>
                  <a:lnTo>
                    <a:pt x="534194" y="646128"/>
                  </a:lnTo>
                  <a:lnTo>
                    <a:pt x="566013" y="614100"/>
                  </a:lnTo>
                  <a:lnTo>
                    <a:pt x="593165" y="577878"/>
                  </a:lnTo>
                  <a:lnTo>
                    <a:pt x="615152" y="537963"/>
                  </a:lnTo>
                  <a:lnTo>
                    <a:pt x="631475" y="494858"/>
                  </a:lnTo>
                  <a:lnTo>
                    <a:pt x="641634" y="449065"/>
                  </a:lnTo>
                  <a:lnTo>
                    <a:pt x="645132" y="401087"/>
                  </a:lnTo>
                  <a:lnTo>
                    <a:pt x="633273" y="296681"/>
                  </a:lnTo>
                  <a:lnTo>
                    <a:pt x="607185" y="163445"/>
                  </a:lnTo>
                  <a:lnTo>
                    <a:pt x="581097" y="48758"/>
                  </a:lnTo>
                  <a:lnTo>
                    <a:pt x="569239" y="0"/>
                  </a:lnTo>
                  <a:lnTo>
                    <a:pt x="530894" y="0"/>
                  </a:lnTo>
                </a:path>
              </a:pathLst>
            </a:custGeom>
            <a:ln w="40323">
              <a:solidFill>
                <a:srgbClr val="000000"/>
              </a:solidFill>
            </a:ln>
          </p:spPr>
          <p:txBody>
            <a:bodyPr wrap="square" lIns="0" tIns="0" rIns="0" bIns="0" rtlCol="0"/>
            <a:lstStyle/>
            <a:p>
              <a:endParaRPr/>
            </a:p>
          </p:txBody>
        </p:sp>
        <p:sp>
          <p:nvSpPr>
            <p:cNvPr id="7" name="object 7"/>
            <p:cNvSpPr/>
            <p:nvPr/>
          </p:nvSpPr>
          <p:spPr>
            <a:xfrm>
              <a:off x="9987817" y="4442786"/>
              <a:ext cx="322580" cy="403225"/>
            </a:xfrm>
            <a:custGeom>
              <a:avLst/>
              <a:gdLst/>
              <a:ahLst/>
              <a:cxnLst/>
              <a:rect l="l" t="t" r="r" b="b"/>
              <a:pathLst>
                <a:path w="322579" h="403225">
                  <a:moveTo>
                    <a:pt x="161283" y="403202"/>
                  </a:moveTo>
                  <a:lnTo>
                    <a:pt x="161283" y="0"/>
                  </a:lnTo>
                </a:path>
                <a:path w="322579" h="403225">
                  <a:moveTo>
                    <a:pt x="0" y="403202"/>
                  </a:moveTo>
                  <a:lnTo>
                    <a:pt x="322566" y="403202"/>
                  </a:lnTo>
                </a:path>
              </a:pathLst>
            </a:custGeom>
            <a:ln w="40323">
              <a:solidFill>
                <a:srgbClr val="000000"/>
              </a:solidFill>
            </a:ln>
          </p:spPr>
          <p:txBody>
            <a:bodyPr wrap="square" lIns="0" tIns="0" rIns="0" bIns="0" rtlCol="0"/>
            <a:lstStyle/>
            <a:p>
              <a:endParaRPr/>
            </a:p>
          </p:txBody>
        </p:sp>
        <p:sp>
          <p:nvSpPr>
            <p:cNvPr id="8" name="object 8"/>
            <p:cNvSpPr/>
            <p:nvPr/>
          </p:nvSpPr>
          <p:spPr>
            <a:xfrm>
              <a:off x="9887014" y="3958931"/>
              <a:ext cx="524510" cy="423545"/>
            </a:xfrm>
            <a:custGeom>
              <a:avLst/>
              <a:gdLst/>
              <a:ahLst/>
              <a:cxnLst/>
              <a:rect l="l" t="t" r="r" b="b"/>
              <a:pathLst>
                <a:path w="524509" h="423545">
                  <a:moveTo>
                    <a:pt x="501209" y="0"/>
                  </a:moveTo>
                  <a:lnTo>
                    <a:pt x="22962" y="0"/>
                  </a:lnTo>
                  <a:lnTo>
                    <a:pt x="13897" y="48009"/>
                  </a:lnTo>
                  <a:lnTo>
                    <a:pt x="6612" y="92057"/>
                  </a:lnTo>
                  <a:lnTo>
                    <a:pt x="1762" y="129865"/>
                  </a:lnTo>
                  <a:lnTo>
                    <a:pt x="0" y="159157"/>
                  </a:lnTo>
                  <a:lnTo>
                    <a:pt x="4230" y="206589"/>
                  </a:lnTo>
                  <a:lnTo>
                    <a:pt x="16424" y="251257"/>
                  </a:lnTo>
                  <a:lnTo>
                    <a:pt x="35835" y="292408"/>
                  </a:lnTo>
                  <a:lnTo>
                    <a:pt x="61717" y="329291"/>
                  </a:lnTo>
                  <a:lnTo>
                    <a:pt x="93325" y="361154"/>
                  </a:lnTo>
                  <a:lnTo>
                    <a:pt x="129911" y="387245"/>
                  </a:lnTo>
                  <a:lnTo>
                    <a:pt x="170731" y="406813"/>
                  </a:lnTo>
                  <a:lnTo>
                    <a:pt x="215038" y="419104"/>
                  </a:lnTo>
                  <a:lnTo>
                    <a:pt x="262086" y="423369"/>
                  </a:lnTo>
                  <a:lnTo>
                    <a:pt x="309134" y="419104"/>
                  </a:lnTo>
                  <a:lnTo>
                    <a:pt x="353440" y="406813"/>
                  </a:lnTo>
                  <a:lnTo>
                    <a:pt x="394260" y="387245"/>
                  </a:lnTo>
                  <a:lnTo>
                    <a:pt x="430847" y="361154"/>
                  </a:lnTo>
                  <a:lnTo>
                    <a:pt x="462454" y="329291"/>
                  </a:lnTo>
                  <a:lnTo>
                    <a:pt x="488337" y="292408"/>
                  </a:lnTo>
                  <a:lnTo>
                    <a:pt x="507748" y="251257"/>
                  </a:lnTo>
                  <a:lnTo>
                    <a:pt x="519942" y="206589"/>
                  </a:lnTo>
                  <a:lnTo>
                    <a:pt x="524172" y="159157"/>
                  </a:lnTo>
                  <a:lnTo>
                    <a:pt x="522410" y="129865"/>
                  </a:lnTo>
                  <a:lnTo>
                    <a:pt x="517560" y="92057"/>
                  </a:lnTo>
                  <a:lnTo>
                    <a:pt x="510275" y="48009"/>
                  </a:lnTo>
                  <a:lnTo>
                    <a:pt x="501209" y="0"/>
                  </a:lnTo>
                  <a:close/>
                </a:path>
              </a:pathLst>
            </a:custGeom>
            <a:solidFill>
              <a:srgbClr val="0077C6"/>
            </a:solidFill>
          </p:spPr>
          <p:txBody>
            <a:bodyPr wrap="square" lIns="0" tIns="0" rIns="0" bIns="0" rtlCol="0"/>
            <a:lstStyle/>
            <a:p>
              <a:endParaRPr/>
            </a:p>
          </p:txBody>
        </p:sp>
      </p:grpSp>
      <p:grpSp>
        <p:nvGrpSpPr>
          <p:cNvPr id="9" name="object 9"/>
          <p:cNvGrpSpPr/>
          <p:nvPr/>
        </p:nvGrpSpPr>
        <p:grpSpPr>
          <a:xfrm>
            <a:off x="9141080" y="3172675"/>
            <a:ext cx="544830" cy="1693545"/>
            <a:chOff x="9141080" y="3172675"/>
            <a:chExt cx="544830" cy="1693545"/>
          </a:xfrm>
        </p:grpSpPr>
        <p:sp>
          <p:nvSpPr>
            <p:cNvPr id="10" name="object 10"/>
            <p:cNvSpPr/>
            <p:nvPr/>
          </p:nvSpPr>
          <p:spPr>
            <a:xfrm>
              <a:off x="9161242" y="3293639"/>
              <a:ext cx="504190" cy="1552575"/>
            </a:xfrm>
            <a:custGeom>
              <a:avLst/>
              <a:gdLst/>
              <a:ahLst/>
              <a:cxnLst/>
              <a:rect l="l" t="t" r="r" b="b"/>
              <a:pathLst>
                <a:path w="504190" h="1552575">
                  <a:moveTo>
                    <a:pt x="342722" y="0"/>
                  </a:moveTo>
                  <a:lnTo>
                    <a:pt x="161283" y="0"/>
                  </a:lnTo>
                  <a:lnTo>
                    <a:pt x="161283" y="342722"/>
                  </a:lnTo>
                  <a:lnTo>
                    <a:pt x="159529" y="374578"/>
                  </a:lnTo>
                  <a:lnTo>
                    <a:pt x="153700" y="404312"/>
                  </a:lnTo>
                  <a:lnTo>
                    <a:pt x="142946" y="432546"/>
                  </a:lnTo>
                  <a:lnTo>
                    <a:pt x="126414" y="459902"/>
                  </a:lnTo>
                  <a:lnTo>
                    <a:pt x="21800" y="603918"/>
                  </a:lnTo>
                  <a:lnTo>
                    <a:pt x="12417" y="619242"/>
                  </a:lnTo>
                  <a:lnTo>
                    <a:pt x="5587" y="635743"/>
                  </a:lnTo>
                  <a:lnTo>
                    <a:pt x="1414" y="653106"/>
                  </a:lnTo>
                  <a:lnTo>
                    <a:pt x="0" y="671016"/>
                  </a:lnTo>
                  <a:lnTo>
                    <a:pt x="0" y="1451547"/>
                  </a:lnTo>
                  <a:lnTo>
                    <a:pt x="0" y="1506425"/>
                  </a:lnTo>
                  <a:lnTo>
                    <a:pt x="3745" y="1524300"/>
                  </a:lnTo>
                  <a:lnTo>
                    <a:pt x="13958" y="1538898"/>
                  </a:lnTo>
                  <a:lnTo>
                    <a:pt x="29106" y="1548741"/>
                  </a:lnTo>
                  <a:lnTo>
                    <a:pt x="47652" y="1552350"/>
                  </a:lnTo>
                  <a:lnTo>
                    <a:pt x="456352" y="1552350"/>
                  </a:lnTo>
                  <a:lnTo>
                    <a:pt x="474903" y="1548741"/>
                  </a:lnTo>
                  <a:lnTo>
                    <a:pt x="490050" y="1538898"/>
                  </a:lnTo>
                  <a:lnTo>
                    <a:pt x="500261" y="1524300"/>
                  </a:lnTo>
                  <a:lnTo>
                    <a:pt x="504005" y="1506425"/>
                  </a:lnTo>
                  <a:lnTo>
                    <a:pt x="504005" y="671016"/>
                  </a:lnTo>
                  <a:lnTo>
                    <a:pt x="491592" y="619242"/>
                  </a:lnTo>
                  <a:lnTo>
                    <a:pt x="377601" y="459902"/>
                  </a:lnTo>
                  <a:lnTo>
                    <a:pt x="361063" y="432546"/>
                  </a:lnTo>
                  <a:lnTo>
                    <a:pt x="350306" y="404312"/>
                  </a:lnTo>
                  <a:lnTo>
                    <a:pt x="344476" y="374578"/>
                  </a:lnTo>
                  <a:lnTo>
                    <a:pt x="342722" y="342722"/>
                  </a:lnTo>
                  <a:lnTo>
                    <a:pt x="342722" y="0"/>
                  </a:lnTo>
                  <a:close/>
                </a:path>
              </a:pathLst>
            </a:custGeom>
            <a:solidFill>
              <a:srgbClr val="0077C6"/>
            </a:solidFill>
          </p:spPr>
          <p:txBody>
            <a:bodyPr wrap="square" lIns="0" tIns="0" rIns="0" bIns="0" rtlCol="0"/>
            <a:lstStyle/>
            <a:p>
              <a:endParaRPr/>
            </a:p>
          </p:txBody>
        </p:sp>
        <p:sp>
          <p:nvSpPr>
            <p:cNvPr id="11" name="object 11"/>
            <p:cNvSpPr/>
            <p:nvPr/>
          </p:nvSpPr>
          <p:spPr>
            <a:xfrm>
              <a:off x="9161242" y="3293639"/>
              <a:ext cx="504190" cy="1552575"/>
            </a:xfrm>
            <a:custGeom>
              <a:avLst/>
              <a:gdLst/>
              <a:ahLst/>
              <a:cxnLst/>
              <a:rect l="l" t="t" r="r" b="b"/>
              <a:pathLst>
                <a:path w="504190" h="1552575">
                  <a:moveTo>
                    <a:pt x="0" y="1451547"/>
                  </a:moveTo>
                  <a:lnTo>
                    <a:pt x="0" y="1506425"/>
                  </a:lnTo>
                  <a:lnTo>
                    <a:pt x="3745" y="1524300"/>
                  </a:lnTo>
                  <a:lnTo>
                    <a:pt x="13958" y="1538898"/>
                  </a:lnTo>
                  <a:lnTo>
                    <a:pt x="29106" y="1548741"/>
                  </a:lnTo>
                  <a:lnTo>
                    <a:pt x="47652" y="1552350"/>
                  </a:lnTo>
                  <a:lnTo>
                    <a:pt x="241919" y="1552350"/>
                  </a:lnTo>
                  <a:lnTo>
                    <a:pt x="456352" y="1552350"/>
                  </a:lnTo>
                  <a:lnTo>
                    <a:pt x="474903" y="1548741"/>
                  </a:lnTo>
                  <a:lnTo>
                    <a:pt x="490050" y="1538898"/>
                  </a:lnTo>
                  <a:lnTo>
                    <a:pt x="500261" y="1524300"/>
                  </a:lnTo>
                  <a:lnTo>
                    <a:pt x="504005" y="1506425"/>
                  </a:lnTo>
                  <a:lnTo>
                    <a:pt x="504005" y="671016"/>
                  </a:lnTo>
                  <a:lnTo>
                    <a:pt x="491592" y="619242"/>
                  </a:lnTo>
                  <a:lnTo>
                    <a:pt x="377601" y="459902"/>
                  </a:lnTo>
                  <a:lnTo>
                    <a:pt x="361063" y="432546"/>
                  </a:lnTo>
                  <a:lnTo>
                    <a:pt x="350306" y="404312"/>
                  </a:lnTo>
                  <a:lnTo>
                    <a:pt x="344476" y="374578"/>
                  </a:lnTo>
                  <a:lnTo>
                    <a:pt x="342722" y="342722"/>
                  </a:lnTo>
                  <a:lnTo>
                    <a:pt x="342722" y="0"/>
                  </a:lnTo>
                  <a:lnTo>
                    <a:pt x="161283" y="0"/>
                  </a:lnTo>
                  <a:lnTo>
                    <a:pt x="161283" y="342722"/>
                  </a:lnTo>
                  <a:lnTo>
                    <a:pt x="159529" y="374578"/>
                  </a:lnTo>
                  <a:lnTo>
                    <a:pt x="153700" y="404312"/>
                  </a:lnTo>
                  <a:lnTo>
                    <a:pt x="142946" y="432546"/>
                  </a:lnTo>
                  <a:lnTo>
                    <a:pt x="126414" y="459902"/>
                  </a:lnTo>
                  <a:lnTo>
                    <a:pt x="21800" y="603918"/>
                  </a:lnTo>
                  <a:lnTo>
                    <a:pt x="12417" y="619242"/>
                  </a:lnTo>
                  <a:lnTo>
                    <a:pt x="5587" y="635743"/>
                  </a:lnTo>
                  <a:lnTo>
                    <a:pt x="1414" y="653106"/>
                  </a:lnTo>
                  <a:lnTo>
                    <a:pt x="0" y="671016"/>
                  </a:lnTo>
                  <a:lnTo>
                    <a:pt x="0" y="1229784"/>
                  </a:lnTo>
                </a:path>
              </a:pathLst>
            </a:custGeom>
            <a:ln w="40323">
              <a:solidFill>
                <a:srgbClr val="000000"/>
              </a:solidFill>
            </a:ln>
          </p:spPr>
          <p:txBody>
            <a:bodyPr wrap="square" lIns="0" tIns="0" rIns="0" bIns="0" rtlCol="0"/>
            <a:lstStyle/>
            <a:p>
              <a:endParaRPr/>
            </a:p>
          </p:txBody>
        </p:sp>
        <p:sp>
          <p:nvSpPr>
            <p:cNvPr id="12" name="object 12"/>
            <p:cNvSpPr/>
            <p:nvPr/>
          </p:nvSpPr>
          <p:spPr>
            <a:xfrm>
              <a:off x="9403169" y="4120209"/>
              <a:ext cx="241935" cy="464184"/>
            </a:xfrm>
            <a:custGeom>
              <a:avLst/>
              <a:gdLst/>
              <a:ahLst/>
              <a:cxnLst/>
              <a:rect l="l" t="t" r="r" b="b"/>
              <a:pathLst>
                <a:path w="241934" h="464185">
                  <a:moveTo>
                    <a:pt x="241919" y="0"/>
                  </a:moveTo>
                  <a:lnTo>
                    <a:pt x="0" y="0"/>
                  </a:lnTo>
                  <a:lnTo>
                    <a:pt x="0" y="463692"/>
                  </a:lnTo>
                  <a:lnTo>
                    <a:pt x="241919" y="463692"/>
                  </a:lnTo>
                  <a:lnTo>
                    <a:pt x="241919" y="0"/>
                  </a:lnTo>
                  <a:close/>
                </a:path>
              </a:pathLst>
            </a:custGeom>
            <a:solidFill>
              <a:srgbClr val="F2EFEA"/>
            </a:solidFill>
          </p:spPr>
          <p:txBody>
            <a:bodyPr wrap="square" lIns="0" tIns="0" rIns="0" bIns="0" rtlCol="0"/>
            <a:lstStyle/>
            <a:p>
              <a:endParaRPr/>
            </a:p>
          </p:txBody>
        </p:sp>
        <p:pic>
          <p:nvPicPr>
            <p:cNvPr id="13" name="object 13"/>
            <p:cNvPicPr/>
            <p:nvPr/>
          </p:nvPicPr>
          <p:blipFill>
            <a:blip r:embed="rId2" cstate="print"/>
            <a:stretch>
              <a:fillRect/>
            </a:stretch>
          </p:blipFill>
          <p:spPr>
            <a:xfrm>
              <a:off x="9302357" y="3172675"/>
              <a:ext cx="221773" cy="141126"/>
            </a:xfrm>
            <a:prstGeom prst="rect">
              <a:avLst/>
            </a:prstGeom>
          </p:spPr>
        </p:pic>
        <p:sp>
          <p:nvSpPr>
            <p:cNvPr id="14" name="object 14"/>
            <p:cNvSpPr/>
            <p:nvPr/>
          </p:nvSpPr>
          <p:spPr>
            <a:xfrm>
              <a:off x="9342678" y="3293637"/>
              <a:ext cx="141605" cy="262255"/>
            </a:xfrm>
            <a:custGeom>
              <a:avLst/>
              <a:gdLst/>
              <a:ahLst/>
              <a:cxnLst/>
              <a:rect l="l" t="t" r="r" b="b"/>
              <a:pathLst>
                <a:path w="141604" h="262254">
                  <a:moveTo>
                    <a:pt x="141126" y="0"/>
                  </a:moveTo>
                  <a:lnTo>
                    <a:pt x="0" y="0"/>
                  </a:lnTo>
                  <a:lnTo>
                    <a:pt x="0" y="262086"/>
                  </a:lnTo>
                  <a:lnTo>
                    <a:pt x="141126" y="262086"/>
                  </a:lnTo>
                  <a:lnTo>
                    <a:pt x="141126" y="0"/>
                  </a:lnTo>
                  <a:close/>
                </a:path>
              </a:pathLst>
            </a:custGeom>
            <a:solidFill>
              <a:srgbClr val="F2EFEA"/>
            </a:solid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816131-A2AE-6C1D-3928-D692AC82CBA0}"/>
              </a:ext>
            </a:extLst>
          </p:cNvPr>
          <p:cNvSpPr/>
          <p:nvPr/>
        </p:nvSpPr>
        <p:spPr>
          <a:xfrm>
            <a:off x="1" y="397"/>
            <a:ext cx="20110839" cy="11308556"/>
          </a:xfrm>
          <a:prstGeom prst="rect">
            <a:avLst/>
          </a:prstGeom>
          <a:solidFill>
            <a:srgbClr val="DDEDF8">
              <a:alpha val="79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309" kern="1200">
              <a:solidFill>
                <a:srgbClr val="44546A"/>
              </a:solidFill>
              <a:latin typeface="Calibri" panose="020F0502020204030204"/>
            </a:endParaRPr>
          </a:p>
        </p:txBody>
      </p:sp>
      <p:sp>
        <p:nvSpPr>
          <p:cNvPr id="6" name="object 6"/>
          <p:cNvSpPr txBox="1">
            <a:spLocks noGrp="1"/>
          </p:cNvSpPr>
          <p:nvPr>
            <p:ph type="title"/>
          </p:nvPr>
        </p:nvSpPr>
        <p:spPr>
          <a:xfrm>
            <a:off x="867140" y="1138222"/>
            <a:ext cx="7585454" cy="3699404"/>
          </a:xfrm>
          <a:prstGeom prst="rect">
            <a:avLst/>
          </a:prstGeom>
        </p:spPr>
        <p:txBody>
          <a:bodyPr vert="horz" wrap="square" lIns="0" tIns="99053" rIns="0" bIns="0" rtlCol="0" anchor="ctr" anchorCtr="0">
            <a:spAutoFit/>
          </a:bodyPr>
          <a:lstStyle/>
          <a:p>
            <a:pPr>
              <a:lnSpc>
                <a:spcPct val="107000"/>
              </a:lnSpc>
              <a:spcAft>
                <a:spcPts val="1319"/>
              </a:spcAft>
            </a:pPr>
            <a:r>
              <a:rPr lang="en-GB" sz="4287" err="1">
                <a:solidFill>
                  <a:srgbClr val="0070C0"/>
                </a:solidFill>
                <a:latin typeface="+mj-lt"/>
                <a:ea typeface="Calibri" panose="020F0502020204030204" pitchFamily="34" charset="0"/>
                <a:cs typeface="Arial" panose="020B0604020202020204" pitchFamily="34" charset="0"/>
              </a:rPr>
              <a:t>ConnectedCare</a:t>
            </a:r>
            <a:r>
              <a:rPr lang="en-GB" sz="4287">
                <a:solidFill>
                  <a:srgbClr val="0070C0"/>
                </a:solidFill>
                <a:latin typeface="+mj-lt"/>
                <a:ea typeface="Calibri" panose="020F0502020204030204" pitchFamily="34" charset="0"/>
                <a:cs typeface="Arial" panose="020B0604020202020204" pitchFamily="34" charset="0"/>
              </a:rPr>
              <a:t>:</a:t>
            </a:r>
            <a:r>
              <a:rPr lang="en-GB" sz="4287">
                <a:solidFill>
                  <a:srgbClr val="0070C0"/>
                </a:solidFill>
                <a:latin typeface="Arial" panose="020B0604020202020204" pitchFamily="34" charset="0"/>
                <a:ea typeface="Calibri" panose="020F0502020204030204" pitchFamily="34" charset="0"/>
                <a:cs typeface="Arial" panose="020B0604020202020204" pitchFamily="34" charset="0"/>
              </a:rPr>
              <a:t> </a:t>
            </a:r>
            <a:br>
              <a:rPr lang="en-GB" sz="4287">
                <a:latin typeface="Arial" panose="020B0604020202020204" pitchFamily="34" charset="0"/>
                <a:ea typeface="Calibri" panose="020F0502020204030204" pitchFamily="34" charset="0"/>
                <a:cs typeface="Arial" panose="020B0604020202020204" pitchFamily="34" charset="0"/>
              </a:rPr>
            </a:br>
            <a:r>
              <a:rPr lang="en-GB" sz="4287">
                <a:solidFill>
                  <a:srgbClr val="0070C0"/>
                </a:solidFill>
                <a:latin typeface="Arial" panose="020B0604020202020204" pitchFamily="34" charset="0"/>
                <a:ea typeface="Calibri" panose="020F0502020204030204" pitchFamily="34" charset="0"/>
                <a:cs typeface="Arial" panose="020B0604020202020204" pitchFamily="34" charset="0"/>
              </a:rPr>
              <a:t>Joined up healthcare </a:t>
            </a:r>
            <a:br>
              <a:rPr lang="en-GB" sz="4287">
                <a:latin typeface="Arial" panose="020B0604020202020204" pitchFamily="34" charset="0"/>
                <a:ea typeface="Calibri" panose="020F0502020204030204" pitchFamily="34" charset="0"/>
                <a:cs typeface="Arial" panose="020B0604020202020204" pitchFamily="34" charset="0"/>
              </a:rPr>
            </a:br>
            <a:r>
              <a:rPr lang="en-GB" sz="4287">
                <a:solidFill>
                  <a:srgbClr val="0070C0"/>
                </a:solidFill>
                <a:latin typeface="Arial" panose="020B0604020202020204" pitchFamily="34" charset="0"/>
                <a:ea typeface="Calibri" panose="020F0502020204030204" pitchFamily="34" charset="0"/>
                <a:cs typeface="Arial" panose="020B0604020202020204" pitchFamily="34" charset="0"/>
              </a:rPr>
              <a:t>for better outcomes</a:t>
            </a:r>
            <a:br>
              <a:rPr lang="en-GB" sz="3958">
                <a:latin typeface="Calibri" panose="020F0502020204030204" pitchFamily="34" charset="0"/>
                <a:ea typeface="Calibri" panose="020F0502020204030204" pitchFamily="34" charset="0"/>
                <a:cs typeface="Arial" panose="020B0604020202020204" pitchFamily="34" charset="0"/>
              </a:rPr>
            </a:br>
            <a:r>
              <a:rPr lang="en-GB" sz="3958">
                <a:solidFill>
                  <a:srgbClr val="002060"/>
                </a:solidFill>
                <a:latin typeface="Arial"/>
                <a:ea typeface="Calibri" panose="020F0502020204030204" pitchFamily="34" charset="0"/>
                <a:cs typeface="Arial"/>
              </a:rPr>
              <a:t> </a:t>
            </a:r>
            <a:br>
              <a:rPr lang="en-GB" sz="3958">
                <a:latin typeface="Calibri" panose="020F0502020204030204" pitchFamily="34" charset="0"/>
                <a:ea typeface="Calibri" panose="020F0502020204030204" pitchFamily="34" charset="0"/>
                <a:cs typeface="Arial" panose="020B0604020202020204" pitchFamily="34" charset="0"/>
              </a:rPr>
            </a:br>
            <a:endParaRPr sz="5277"/>
          </a:p>
        </p:txBody>
      </p:sp>
      <p:sp>
        <p:nvSpPr>
          <p:cNvPr id="7" name="object 7"/>
          <p:cNvSpPr txBox="1"/>
          <p:nvPr/>
        </p:nvSpPr>
        <p:spPr>
          <a:xfrm>
            <a:off x="871948" y="3930017"/>
            <a:ext cx="4250565" cy="3616375"/>
          </a:xfrm>
          <a:prstGeom prst="rect">
            <a:avLst/>
          </a:prstGeom>
        </p:spPr>
        <p:txBody>
          <a:bodyPr vert="horz" wrap="square" lIns="0" tIns="15240" rIns="0" bIns="0" rtlCol="0">
            <a:spAutoFit/>
          </a:bodyPr>
          <a:lstStyle/>
          <a:p>
            <a:pPr marL="12699" algn="l" defTabSz="1507846" rtl="0">
              <a:spcBef>
                <a:spcPts val="120"/>
              </a:spcBef>
            </a:pPr>
            <a:r>
              <a:rPr lang="en-GB" sz="2600" kern="1200">
                <a:solidFill>
                  <a:srgbClr val="20272A"/>
                </a:solidFill>
                <a:latin typeface="Arial" panose="020B0604020202020204" pitchFamily="34" charset="0"/>
                <a:ea typeface="Calibri" panose="020F0502020204030204" pitchFamily="34" charset="0"/>
                <a:cs typeface="+mn-cs"/>
              </a:rPr>
              <a:t>We are better connecting health insurance with our digital healthcare platform </a:t>
            </a:r>
            <a:r>
              <a:rPr lang="en-GB" sz="2600" kern="1200" err="1">
                <a:solidFill>
                  <a:srgbClr val="20272A"/>
                </a:solidFill>
                <a:latin typeface="Arial" panose="020B0604020202020204" pitchFamily="34" charset="0"/>
                <a:ea typeface="Calibri" panose="020F0502020204030204" pitchFamily="34" charset="0"/>
                <a:cs typeface="+mn-cs"/>
              </a:rPr>
              <a:t>Blua</a:t>
            </a:r>
            <a:r>
              <a:rPr lang="en-GB" sz="2600" kern="1200">
                <a:solidFill>
                  <a:srgbClr val="20272A"/>
                </a:solidFill>
                <a:latin typeface="Arial" panose="020B0604020202020204" pitchFamily="34" charset="0"/>
                <a:ea typeface="Calibri" panose="020F0502020204030204" pitchFamily="34" charset="0"/>
                <a:cs typeface="+mn-cs"/>
              </a:rPr>
              <a:t>, our network of health clinics and the Cromwell Hospital to make healthcare more convenient, cost effective with deliver </a:t>
            </a:r>
            <a:br>
              <a:rPr lang="en-GB" sz="2600" kern="1200">
                <a:solidFill>
                  <a:srgbClr val="20272A"/>
                </a:solidFill>
                <a:latin typeface="Arial" panose="020B0604020202020204" pitchFamily="34" charset="0"/>
                <a:ea typeface="Calibri" panose="020F0502020204030204" pitchFamily="34" charset="0"/>
                <a:cs typeface="+mn-cs"/>
              </a:rPr>
            </a:br>
            <a:r>
              <a:rPr lang="en-GB" sz="2600" kern="1200">
                <a:solidFill>
                  <a:srgbClr val="20272A"/>
                </a:solidFill>
                <a:latin typeface="Arial" panose="020B0604020202020204" pitchFamily="34" charset="0"/>
                <a:ea typeface="Calibri" panose="020F0502020204030204" pitchFamily="34" charset="0"/>
                <a:cs typeface="+mn-cs"/>
              </a:rPr>
              <a:t>better outcomes.</a:t>
            </a:r>
            <a:endParaRPr sz="2600" kern="1200">
              <a:solidFill>
                <a:srgbClr val="20272A"/>
              </a:solidFill>
              <a:latin typeface="Arial"/>
              <a:ea typeface="+mn-ea"/>
              <a:cs typeface="Arial"/>
            </a:endParaRPr>
          </a:p>
        </p:txBody>
      </p:sp>
      <p:pic>
        <p:nvPicPr>
          <p:cNvPr id="8" name="Picture 7" descr="A picture containing person, human face, clothing, smile&#10;&#10;Description automatically generated">
            <a:extLst>
              <a:ext uri="{FF2B5EF4-FFF2-40B4-BE49-F238E27FC236}">
                <a16:creationId xmlns:a16="http://schemas.microsoft.com/office/drawing/2014/main" id="{4E3C6EF7-5B01-BC20-870E-54C4A5C2F5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47352" y="1287884"/>
            <a:ext cx="4595223" cy="4469572"/>
          </a:xfrm>
          <a:prstGeom prst="ellipse">
            <a:avLst/>
          </a:prstGeom>
          <a:effectLst>
            <a:outerShdw blurRad="50800" dist="38100" dir="10800000" algn="r"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A2DC1443-5C0F-E741-26F4-ED14259F0B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10904" y="1211842"/>
            <a:ext cx="4595223" cy="4469572"/>
          </a:xfrm>
          <a:prstGeom prst="ellipse">
            <a:avLst/>
          </a:prstGeom>
        </p:spPr>
      </p:pic>
      <p:pic>
        <p:nvPicPr>
          <p:cNvPr id="15" name="Picture 14" descr="A person sitting on a couch writing on a clipboard&#10;&#10;Description automatically generated with low confidence">
            <a:extLst>
              <a:ext uri="{FF2B5EF4-FFF2-40B4-BE49-F238E27FC236}">
                <a16:creationId xmlns:a16="http://schemas.microsoft.com/office/drawing/2014/main" id="{F5247D61-C80F-26B6-CF3D-8F14B2786C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36929" y="1135800"/>
            <a:ext cx="4595223" cy="4469572"/>
          </a:xfrm>
          <a:prstGeom prst="ellipse">
            <a:avLst/>
          </a:prstGeom>
          <a:effectLst>
            <a:outerShdw blurRad="50800" dist="38100" dir="13500000" algn="br" rotWithShape="0">
              <a:prstClr val="black">
                <a:alpha val="40000"/>
              </a:prstClr>
            </a:outerShdw>
          </a:effectLst>
        </p:spPr>
      </p:pic>
      <p:sp>
        <p:nvSpPr>
          <p:cNvPr id="9" name="TextBox 8">
            <a:extLst>
              <a:ext uri="{FF2B5EF4-FFF2-40B4-BE49-F238E27FC236}">
                <a16:creationId xmlns:a16="http://schemas.microsoft.com/office/drawing/2014/main" id="{44E6F236-705E-98BE-46AE-25A9542DBE18}"/>
              </a:ext>
            </a:extLst>
          </p:cNvPr>
          <p:cNvSpPr txBox="1"/>
          <p:nvPr/>
        </p:nvSpPr>
        <p:spPr>
          <a:xfrm>
            <a:off x="6444728" y="5167986"/>
            <a:ext cx="2921461" cy="1614929"/>
          </a:xfrm>
          <a:prstGeom prst="rect">
            <a:avLst/>
          </a:prstGeom>
          <a:noFill/>
        </p:spPr>
        <p:txBody>
          <a:bodyPr wrap="square" rtlCol="0">
            <a:spAutoFit/>
          </a:bodyPr>
          <a:lstStyle/>
          <a:p>
            <a:pPr algn="ctr" defTabSz="1507846" rtl="0"/>
            <a:r>
              <a:rPr lang="en-GB" sz="9894" b="1" kern="1200">
                <a:solidFill>
                  <a:srgbClr val="0070C0"/>
                </a:solidFill>
                <a:latin typeface="Arial Black" panose="020B0604020202020204" pitchFamily="34" charset="0"/>
                <a:ea typeface="+mn-ea"/>
                <a:cs typeface="Arial Black" panose="020B0604020202020204" pitchFamily="34" charset="0"/>
              </a:rPr>
              <a:t>01.</a:t>
            </a:r>
          </a:p>
        </p:txBody>
      </p:sp>
      <p:sp>
        <p:nvSpPr>
          <p:cNvPr id="11" name="TextBox 10">
            <a:extLst>
              <a:ext uri="{FF2B5EF4-FFF2-40B4-BE49-F238E27FC236}">
                <a16:creationId xmlns:a16="http://schemas.microsoft.com/office/drawing/2014/main" id="{204B4B9F-CFC2-B06D-5D3A-532C89DB26DC}"/>
              </a:ext>
            </a:extLst>
          </p:cNvPr>
          <p:cNvSpPr txBox="1"/>
          <p:nvPr/>
        </p:nvSpPr>
        <p:spPr>
          <a:xfrm>
            <a:off x="10639664" y="5167986"/>
            <a:ext cx="2921461" cy="1614929"/>
          </a:xfrm>
          <a:prstGeom prst="rect">
            <a:avLst/>
          </a:prstGeom>
          <a:noFill/>
        </p:spPr>
        <p:txBody>
          <a:bodyPr wrap="square" rtlCol="0">
            <a:spAutoFit/>
          </a:bodyPr>
          <a:lstStyle/>
          <a:p>
            <a:pPr algn="ctr" defTabSz="1507846" rtl="0"/>
            <a:r>
              <a:rPr lang="en-GB" sz="9894" b="1" kern="1200">
                <a:solidFill>
                  <a:srgbClr val="0070C0"/>
                </a:solidFill>
                <a:latin typeface="Arial Black" panose="020B0604020202020204" pitchFamily="34" charset="0"/>
                <a:ea typeface="+mn-ea"/>
                <a:cs typeface="Arial Black" panose="020B0604020202020204" pitchFamily="34" charset="0"/>
              </a:rPr>
              <a:t>02.</a:t>
            </a:r>
          </a:p>
        </p:txBody>
      </p:sp>
      <p:sp>
        <p:nvSpPr>
          <p:cNvPr id="13" name="TextBox 12">
            <a:extLst>
              <a:ext uri="{FF2B5EF4-FFF2-40B4-BE49-F238E27FC236}">
                <a16:creationId xmlns:a16="http://schemas.microsoft.com/office/drawing/2014/main" id="{C7B999D9-6470-C6F9-C826-BE95EB2E826F}"/>
              </a:ext>
            </a:extLst>
          </p:cNvPr>
          <p:cNvSpPr txBox="1"/>
          <p:nvPr/>
        </p:nvSpPr>
        <p:spPr>
          <a:xfrm>
            <a:off x="15068600" y="5167986"/>
            <a:ext cx="2921461" cy="1614929"/>
          </a:xfrm>
          <a:prstGeom prst="rect">
            <a:avLst/>
          </a:prstGeom>
          <a:noFill/>
        </p:spPr>
        <p:txBody>
          <a:bodyPr wrap="square" rtlCol="0">
            <a:spAutoFit/>
          </a:bodyPr>
          <a:lstStyle/>
          <a:p>
            <a:pPr algn="ctr" defTabSz="1507846" rtl="0"/>
            <a:r>
              <a:rPr lang="en-GB" sz="9894" b="1" kern="1200">
                <a:solidFill>
                  <a:srgbClr val="0070C0"/>
                </a:solidFill>
                <a:latin typeface="Arial Black" panose="020B0604020202020204" pitchFamily="34" charset="0"/>
                <a:ea typeface="+mn-ea"/>
                <a:cs typeface="Arial Black" panose="020B0604020202020204" pitchFamily="34" charset="0"/>
              </a:rPr>
              <a:t>03.</a:t>
            </a:r>
          </a:p>
        </p:txBody>
      </p:sp>
      <p:sp>
        <p:nvSpPr>
          <p:cNvPr id="3" name="object 3"/>
          <p:cNvSpPr txBox="1"/>
          <p:nvPr/>
        </p:nvSpPr>
        <p:spPr>
          <a:xfrm>
            <a:off x="6196294" y="6946041"/>
            <a:ext cx="4333309" cy="2879122"/>
          </a:xfrm>
          <a:prstGeom prst="rect">
            <a:avLst/>
          </a:prstGeom>
          <a:noFill/>
        </p:spPr>
        <p:txBody>
          <a:bodyPr vert="horz" wrap="square" lIns="0" tIns="0" rIns="0" bIns="0" rtlCol="0" anchor="t">
            <a:spAutoFit/>
          </a:bodyPr>
          <a:lstStyle/>
          <a:p>
            <a:pPr marL="697379" algn="l" defTabSz="1507846" rtl="0"/>
            <a:r>
              <a:rPr lang="en-GB" sz="3200" b="1" kern="1200">
                <a:solidFill>
                  <a:srgbClr val="0070C0"/>
                </a:solidFill>
                <a:latin typeface="+mj-lt"/>
                <a:ea typeface="+mn-ea"/>
                <a:cs typeface="Arial" panose="020B0604020202020204" pitchFamily="34" charset="0"/>
              </a:rPr>
              <a:t>More </a:t>
            </a:r>
            <a:br>
              <a:rPr lang="en-GB" sz="3200" b="1" kern="1200">
                <a:solidFill>
                  <a:srgbClr val="0070C0"/>
                </a:solidFill>
                <a:latin typeface="+mj-lt"/>
                <a:ea typeface="+mn-ea"/>
                <a:cs typeface="Arial" panose="020B0604020202020204" pitchFamily="34" charset="0"/>
              </a:rPr>
            </a:br>
            <a:r>
              <a:rPr lang="en-GB" sz="3200" b="1" kern="1200">
                <a:solidFill>
                  <a:srgbClr val="0070C0"/>
                </a:solidFill>
                <a:latin typeface="+mj-lt"/>
                <a:ea typeface="+mn-ea"/>
                <a:cs typeface="Arial" panose="020B0604020202020204" pitchFamily="34" charset="0"/>
              </a:rPr>
              <a:t>convenient </a:t>
            </a:r>
            <a:endParaRPr lang="en-US" sz="3200" b="1" kern="1200">
              <a:solidFill>
                <a:srgbClr val="0070C0"/>
              </a:solidFill>
              <a:latin typeface="+mj-lt"/>
              <a:ea typeface="+mn-ea"/>
              <a:cs typeface="Arial" panose="020B0604020202020204" pitchFamily="34" charset="0"/>
            </a:endParaRPr>
          </a:p>
          <a:p>
            <a:pPr algn="ctr" defTabSz="1507846" rtl="0">
              <a:spcBef>
                <a:spcPts val="49"/>
              </a:spcBef>
            </a:pPr>
            <a:endParaRPr sz="2309" kern="1200">
              <a:solidFill>
                <a:srgbClr val="20272A"/>
              </a:solidFill>
              <a:latin typeface="Arial" panose="020B0604020202020204" pitchFamily="34" charset="0"/>
              <a:ea typeface="+mn-ea"/>
              <a:cs typeface="Arial" panose="020B0604020202020204" pitchFamily="34" charset="0"/>
            </a:endParaRPr>
          </a:p>
          <a:p>
            <a:pPr marL="697379" algn="l" defTabSz="1507846" rtl="0"/>
            <a:r>
              <a:rPr lang="en-GB" sz="2500" kern="1200">
                <a:solidFill>
                  <a:srgbClr val="20272A"/>
                </a:solidFill>
                <a:latin typeface="Arial"/>
                <a:ea typeface="+mn-ea"/>
                <a:cs typeface="Arial"/>
              </a:rPr>
              <a:t>Fast and guaranteed access to treatment </a:t>
            </a:r>
            <a:br>
              <a:rPr lang="en-GB" sz="2500" kern="1200">
                <a:solidFill>
                  <a:srgbClr val="20272A"/>
                </a:solidFill>
                <a:latin typeface="Arial"/>
                <a:ea typeface="+mn-ea"/>
                <a:cs typeface="Arial"/>
              </a:rPr>
            </a:br>
            <a:r>
              <a:rPr lang="en-GB" sz="2500" kern="1200">
                <a:solidFill>
                  <a:srgbClr val="20272A"/>
                </a:solidFill>
                <a:latin typeface="Arial"/>
                <a:ea typeface="+mn-ea"/>
                <a:cs typeface="Arial"/>
              </a:rPr>
              <a:t>that's included </a:t>
            </a:r>
            <a:br>
              <a:rPr lang="en-GB" sz="2500" kern="1200">
                <a:solidFill>
                  <a:srgbClr val="20272A"/>
                </a:solidFill>
                <a:latin typeface="Arial"/>
                <a:ea typeface="+mn-ea"/>
                <a:cs typeface="Arial"/>
              </a:rPr>
            </a:br>
            <a:r>
              <a:rPr lang="en-GB" sz="2500" kern="1200">
                <a:solidFill>
                  <a:srgbClr val="20272A"/>
                </a:solidFill>
                <a:latin typeface="Arial"/>
                <a:ea typeface="+mn-ea"/>
                <a:cs typeface="Arial"/>
              </a:rPr>
              <a:t>as standard</a:t>
            </a:r>
            <a:endParaRPr lang="en-GB" sz="2500" kern="1200">
              <a:solidFill>
                <a:srgbClr val="20272A"/>
              </a:solidFill>
              <a:latin typeface="Arial" panose="020B0604020202020204" pitchFamily="34" charset="0"/>
              <a:ea typeface="+mn-ea"/>
              <a:cs typeface="Arial" panose="020B0604020202020204" pitchFamily="34" charset="0"/>
            </a:endParaRPr>
          </a:p>
        </p:txBody>
      </p:sp>
      <p:sp>
        <p:nvSpPr>
          <p:cNvPr id="4" name="object 4"/>
          <p:cNvSpPr txBox="1"/>
          <p:nvPr/>
        </p:nvSpPr>
        <p:spPr>
          <a:xfrm>
            <a:off x="10144903" y="6944886"/>
            <a:ext cx="4996464" cy="2879122"/>
          </a:xfrm>
          <a:prstGeom prst="rect">
            <a:avLst/>
          </a:prstGeom>
          <a:noFill/>
        </p:spPr>
        <p:txBody>
          <a:bodyPr vert="horz" wrap="square" lIns="0" tIns="0" rIns="0" bIns="0" rtlCol="0">
            <a:spAutoFit/>
          </a:bodyPr>
          <a:lstStyle/>
          <a:p>
            <a:pPr marL="870545" algn="l" defTabSz="1507846" rtl="0"/>
            <a:r>
              <a:rPr lang="en-GB" sz="3200" b="1" kern="1200">
                <a:solidFill>
                  <a:srgbClr val="0070C0"/>
                </a:solidFill>
                <a:latin typeface="+mj-lt"/>
                <a:ea typeface="+mn-ea"/>
                <a:cs typeface="Arial" panose="020B0604020202020204" pitchFamily="34" charset="0"/>
              </a:rPr>
              <a:t>Delivering better </a:t>
            </a:r>
            <a:br>
              <a:rPr lang="en-GB" sz="3200" b="1" kern="1200">
                <a:solidFill>
                  <a:srgbClr val="0070C0"/>
                </a:solidFill>
                <a:latin typeface="+mj-lt"/>
                <a:ea typeface="+mn-ea"/>
                <a:cs typeface="Arial" panose="020B0604020202020204" pitchFamily="34" charset="0"/>
              </a:rPr>
            </a:br>
            <a:r>
              <a:rPr lang="en-GB" sz="3200" b="1" kern="1200">
                <a:solidFill>
                  <a:srgbClr val="0070C0"/>
                </a:solidFill>
                <a:latin typeface="+mj-lt"/>
                <a:ea typeface="+mn-ea"/>
                <a:cs typeface="Arial" panose="020B0604020202020204" pitchFamily="34" charset="0"/>
              </a:rPr>
              <a:t>clinical outcomes</a:t>
            </a:r>
            <a:endParaRPr sz="3200" b="1" kern="1200">
              <a:solidFill>
                <a:srgbClr val="0070C0"/>
              </a:solidFill>
              <a:latin typeface="+mj-lt"/>
              <a:ea typeface="+mn-ea"/>
              <a:cs typeface="Arial" panose="020B0604020202020204" pitchFamily="34" charset="0"/>
            </a:endParaRPr>
          </a:p>
          <a:p>
            <a:pPr marL="870545" algn="l" defTabSz="1507846" rtl="0"/>
            <a:br>
              <a:rPr lang="en-GB" sz="2309" kern="1200">
                <a:solidFill>
                  <a:srgbClr val="20272A"/>
                </a:solidFill>
                <a:latin typeface="Arial" panose="020B0604020202020204" pitchFamily="34" charset="0"/>
                <a:ea typeface="+mn-ea"/>
                <a:cs typeface="Arial" panose="020B0604020202020204" pitchFamily="34" charset="0"/>
              </a:rPr>
            </a:br>
            <a:r>
              <a:rPr lang="en-GB" sz="2500" kern="1200">
                <a:solidFill>
                  <a:srgbClr val="20272A"/>
                </a:solidFill>
                <a:latin typeface="Arial" panose="020B0604020202020204" pitchFamily="34" charset="0"/>
                <a:ea typeface="+mn-ea"/>
                <a:cs typeface="Arial" panose="020B0604020202020204" pitchFamily="34" charset="0"/>
              </a:rPr>
              <a:t>You’ll receive the best </a:t>
            </a:r>
            <a:br>
              <a:rPr lang="en-GB" sz="2500" kern="1200">
                <a:solidFill>
                  <a:srgbClr val="20272A"/>
                </a:solidFill>
                <a:latin typeface="Arial" panose="020B0604020202020204" pitchFamily="34" charset="0"/>
                <a:ea typeface="+mn-ea"/>
                <a:cs typeface="Arial" panose="020B0604020202020204" pitchFamily="34" charset="0"/>
              </a:rPr>
            </a:br>
            <a:r>
              <a:rPr lang="en-GB" sz="2500" kern="1200">
                <a:solidFill>
                  <a:srgbClr val="20272A"/>
                </a:solidFill>
                <a:latin typeface="Arial" panose="020B0604020202020204" pitchFamily="34" charset="0"/>
                <a:ea typeface="+mn-ea"/>
                <a:cs typeface="Arial" panose="020B0604020202020204" pitchFamily="34" charset="0"/>
              </a:rPr>
              <a:t>possible care, in the </a:t>
            </a:r>
            <a:br>
              <a:rPr lang="en-GB" sz="2500" kern="1200">
                <a:solidFill>
                  <a:srgbClr val="20272A"/>
                </a:solidFill>
                <a:latin typeface="Arial" panose="020B0604020202020204" pitchFamily="34" charset="0"/>
                <a:ea typeface="+mn-ea"/>
                <a:cs typeface="Arial" panose="020B0604020202020204" pitchFamily="34" charset="0"/>
              </a:rPr>
            </a:br>
            <a:r>
              <a:rPr lang="en-GB" sz="2500" kern="1200">
                <a:solidFill>
                  <a:srgbClr val="20272A"/>
                </a:solidFill>
                <a:latin typeface="Arial" panose="020B0604020202020204" pitchFamily="34" charset="0"/>
                <a:ea typeface="+mn-ea"/>
                <a:cs typeface="Arial" panose="020B0604020202020204" pitchFamily="34" charset="0"/>
              </a:rPr>
              <a:t>right place, at the</a:t>
            </a:r>
            <a:br>
              <a:rPr lang="en-GB" sz="2500" kern="1200">
                <a:solidFill>
                  <a:srgbClr val="20272A"/>
                </a:solidFill>
                <a:latin typeface="Arial" panose="020B0604020202020204" pitchFamily="34" charset="0"/>
                <a:ea typeface="+mn-ea"/>
                <a:cs typeface="Arial" panose="020B0604020202020204" pitchFamily="34" charset="0"/>
              </a:rPr>
            </a:br>
            <a:r>
              <a:rPr lang="en-GB" sz="2500" kern="1200">
                <a:solidFill>
                  <a:srgbClr val="20272A"/>
                </a:solidFill>
                <a:latin typeface="Arial" panose="020B0604020202020204" pitchFamily="34" charset="0"/>
                <a:ea typeface="+mn-ea"/>
                <a:cs typeface="Arial" panose="020B0604020202020204" pitchFamily="34" charset="0"/>
              </a:rPr>
              <a:t>right time</a:t>
            </a:r>
            <a:endParaRPr sz="2500" kern="1200">
              <a:solidFill>
                <a:srgbClr val="20272A"/>
              </a:solidFill>
              <a:latin typeface="Arial" panose="020B0604020202020204" pitchFamily="34" charset="0"/>
              <a:ea typeface="+mn-ea"/>
              <a:cs typeface="Arial" panose="020B0604020202020204" pitchFamily="34" charset="0"/>
            </a:endParaRPr>
          </a:p>
        </p:txBody>
      </p:sp>
      <p:sp>
        <p:nvSpPr>
          <p:cNvPr id="5" name="object 5"/>
          <p:cNvSpPr txBox="1"/>
          <p:nvPr/>
        </p:nvSpPr>
        <p:spPr>
          <a:xfrm>
            <a:off x="14768948" y="6944886"/>
            <a:ext cx="5393026" cy="3263842"/>
          </a:xfrm>
          <a:prstGeom prst="rect">
            <a:avLst/>
          </a:prstGeom>
          <a:noFill/>
        </p:spPr>
        <p:txBody>
          <a:bodyPr vert="horz" wrap="square" lIns="0" tIns="0" rIns="0" bIns="0" rtlCol="0">
            <a:spAutoFit/>
          </a:bodyPr>
          <a:lstStyle/>
          <a:p>
            <a:pPr marL="815937" algn="l" defTabSz="1507846" rtl="0"/>
            <a:r>
              <a:rPr lang="en-GB" sz="3200" b="1" kern="1200">
                <a:solidFill>
                  <a:srgbClr val="0070C0"/>
                </a:solidFill>
                <a:latin typeface="+mj-lt"/>
                <a:ea typeface="+mn-ea"/>
                <a:cs typeface="Arial" panose="020B0604020202020204" pitchFamily="34" charset="0"/>
              </a:rPr>
              <a:t>More </a:t>
            </a:r>
            <a:br>
              <a:rPr lang="en-GB" sz="3200" b="1" kern="1200">
                <a:solidFill>
                  <a:srgbClr val="0070C0"/>
                </a:solidFill>
                <a:latin typeface="+mj-lt"/>
                <a:ea typeface="+mn-ea"/>
                <a:cs typeface="Arial" panose="020B0604020202020204" pitchFamily="34" charset="0"/>
              </a:rPr>
            </a:br>
            <a:r>
              <a:rPr lang="en-GB" sz="3200" b="1" kern="1200">
                <a:solidFill>
                  <a:srgbClr val="0070C0"/>
                </a:solidFill>
                <a:latin typeface="+mj-lt"/>
                <a:ea typeface="+mn-ea"/>
                <a:cs typeface="Arial" panose="020B0604020202020204" pitchFamily="34" charset="0"/>
              </a:rPr>
              <a:t>cost-effective </a:t>
            </a:r>
            <a:endParaRPr sz="3200" b="1" kern="1200">
              <a:solidFill>
                <a:srgbClr val="0070C0"/>
              </a:solidFill>
              <a:latin typeface="+mj-lt"/>
              <a:ea typeface="+mn-ea"/>
              <a:cs typeface="Arial" panose="020B0604020202020204" pitchFamily="34" charset="0"/>
            </a:endParaRPr>
          </a:p>
          <a:p>
            <a:pPr algn="ctr" defTabSz="1507846" rtl="0">
              <a:spcBef>
                <a:spcPts val="40"/>
              </a:spcBef>
            </a:pPr>
            <a:endParaRPr sz="2309" kern="1200">
              <a:solidFill>
                <a:srgbClr val="20272A"/>
              </a:solidFill>
              <a:latin typeface="Arial" panose="020B0604020202020204" pitchFamily="34" charset="0"/>
              <a:ea typeface="+mn-ea"/>
              <a:cs typeface="Arial" panose="020B0604020202020204" pitchFamily="34" charset="0"/>
            </a:endParaRPr>
          </a:p>
          <a:p>
            <a:pPr marL="815937" algn="l" defTabSz="1507846" rtl="0"/>
            <a:r>
              <a:rPr lang="en-GB" sz="2500" kern="1200">
                <a:solidFill>
                  <a:srgbClr val="20272A"/>
                </a:solidFill>
                <a:latin typeface="Arial" panose="020B0604020202020204" pitchFamily="34" charset="0"/>
                <a:ea typeface="+mn-ea"/>
                <a:cs typeface="Arial" panose="020B0604020202020204" pitchFamily="34" charset="0"/>
              </a:rPr>
              <a:t>A focus on prevention </a:t>
            </a:r>
            <a:br>
              <a:rPr lang="en-GB" sz="2500" kern="1200">
                <a:solidFill>
                  <a:srgbClr val="20272A"/>
                </a:solidFill>
                <a:latin typeface="Arial" panose="020B0604020202020204" pitchFamily="34" charset="0"/>
                <a:ea typeface="+mn-ea"/>
                <a:cs typeface="Arial" panose="020B0604020202020204" pitchFamily="34" charset="0"/>
              </a:rPr>
            </a:br>
            <a:r>
              <a:rPr lang="en-GB" sz="2500" kern="1200">
                <a:solidFill>
                  <a:srgbClr val="20272A"/>
                </a:solidFill>
                <a:latin typeface="Arial" panose="020B0604020202020204" pitchFamily="34" charset="0"/>
                <a:ea typeface="+mn-ea"/>
                <a:cs typeface="Arial" panose="020B0604020202020204" pitchFamily="34" charset="0"/>
              </a:rPr>
              <a:t>and optimising care </a:t>
            </a:r>
            <a:br>
              <a:rPr lang="en-GB" sz="2500" kern="1200">
                <a:solidFill>
                  <a:srgbClr val="20272A"/>
                </a:solidFill>
                <a:latin typeface="Arial" panose="020B0604020202020204" pitchFamily="34" charset="0"/>
                <a:ea typeface="+mn-ea"/>
                <a:cs typeface="Arial" panose="020B0604020202020204" pitchFamily="34" charset="0"/>
              </a:rPr>
            </a:br>
            <a:r>
              <a:rPr lang="en-GB" sz="2500" kern="1200">
                <a:solidFill>
                  <a:srgbClr val="20272A"/>
                </a:solidFill>
                <a:latin typeface="Arial" panose="020B0604020202020204" pitchFamily="34" charset="0"/>
                <a:ea typeface="+mn-ea"/>
                <a:cs typeface="Arial" panose="020B0604020202020204" pitchFamily="34" charset="0"/>
              </a:rPr>
              <a:t>pathways to help manage healthcare costs</a:t>
            </a:r>
            <a:br>
              <a:rPr lang="en-GB" sz="2500" kern="1200">
                <a:solidFill>
                  <a:srgbClr val="20272A"/>
                </a:solidFill>
                <a:latin typeface="Arial" panose="020B0604020202020204" pitchFamily="34" charset="0"/>
                <a:ea typeface="+mn-ea"/>
                <a:cs typeface="Arial" panose="020B0604020202020204" pitchFamily="34" charset="0"/>
              </a:rPr>
            </a:br>
            <a:endParaRPr sz="2500" kern="1200">
              <a:solidFill>
                <a:srgbClr val="20272A"/>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45CF63-6ECC-D74A-0ADB-81C330D3B109}"/>
              </a:ext>
            </a:extLst>
          </p:cNvPr>
          <p:cNvSpPr/>
          <p:nvPr/>
        </p:nvSpPr>
        <p:spPr>
          <a:xfrm>
            <a:off x="-33909" y="2479"/>
            <a:ext cx="20138009" cy="3588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GB" sz="2968" kern="1200">
              <a:solidFill>
                <a:srgbClr val="FFFFFF"/>
              </a:solidFill>
              <a:latin typeface="Arial"/>
            </a:endParaRPr>
          </a:p>
        </p:txBody>
      </p:sp>
      <p:sp>
        <p:nvSpPr>
          <p:cNvPr id="2" name="Title 1">
            <a:extLst>
              <a:ext uri="{FF2B5EF4-FFF2-40B4-BE49-F238E27FC236}">
                <a16:creationId xmlns:a16="http://schemas.microsoft.com/office/drawing/2014/main" id="{EC6ABCD3-A5C4-5E23-C572-0D1D33551D70}"/>
              </a:ext>
            </a:extLst>
          </p:cNvPr>
          <p:cNvSpPr>
            <a:spLocks noGrp="1"/>
          </p:cNvSpPr>
          <p:nvPr>
            <p:ph type="title"/>
          </p:nvPr>
        </p:nvSpPr>
        <p:spPr>
          <a:xfrm>
            <a:off x="908352" y="905783"/>
            <a:ext cx="16660147" cy="1306244"/>
          </a:xfrm>
        </p:spPr>
        <p:txBody>
          <a:bodyPr/>
          <a:lstStyle/>
          <a:p>
            <a:r>
              <a:rPr lang="en-GB">
                <a:solidFill>
                  <a:schemeClr val="bg1"/>
                </a:solidFill>
              </a:rPr>
              <a:t>We are growing our provision footprint and services in key areas of customer need, delivering better access and improving outcomes </a:t>
            </a:r>
            <a:endParaRPr lang="en-GB"/>
          </a:p>
        </p:txBody>
      </p:sp>
      <p:grpSp>
        <p:nvGrpSpPr>
          <p:cNvPr id="8" name="Group 7">
            <a:extLst>
              <a:ext uri="{FF2B5EF4-FFF2-40B4-BE49-F238E27FC236}">
                <a16:creationId xmlns:a16="http://schemas.microsoft.com/office/drawing/2014/main" id="{4DE235D7-39CA-C9C3-0129-81A13467721E}"/>
              </a:ext>
            </a:extLst>
          </p:cNvPr>
          <p:cNvGrpSpPr/>
          <p:nvPr/>
        </p:nvGrpSpPr>
        <p:grpSpPr>
          <a:xfrm>
            <a:off x="888848" y="5220222"/>
            <a:ext cx="8394517" cy="3347959"/>
            <a:chOff x="537398" y="1867265"/>
            <a:chExt cx="6814541" cy="2438774"/>
          </a:xfrm>
        </p:grpSpPr>
        <p:sp>
          <p:nvSpPr>
            <p:cNvPr id="9" name="TextBox 8">
              <a:extLst>
                <a:ext uri="{FF2B5EF4-FFF2-40B4-BE49-F238E27FC236}">
                  <a16:creationId xmlns:a16="http://schemas.microsoft.com/office/drawing/2014/main" id="{3CB8B527-D830-28D6-4431-A9BADFA09486}"/>
                </a:ext>
              </a:extLst>
            </p:cNvPr>
            <p:cNvSpPr txBox="1"/>
            <p:nvPr/>
          </p:nvSpPr>
          <p:spPr>
            <a:xfrm>
              <a:off x="537398" y="3729675"/>
              <a:ext cx="6812188" cy="258853"/>
            </a:xfrm>
            <a:prstGeom prst="rect">
              <a:avLst/>
            </a:prstGeom>
            <a:solidFill>
              <a:srgbClr val="DDEDF8"/>
            </a:solidFill>
          </p:spPr>
          <p:txBody>
            <a:bodyPr wrap="square" lIns="0" tIns="0" rIns="0" bIns="0" rtlCol="0">
              <a:spAutoFit/>
            </a:bodyPr>
            <a:lstStyle/>
            <a:p>
              <a:pPr algn="l" defTabSz="1507846" rtl="0">
                <a:defRPr/>
              </a:pPr>
              <a:endParaRPr lang="en-GB" sz="2309" kern="1200">
                <a:solidFill>
                  <a:srgbClr val="0D1846"/>
                </a:solidFill>
                <a:latin typeface="Arial"/>
                <a:ea typeface="+mn-ea"/>
                <a:cs typeface="+mn-cs"/>
              </a:endParaRPr>
            </a:p>
          </p:txBody>
        </p:sp>
        <p:sp>
          <p:nvSpPr>
            <p:cNvPr id="13" name="TextBox 12">
              <a:extLst>
                <a:ext uri="{FF2B5EF4-FFF2-40B4-BE49-F238E27FC236}">
                  <a16:creationId xmlns:a16="http://schemas.microsoft.com/office/drawing/2014/main" id="{33FBF246-3539-9E0B-07CB-941E9331CBCF}"/>
                </a:ext>
              </a:extLst>
            </p:cNvPr>
            <p:cNvSpPr txBox="1"/>
            <p:nvPr/>
          </p:nvSpPr>
          <p:spPr>
            <a:xfrm>
              <a:off x="538575" y="3021367"/>
              <a:ext cx="6812188" cy="258853"/>
            </a:xfrm>
            <a:prstGeom prst="rect">
              <a:avLst/>
            </a:prstGeom>
            <a:solidFill>
              <a:schemeClr val="accent5">
                <a:alpha val="20000"/>
              </a:schemeClr>
            </a:solidFill>
          </p:spPr>
          <p:txBody>
            <a:bodyPr wrap="square" lIns="0" tIns="0" rIns="0" bIns="0" rtlCol="0">
              <a:spAutoFit/>
            </a:bodyPr>
            <a:lstStyle/>
            <a:p>
              <a:pPr algn="l" defTabSz="1507846" rtl="0">
                <a:defRPr/>
              </a:pPr>
              <a:endParaRPr lang="en-GB" sz="2309" kern="1200">
                <a:solidFill>
                  <a:srgbClr val="0D1846"/>
                </a:solidFill>
                <a:latin typeface="Arial"/>
                <a:ea typeface="+mn-ea"/>
                <a:cs typeface="+mn-cs"/>
              </a:endParaRPr>
            </a:p>
          </p:txBody>
        </p:sp>
        <p:sp>
          <p:nvSpPr>
            <p:cNvPr id="14" name="TextBox 13">
              <a:extLst>
                <a:ext uri="{FF2B5EF4-FFF2-40B4-BE49-F238E27FC236}">
                  <a16:creationId xmlns:a16="http://schemas.microsoft.com/office/drawing/2014/main" id="{3573EC96-292D-312D-8419-8B3ABB0019DE}"/>
                </a:ext>
              </a:extLst>
            </p:cNvPr>
            <p:cNvSpPr txBox="1"/>
            <p:nvPr/>
          </p:nvSpPr>
          <p:spPr>
            <a:xfrm>
              <a:off x="539750" y="2313059"/>
              <a:ext cx="6812188" cy="258853"/>
            </a:xfrm>
            <a:prstGeom prst="rect">
              <a:avLst/>
            </a:prstGeom>
            <a:solidFill>
              <a:schemeClr val="accent4">
                <a:alpha val="20000"/>
              </a:schemeClr>
            </a:solidFill>
          </p:spPr>
          <p:txBody>
            <a:bodyPr wrap="square" lIns="0" tIns="0" rIns="0" bIns="0" rtlCol="0">
              <a:spAutoFit/>
            </a:bodyPr>
            <a:lstStyle/>
            <a:p>
              <a:pPr algn="l" defTabSz="1507846" rtl="0">
                <a:defRPr/>
              </a:pPr>
              <a:endParaRPr lang="en-GB" sz="2309" kern="1200">
                <a:solidFill>
                  <a:srgbClr val="0D1846"/>
                </a:solidFill>
                <a:latin typeface="Arial"/>
                <a:ea typeface="+mn-ea"/>
                <a:cs typeface="+mn-cs"/>
              </a:endParaRPr>
            </a:p>
          </p:txBody>
        </p:sp>
        <p:sp>
          <p:nvSpPr>
            <p:cNvPr id="15" name="Rectangle 14">
              <a:extLst>
                <a:ext uri="{FF2B5EF4-FFF2-40B4-BE49-F238E27FC236}">
                  <a16:creationId xmlns:a16="http://schemas.microsoft.com/office/drawing/2014/main" id="{1ED418E3-AEDB-E203-EA1D-64EB377A6457}"/>
                </a:ext>
              </a:extLst>
            </p:cNvPr>
            <p:cNvSpPr/>
            <p:nvPr/>
          </p:nvSpPr>
          <p:spPr>
            <a:xfrm>
              <a:off x="5618165" y="2312824"/>
              <a:ext cx="1733774" cy="5599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56175" rIns="59363" rtlCol="0" anchor="ctr"/>
            <a:lstStyle/>
            <a:p>
              <a:pPr algn="l" defTabSz="1507846" rtl="0">
                <a:defRPr/>
              </a:pPr>
              <a:r>
                <a:rPr lang="en-GB" sz="1979" b="1">
                  <a:solidFill>
                    <a:srgbClr val="FFFFFF"/>
                  </a:solidFill>
                  <a:latin typeface="Arial"/>
                </a:rPr>
                <a:t>1</a:t>
              </a:r>
              <a:r>
                <a:rPr lang="en-GB" sz="1979" b="1" kern="1200">
                  <a:solidFill>
                    <a:srgbClr val="FFFFFF"/>
                  </a:solidFill>
                  <a:latin typeface="Arial"/>
                </a:rPr>
                <a:t> site</a:t>
              </a:r>
            </a:p>
          </p:txBody>
        </p:sp>
        <p:sp>
          <p:nvSpPr>
            <p:cNvPr id="16" name="Rectangle 15">
              <a:extLst>
                <a:ext uri="{FF2B5EF4-FFF2-40B4-BE49-F238E27FC236}">
                  <a16:creationId xmlns:a16="http://schemas.microsoft.com/office/drawing/2014/main" id="{30B812C6-3AA9-F1E7-7491-D0A50E888385}"/>
                </a:ext>
              </a:extLst>
            </p:cNvPr>
            <p:cNvSpPr/>
            <p:nvPr/>
          </p:nvSpPr>
          <p:spPr>
            <a:xfrm>
              <a:off x="5615813" y="3729675"/>
              <a:ext cx="1732597" cy="5763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56175" rIns="59363" rtlCol="0" anchor="ctr"/>
            <a:lstStyle/>
            <a:p>
              <a:pPr algn="l" defTabSz="1507846" rtl="0">
                <a:defRPr/>
              </a:pPr>
              <a:r>
                <a:rPr lang="en-GB" sz="1979" b="1" kern="1200">
                  <a:solidFill>
                    <a:srgbClr val="FFFFFF"/>
                  </a:solidFill>
                  <a:latin typeface="Arial"/>
                </a:rPr>
                <a:t>7</a:t>
              </a:r>
              <a:r>
                <a:rPr lang="en-GB" sz="1979" b="1">
                  <a:solidFill>
                    <a:srgbClr val="FFFFFF"/>
                  </a:solidFill>
                  <a:latin typeface="Arial"/>
                </a:rPr>
                <a:t>6</a:t>
              </a:r>
              <a:r>
                <a:rPr lang="en-GB" sz="1979" b="1" kern="1200">
                  <a:solidFill>
                    <a:srgbClr val="FFFFFF"/>
                  </a:solidFill>
                  <a:latin typeface="Arial"/>
                </a:rPr>
                <a:t> sites</a:t>
              </a:r>
            </a:p>
          </p:txBody>
        </p:sp>
        <p:sp>
          <p:nvSpPr>
            <p:cNvPr id="19" name="Arrow: Pentagon 18">
              <a:extLst>
                <a:ext uri="{FF2B5EF4-FFF2-40B4-BE49-F238E27FC236}">
                  <a16:creationId xmlns:a16="http://schemas.microsoft.com/office/drawing/2014/main" id="{EB4DE48E-B37F-C616-2C84-C7C0AC542321}"/>
                </a:ext>
              </a:extLst>
            </p:cNvPr>
            <p:cNvSpPr/>
            <p:nvPr/>
          </p:nvSpPr>
          <p:spPr>
            <a:xfrm>
              <a:off x="3371307" y="2313059"/>
              <a:ext cx="2060560" cy="559683"/>
            </a:xfrm>
            <a:prstGeom prst="homePlate">
              <a:avLst>
                <a:gd name="adj" fmla="val 562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187250" rIns="59363" rtlCol="0" anchor="ctr"/>
            <a:lstStyle/>
            <a:p>
              <a:pPr algn="l" defTabSz="1507846" rtl="0">
                <a:defRPr/>
              </a:pPr>
              <a:r>
                <a:rPr lang="en-GB" sz="1979" b="1" kern="1200">
                  <a:solidFill>
                    <a:srgbClr val="FFFFFF"/>
                  </a:solidFill>
                  <a:latin typeface="Arial"/>
                </a:rPr>
                <a:t>1 site</a:t>
              </a:r>
            </a:p>
          </p:txBody>
        </p:sp>
        <p:pic>
          <p:nvPicPr>
            <p:cNvPr id="21" name="Picture 20">
              <a:extLst>
                <a:ext uri="{FF2B5EF4-FFF2-40B4-BE49-F238E27FC236}">
                  <a16:creationId xmlns:a16="http://schemas.microsoft.com/office/drawing/2014/main" id="{C37B1AD0-3C82-56AE-F46E-EA3660259251}"/>
                </a:ext>
              </a:extLst>
            </p:cNvPr>
            <p:cNvPicPr>
              <a:picLocks noChangeAspect="1"/>
            </p:cNvPicPr>
            <p:nvPr/>
          </p:nvPicPr>
          <p:blipFill>
            <a:blip r:embed="rId3"/>
            <a:stretch>
              <a:fillRect/>
            </a:stretch>
          </p:blipFill>
          <p:spPr>
            <a:xfrm>
              <a:off x="780962" y="2310326"/>
              <a:ext cx="1538476" cy="557995"/>
            </a:xfrm>
            <a:prstGeom prst="rect">
              <a:avLst/>
            </a:prstGeom>
          </p:spPr>
        </p:pic>
        <p:pic>
          <p:nvPicPr>
            <p:cNvPr id="22" name="Picture 21">
              <a:extLst>
                <a:ext uri="{FF2B5EF4-FFF2-40B4-BE49-F238E27FC236}">
                  <a16:creationId xmlns:a16="http://schemas.microsoft.com/office/drawing/2014/main" id="{AEC87481-C233-8272-380A-409AB8147EA7}"/>
                </a:ext>
              </a:extLst>
            </p:cNvPr>
            <p:cNvPicPr>
              <a:picLocks noChangeAspect="1"/>
            </p:cNvPicPr>
            <p:nvPr/>
          </p:nvPicPr>
          <p:blipFill>
            <a:blip r:embed="rId4"/>
            <a:stretch>
              <a:fillRect/>
            </a:stretch>
          </p:blipFill>
          <p:spPr>
            <a:xfrm>
              <a:off x="779786" y="3032999"/>
              <a:ext cx="1807992" cy="557995"/>
            </a:xfrm>
            <a:prstGeom prst="rect">
              <a:avLst/>
            </a:prstGeom>
          </p:spPr>
        </p:pic>
        <p:pic>
          <p:nvPicPr>
            <p:cNvPr id="23" name="Picture 22">
              <a:extLst>
                <a:ext uri="{FF2B5EF4-FFF2-40B4-BE49-F238E27FC236}">
                  <a16:creationId xmlns:a16="http://schemas.microsoft.com/office/drawing/2014/main" id="{B65936E9-CCD9-DF84-F72E-9323AF49BFA6}"/>
                </a:ext>
              </a:extLst>
            </p:cNvPr>
            <p:cNvPicPr>
              <a:picLocks noChangeAspect="1"/>
            </p:cNvPicPr>
            <p:nvPr/>
          </p:nvPicPr>
          <p:blipFill>
            <a:blip r:embed="rId5"/>
            <a:stretch>
              <a:fillRect/>
            </a:stretch>
          </p:blipFill>
          <p:spPr>
            <a:xfrm>
              <a:off x="778611" y="3738258"/>
              <a:ext cx="1279791" cy="567780"/>
            </a:xfrm>
            <a:prstGeom prst="rect">
              <a:avLst/>
            </a:prstGeom>
          </p:spPr>
        </p:pic>
        <p:sp>
          <p:nvSpPr>
            <p:cNvPr id="25" name="Arrow: Pentagon 24">
              <a:extLst>
                <a:ext uri="{FF2B5EF4-FFF2-40B4-BE49-F238E27FC236}">
                  <a16:creationId xmlns:a16="http://schemas.microsoft.com/office/drawing/2014/main" id="{6914E1F0-F30A-95F9-DC23-A12A9CE3B9C1}"/>
                </a:ext>
              </a:extLst>
            </p:cNvPr>
            <p:cNvSpPr/>
            <p:nvPr/>
          </p:nvSpPr>
          <p:spPr>
            <a:xfrm>
              <a:off x="3370131" y="3025344"/>
              <a:ext cx="2060560" cy="58852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187250" rIns="59363" rtlCol="0" anchor="ctr"/>
            <a:lstStyle/>
            <a:p>
              <a:pPr algn="l" defTabSz="1507846" rtl="0">
                <a:defRPr/>
              </a:pPr>
              <a:r>
                <a:rPr lang="en-GB" sz="1979" b="1" kern="1200">
                  <a:solidFill>
                    <a:srgbClr val="FFFFFF"/>
                  </a:solidFill>
                  <a:latin typeface="Arial"/>
                </a:rPr>
                <a:t>1 site</a:t>
              </a:r>
            </a:p>
          </p:txBody>
        </p:sp>
        <p:sp>
          <p:nvSpPr>
            <p:cNvPr id="26" name="Arrow: Pentagon 25">
              <a:extLst>
                <a:ext uri="{FF2B5EF4-FFF2-40B4-BE49-F238E27FC236}">
                  <a16:creationId xmlns:a16="http://schemas.microsoft.com/office/drawing/2014/main" id="{C4F0A99A-D39B-8FB6-5FB4-520C713D1505}"/>
                </a:ext>
              </a:extLst>
            </p:cNvPr>
            <p:cNvSpPr/>
            <p:nvPr/>
          </p:nvSpPr>
          <p:spPr>
            <a:xfrm>
              <a:off x="3368955" y="3729675"/>
              <a:ext cx="2060560" cy="5763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7250" rIns="59363" rtlCol="0" anchor="ctr"/>
            <a:lstStyle/>
            <a:p>
              <a:pPr algn="l" defTabSz="1507846" rtl="0">
                <a:defRPr/>
              </a:pPr>
              <a:r>
                <a:rPr lang="en-GB" sz="1979" b="1">
                  <a:solidFill>
                    <a:srgbClr val="FFFFFF"/>
                  </a:solidFill>
                  <a:latin typeface="Arial"/>
                </a:rPr>
                <a:t>59</a:t>
              </a:r>
              <a:r>
                <a:rPr lang="en-GB" sz="1979" b="1" kern="1200">
                  <a:solidFill>
                    <a:srgbClr val="FFFFFF"/>
                  </a:solidFill>
                  <a:latin typeface="Arial"/>
                </a:rPr>
                <a:t> sites</a:t>
              </a:r>
            </a:p>
          </p:txBody>
        </p:sp>
        <p:sp>
          <p:nvSpPr>
            <p:cNvPr id="28" name="Rectangle 27">
              <a:extLst>
                <a:ext uri="{FF2B5EF4-FFF2-40B4-BE49-F238E27FC236}">
                  <a16:creationId xmlns:a16="http://schemas.microsoft.com/office/drawing/2014/main" id="{7A9CEEA6-1BC9-6A3F-1E5E-43C74DD27773}"/>
                </a:ext>
              </a:extLst>
            </p:cNvPr>
            <p:cNvSpPr/>
            <p:nvPr/>
          </p:nvSpPr>
          <p:spPr>
            <a:xfrm>
              <a:off x="5616989" y="3025344"/>
              <a:ext cx="1732597" cy="5817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56175" rIns="59363" rtlCol="0" anchor="ctr"/>
            <a:lstStyle/>
            <a:p>
              <a:pPr algn="l" defTabSz="1507846" rtl="0">
                <a:defRPr/>
              </a:pPr>
              <a:r>
                <a:rPr lang="en-GB" sz="1979" b="1">
                  <a:solidFill>
                    <a:srgbClr val="FFFFFF"/>
                  </a:solidFill>
                  <a:latin typeface="Arial"/>
                </a:rPr>
                <a:t>2</a:t>
              </a:r>
              <a:r>
                <a:rPr lang="en-GB" sz="1979" b="1" kern="1200">
                  <a:solidFill>
                    <a:srgbClr val="FFFFFF"/>
                  </a:solidFill>
                  <a:latin typeface="Arial"/>
                </a:rPr>
                <a:t> sites</a:t>
              </a:r>
            </a:p>
          </p:txBody>
        </p:sp>
        <p:sp>
          <p:nvSpPr>
            <p:cNvPr id="29" name="TextBox 28">
              <a:extLst>
                <a:ext uri="{FF2B5EF4-FFF2-40B4-BE49-F238E27FC236}">
                  <a16:creationId xmlns:a16="http://schemas.microsoft.com/office/drawing/2014/main" id="{09068284-A64F-F32B-4110-354631F83912}"/>
                </a:ext>
              </a:extLst>
            </p:cNvPr>
            <p:cNvSpPr txBox="1"/>
            <p:nvPr/>
          </p:nvSpPr>
          <p:spPr>
            <a:xfrm>
              <a:off x="5615813" y="1867265"/>
              <a:ext cx="1732597" cy="359822"/>
            </a:xfrm>
            <a:prstGeom prst="rect">
              <a:avLst/>
            </a:prstGeom>
            <a:solidFill>
              <a:schemeClr val="tx2"/>
            </a:solidFill>
            <a:ln w="15875">
              <a:solidFill>
                <a:schemeClr val="tx2"/>
              </a:solidFill>
            </a:ln>
          </p:spPr>
          <p:txBody>
            <a:bodyPr wrap="square" lIns="0" tIns="0" rIns="0" bIns="0" rtlCol="0" anchor="ctr" anchorCtr="0">
              <a:noAutofit/>
            </a:bodyPr>
            <a:lstStyle/>
            <a:p>
              <a:pPr algn="ctr" defTabSz="1507846" rtl="0">
                <a:defRPr/>
              </a:pPr>
              <a:r>
                <a:rPr lang="en-GB" sz="2309" kern="1200">
                  <a:solidFill>
                    <a:srgbClr val="FFFFFF"/>
                  </a:solidFill>
                  <a:latin typeface="Arial Black"/>
                  <a:ea typeface="+mn-ea"/>
                  <a:cs typeface="+mn-cs"/>
                </a:rPr>
                <a:t>2025</a:t>
              </a:r>
            </a:p>
          </p:txBody>
        </p:sp>
        <p:pic>
          <p:nvPicPr>
            <p:cNvPr id="30" name="Picture 29" descr="A white building with blue door and blue sign&#10;&#10;Description automatically generated">
              <a:extLst>
                <a:ext uri="{FF2B5EF4-FFF2-40B4-BE49-F238E27FC236}">
                  <a16:creationId xmlns:a16="http://schemas.microsoft.com/office/drawing/2014/main" id="{B7B55AE9-E2F5-DF12-5B49-D05F0CA519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0132" y="2317610"/>
              <a:ext cx="536290" cy="512455"/>
            </a:xfrm>
            <a:prstGeom prst="rect">
              <a:avLst/>
            </a:prstGeom>
          </p:spPr>
        </p:pic>
        <p:pic>
          <p:nvPicPr>
            <p:cNvPr id="31" name="Picture 30" descr="A white building with blue door and blue sign&#10;&#10;Description automatically generated">
              <a:extLst>
                <a:ext uri="{FF2B5EF4-FFF2-40B4-BE49-F238E27FC236}">
                  <a16:creationId xmlns:a16="http://schemas.microsoft.com/office/drawing/2014/main" id="{9269D048-A587-CA9C-12D3-C61965108F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8957" y="3048915"/>
              <a:ext cx="536291" cy="512455"/>
            </a:xfrm>
            <a:prstGeom prst="rect">
              <a:avLst/>
            </a:prstGeom>
          </p:spPr>
        </p:pic>
        <p:pic>
          <p:nvPicPr>
            <p:cNvPr id="32" name="Picture 31" descr="A white building with blue door and blue sign&#10;&#10;Description automatically generated">
              <a:extLst>
                <a:ext uri="{FF2B5EF4-FFF2-40B4-BE49-F238E27FC236}">
                  <a16:creationId xmlns:a16="http://schemas.microsoft.com/office/drawing/2014/main" id="{3467626D-BF56-5128-709D-FD16805000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7781" y="3738128"/>
              <a:ext cx="536291" cy="512455"/>
            </a:xfrm>
            <a:prstGeom prst="rect">
              <a:avLst/>
            </a:prstGeom>
          </p:spPr>
        </p:pic>
      </p:grpSp>
      <p:sp>
        <p:nvSpPr>
          <p:cNvPr id="43" name="TextBox 42">
            <a:extLst>
              <a:ext uri="{FF2B5EF4-FFF2-40B4-BE49-F238E27FC236}">
                <a16:creationId xmlns:a16="http://schemas.microsoft.com/office/drawing/2014/main" id="{754CDC0D-81BD-F4C5-1447-6109A3BBB52A}"/>
              </a:ext>
            </a:extLst>
          </p:cNvPr>
          <p:cNvSpPr txBox="1"/>
          <p:nvPr/>
        </p:nvSpPr>
        <p:spPr>
          <a:xfrm>
            <a:off x="9847903" y="4928174"/>
            <a:ext cx="9364453" cy="1513748"/>
          </a:xfrm>
          <a:prstGeom prst="rect">
            <a:avLst/>
          </a:prstGeom>
          <a:noFill/>
        </p:spPr>
        <p:txBody>
          <a:bodyPr wrap="square">
            <a:spAutoFit/>
          </a:bodyPr>
          <a:lstStyle/>
          <a:p>
            <a:pPr algn="l" defTabSz="1507846" rtl="0">
              <a:defRPr/>
            </a:pPr>
            <a:r>
              <a:rPr lang="en-GB" sz="2309" kern="1200">
                <a:latin typeface="Arial"/>
                <a:ea typeface="+mn-ea"/>
                <a:cs typeface="+mn-cs"/>
              </a:rPr>
              <a:t>Through London Medical, </a:t>
            </a:r>
            <a:r>
              <a:rPr lang="en-GB" sz="2309">
                <a:latin typeface="Arial"/>
              </a:rPr>
              <a:t>w</a:t>
            </a:r>
            <a:r>
              <a:rPr lang="en-GB" sz="2309" kern="1200" err="1">
                <a:latin typeface="Arial"/>
                <a:ea typeface="+mn-ea"/>
                <a:cs typeface="+mn-cs"/>
              </a:rPr>
              <a:t>e’re</a:t>
            </a:r>
            <a:r>
              <a:rPr lang="en-GB" sz="2309" kern="1200">
                <a:latin typeface="Arial"/>
                <a:ea typeface="+mn-ea"/>
                <a:cs typeface="+mn-cs"/>
              </a:rPr>
              <a:t> investing </a:t>
            </a:r>
            <a:r>
              <a:rPr lang="en-GB" sz="2309">
                <a:latin typeface="Arial"/>
              </a:rPr>
              <a:t>and innovating in </a:t>
            </a:r>
            <a:r>
              <a:rPr lang="en-GB" sz="2309" b="1" kern="1200">
                <a:latin typeface="Arial"/>
                <a:ea typeface="+mn-ea"/>
                <a:cs typeface="+mn-cs"/>
              </a:rPr>
              <a:t>diabetes &amp; obesity care</a:t>
            </a:r>
            <a:r>
              <a:rPr lang="en-GB" sz="2309" kern="1200">
                <a:latin typeface="Arial"/>
                <a:ea typeface="+mn-ea"/>
                <a:cs typeface="+mn-cs"/>
              </a:rPr>
              <a:t>, improving screening and primary care, </a:t>
            </a:r>
            <a:r>
              <a:rPr lang="en-GB" sz="2309">
                <a:latin typeface="Arial"/>
              </a:rPr>
              <a:t>adding</a:t>
            </a:r>
            <a:r>
              <a:rPr lang="en-GB" sz="2309" kern="1200">
                <a:latin typeface="Arial"/>
                <a:ea typeface="+mn-ea"/>
                <a:cs typeface="+mn-cs"/>
              </a:rPr>
              <a:t> </a:t>
            </a:r>
            <a:r>
              <a:rPr lang="en-GB" sz="2309" b="1" kern="1200">
                <a:latin typeface="Arial"/>
                <a:ea typeface="+mn-ea"/>
                <a:cs typeface="+mn-cs"/>
              </a:rPr>
              <a:t>further diagnostic capabilities</a:t>
            </a:r>
            <a:r>
              <a:rPr lang="en-GB" sz="2309" kern="1200">
                <a:latin typeface="Arial"/>
                <a:ea typeface="+mn-ea"/>
                <a:cs typeface="+mn-cs"/>
              </a:rPr>
              <a:t> and providing </a:t>
            </a:r>
            <a:r>
              <a:rPr lang="en-GB" sz="2309" b="1" kern="1200">
                <a:latin typeface="Arial"/>
                <a:ea typeface="+mn-ea"/>
                <a:cs typeface="+mn-cs"/>
              </a:rPr>
              <a:t>onward pathways to complex surgical care</a:t>
            </a:r>
            <a:r>
              <a:rPr lang="en-GB" sz="2309" kern="1200">
                <a:latin typeface="Arial"/>
                <a:ea typeface="+mn-ea"/>
                <a:cs typeface="+mn-cs"/>
              </a:rPr>
              <a:t>.</a:t>
            </a:r>
          </a:p>
        </p:txBody>
      </p:sp>
      <p:pic>
        <p:nvPicPr>
          <p:cNvPr id="44" name="Picture 43">
            <a:extLst>
              <a:ext uri="{FF2B5EF4-FFF2-40B4-BE49-F238E27FC236}">
                <a16:creationId xmlns:a16="http://schemas.microsoft.com/office/drawing/2014/main" id="{A68DC389-0E89-322A-1BE0-923B15098B58}"/>
              </a:ext>
            </a:extLst>
          </p:cNvPr>
          <p:cNvPicPr>
            <a:picLocks noChangeAspect="1"/>
          </p:cNvPicPr>
          <p:nvPr/>
        </p:nvPicPr>
        <p:blipFill>
          <a:blip r:embed="rId7"/>
          <a:stretch>
            <a:fillRect/>
          </a:stretch>
        </p:blipFill>
        <p:spPr>
          <a:xfrm>
            <a:off x="9937944" y="4069089"/>
            <a:ext cx="4901136" cy="859086"/>
          </a:xfrm>
          <a:prstGeom prst="rect">
            <a:avLst/>
          </a:prstGeom>
        </p:spPr>
      </p:pic>
      <p:sp>
        <p:nvSpPr>
          <p:cNvPr id="6" name="TextBox 5">
            <a:extLst>
              <a:ext uri="{FF2B5EF4-FFF2-40B4-BE49-F238E27FC236}">
                <a16:creationId xmlns:a16="http://schemas.microsoft.com/office/drawing/2014/main" id="{75F53D78-51F8-867C-AE0C-26C6D928A21C}"/>
              </a:ext>
            </a:extLst>
          </p:cNvPr>
          <p:cNvSpPr txBox="1"/>
          <p:nvPr/>
        </p:nvSpPr>
        <p:spPr>
          <a:xfrm>
            <a:off x="9840103" y="9469272"/>
            <a:ext cx="9364451" cy="1218314"/>
          </a:xfrm>
          <a:prstGeom prst="rect">
            <a:avLst/>
          </a:prstGeom>
          <a:noFill/>
        </p:spPr>
        <p:txBody>
          <a:bodyPr wrap="square" lIns="150781" tIns="75390" rIns="150781" bIns="75390" anchor="t">
            <a:spAutoFit/>
          </a:bodyPr>
          <a:lstStyle/>
          <a:p>
            <a:pPr>
              <a:defRPr/>
            </a:pPr>
            <a:r>
              <a:rPr lang="en-GB" sz="2309" kern="1200">
                <a:latin typeface="Arial"/>
                <a:ea typeface="+mn-ea"/>
                <a:cs typeface="+mn-cs"/>
              </a:rPr>
              <a:t>Our </a:t>
            </a:r>
            <a:r>
              <a:rPr lang="en-GB" sz="2309" b="1" kern="1200">
                <a:latin typeface="Arial"/>
                <a:ea typeface="+mn-ea"/>
                <a:cs typeface="+mn-cs"/>
              </a:rPr>
              <a:t>retail partnerships with Boots &amp; Tesco </a:t>
            </a:r>
            <a:r>
              <a:rPr lang="en-GB" sz="2309">
                <a:latin typeface="Arial"/>
              </a:rPr>
              <a:t>have the potential to</a:t>
            </a:r>
            <a:r>
              <a:rPr lang="en-GB" sz="2309" kern="1200">
                <a:latin typeface="Arial"/>
                <a:ea typeface="+mn-ea"/>
                <a:cs typeface="+mn-cs"/>
              </a:rPr>
              <a:t> expand our primary care services countrywide, bringing</a:t>
            </a:r>
            <a:r>
              <a:rPr lang="en-GB" sz="2309">
                <a:latin typeface="Arial"/>
              </a:rPr>
              <a:t> </a:t>
            </a:r>
            <a:r>
              <a:rPr lang="en-GB" sz="2309" kern="1200">
                <a:latin typeface="Arial"/>
                <a:ea typeface="+mn-ea"/>
                <a:cs typeface="+mn-cs"/>
              </a:rPr>
              <a:t> </a:t>
            </a:r>
            <a:r>
              <a:rPr lang="en-GB" sz="2309" b="1" kern="1200">
                <a:latin typeface="Arial"/>
                <a:ea typeface="+mn-ea"/>
                <a:cs typeface="+mn-cs"/>
              </a:rPr>
              <a:t>face to face Bupa GP to the high street</a:t>
            </a:r>
            <a:r>
              <a:rPr lang="en-GB" sz="2309" b="1">
                <a:latin typeface="Arial"/>
              </a:rPr>
              <a:t>.</a:t>
            </a:r>
            <a:endParaRPr lang="en-GB" sz="2309" kern="1200">
              <a:latin typeface="Arial"/>
              <a:ea typeface="+mn-ea"/>
              <a:cs typeface="+mn-cs"/>
            </a:endParaRPr>
          </a:p>
        </p:txBody>
      </p:sp>
      <p:pic>
        <p:nvPicPr>
          <p:cNvPr id="5" name="Picture 4">
            <a:extLst>
              <a:ext uri="{FF2B5EF4-FFF2-40B4-BE49-F238E27FC236}">
                <a16:creationId xmlns:a16="http://schemas.microsoft.com/office/drawing/2014/main" id="{D5B13C2C-B459-6D60-1DEB-01527906B62B}"/>
              </a:ext>
            </a:extLst>
          </p:cNvPr>
          <p:cNvPicPr>
            <a:picLocks noChangeAspect="1"/>
          </p:cNvPicPr>
          <p:nvPr/>
        </p:nvPicPr>
        <p:blipFill>
          <a:blip r:embed="rId8"/>
          <a:stretch>
            <a:fillRect/>
          </a:stretch>
        </p:blipFill>
        <p:spPr>
          <a:xfrm>
            <a:off x="9844745" y="6501457"/>
            <a:ext cx="2864000" cy="899348"/>
          </a:xfrm>
          <a:prstGeom prst="rect">
            <a:avLst/>
          </a:prstGeom>
        </p:spPr>
      </p:pic>
      <p:pic>
        <p:nvPicPr>
          <p:cNvPr id="39" name="Picture 38">
            <a:extLst>
              <a:ext uri="{FF2B5EF4-FFF2-40B4-BE49-F238E27FC236}">
                <a16:creationId xmlns:a16="http://schemas.microsoft.com/office/drawing/2014/main" id="{1C2416A9-56D2-0307-A5F3-628CBD0BB425}"/>
              </a:ext>
            </a:extLst>
          </p:cNvPr>
          <p:cNvPicPr>
            <a:picLocks noChangeAspect="1"/>
          </p:cNvPicPr>
          <p:nvPr/>
        </p:nvPicPr>
        <p:blipFill>
          <a:blip r:embed="rId9"/>
          <a:stretch>
            <a:fillRect/>
          </a:stretch>
        </p:blipFill>
        <p:spPr>
          <a:xfrm>
            <a:off x="9882349" y="8684123"/>
            <a:ext cx="1440319" cy="832345"/>
          </a:xfrm>
          <a:prstGeom prst="rect">
            <a:avLst/>
          </a:prstGeom>
        </p:spPr>
      </p:pic>
      <p:pic>
        <p:nvPicPr>
          <p:cNvPr id="40" name="Picture 2">
            <a:extLst>
              <a:ext uri="{FF2B5EF4-FFF2-40B4-BE49-F238E27FC236}">
                <a16:creationId xmlns:a16="http://schemas.microsoft.com/office/drawing/2014/main" id="{2A6F5881-D938-F636-B109-7E732C37E9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48635" y="8925799"/>
            <a:ext cx="1479757" cy="41629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EA4CD68-A4EF-6266-9C52-F06C8035DD6D}"/>
              </a:ext>
            </a:extLst>
          </p:cNvPr>
          <p:cNvSpPr txBox="1"/>
          <p:nvPr/>
        </p:nvSpPr>
        <p:spPr>
          <a:xfrm>
            <a:off x="9840103" y="7323405"/>
            <a:ext cx="9364453" cy="1158394"/>
          </a:xfrm>
          <a:prstGeom prst="rect">
            <a:avLst/>
          </a:prstGeom>
          <a:noFill/>
        </p:spPr>
        <p:txBody>
          <a:bodyPr wrap="square">
            <a:spAutoFit/>
          </a:bodyPr>
          <a:lstStyle/>
          <a:p>
            <a:pPr algn="l" defTabSz="1507846" rtl="0">
              <a:defRPr/>
            </a:pPr>
            <a:r>
              <a:rPr lang="en-GB" sz="2309">
                <a:latin typeface="Arial"/>
              </a:rPr>
              <a:t>Our network of soon to be </a:t>
            </a:r>
            <a:r>
              <a:rPr lang="en-GB" sz="2309" b="1">
                <a:latin typeface="Arial"/>
              </a:rPr>
              <a:t>8 specialist dermatology clinics </a:t>
            </a:r>
            <a:r>
              <a:rPr lang="en-GB" sz="2309">
                <a:latin typeface="Arial"/>
              </a:rPr>
              <a:t>enable us to expand much needed </a:t>
            </a:r>
            <a:r>
              <a:rPr lang="en-GB" sz="2309" b="1">
                <a:latin typeface="Arial"/>
              </a:rPr>
              <a:t>dermatology diagnostics and treatment </a:t>
            </a:r>
            <a:r>
              <a:rPr lang="en-GB" sz="2309">
                <a:latin typeface="Arial"/>
              </a:rPr>
              <a:t>for insured and </a:t>
            </a:r>
            <a:r>
              <a:rPr lang="en-GB" sz="2309" err="1">
                <a:latin typeface="Arial"/>
              </a:rPr>
              <a:t>selfpay</a:t>
            </a:r>
            <a:r>
              <a:rPr lang="en-GB" sz="2309">
                <a:latin typeface="Arial"/>
              </a:rPr>
              <a:t> customers</a:t>
            </a:r>
          </a:p>
        </p:txBody>
      </p:sp>
      <p:sp>
        <p:nvSpPr>
          <p:cNvPr id="3" name="TextBox 2">
            <a:extLst>
              <a:ext uri="{FF2B5EF4-FFF2-40B4-BE49-F238E27FC236}">
                <a16:creationId xmlns:a16="http://schemas.microsoft.com/office/drawing/2014/main" id="{2EBF961E-CA87-49B0-885C-95FD7F31F5C0}"/>
              </a:ext>
            </a:extLst>
          </p:cNvPr>
          <p:cNvSpPr txBox="1"/>
          <p:nvPr/>
        </p:nvSpPr>
        <p:spPr>
          <a:xfrm>
            <a:off x="4375466" y="5220222"/>
            <a:ext cx="2134306" cy="493965"/>
          </a:xfrm>
          <a:prstGeom prst="rect">
            <a:avLst/>
          </a:prstGeom>
          <a:solidFill>
            <a:schemeClr val="tx2"/>
          </a:solidFill>
          <a:ln w="15875">
            <a:solidFill>
              <a:schemeClr val="tx2"/>
            </a:solidFill>
          </a:ln>
        </p:spPr>
        <p:txBody>
          <a:bodyPr wrap="square" lIns="0" tIns="0" rIns="0" bIns="0" rtlCol="0" anchor="ctr" anchorCtr="0">
            <a:noAutofit/>
          </a:bodyPr>
          <a:lstStyle/>
          <a:p>
            <a:pPr algn="ctr" defTabSz="1507846" rtl="0">
              <a:defRPr/>
            </a:pPr>
            <a:r>
              <a:rPr lang="en-GB" sz="2309" kern="1200">
                <a:solidFill>
                  <a:srgbClr val="FFFFFF"/>
                </a:solidFill>
                <a:latin typeface="Arial Black"/>
                <a:ea typeface="+mn-ea"/>
                <a:cs typeface="+mn-cs"/>
              </a:rPr>
              <a:t>2023</a:t>
            </a:r>
          </a:p>
        </p:txBody>
      </p:sp>
    </p:spTree>
    <p:extLst>
      <p:ext uri="{BB962C8B-B14F-4D97-AF65-F5344CB8AC3E}">
        <p14:creationId xmlns:p14="http://schemas.microsoft.com/office/powerpoint/2010/main" val="305865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84DD5AC-F879-A927-594C-118D09B49978}"/>
              </a:ext>
            </a:extLst>
          </p:cNvPr>
          <p:cNvPicPr>
            <a:picLocks noChangeAspect="1"/>
          </p:cNvPicPr>
          <p:nvPr/>
        </p:nvPicPr>
        <p:blipFill rotWithShape="1">
          <a:blip r:embed="rId3"/>
          <a:srcRect l="17728" t="16588" r="18780" b="19920"/>
          <a:stretch/>
        </p:blipFill>
        <p:spPr>
          <a:xfrm>
            <a:off x="0" y="-21223"/>
            <a:ext cx="20104100" cy="11333063"/>
          </a:xfrm>
          <a:prstGeom prst="rect">
            <a:avLst/>
          </a:prstGeom>
          <a:solidFill>
            <a:srgbClr val="D3E6F5"/>
          </a:solidFill>
        </p:spPr>
      </p:pic>
      <p:sp>
        <p:nvSpPr>
          <p:cNvPr id="10" name="object 10"/>
          <p:cNvSpPr/>
          <p:nvPr/>
        </p:nvSpPr>
        <p:spPr>
          <a:xfrm>
            <a:off x="6347148" y="5631568"/>
            <a:ext cx="6820476" cy="3728671"/>
          </a:xfrm>
          <a:custGeom>
            <a:avLst/>
            <a:gdLst/>
            <a:ahLst/>
            <a:cxnLst/>
            <a:rect l="l" t="t" r="r" b="b"/>
            <a:pathLst>
              <a:path w="7897494" h="4305300">
                <a:moveTo>
                  <a:pt x="693115" y="346570"/>
                </a:moveTo>
                <a:lnTo>
                  <a:pt x="689952" y="299542"/>
                </a:lnTo>
                <a:lnTo>
                  <a:pt x="680732" y="254444"/>
                </a:lnTo>
                <a:lnTo>
                  <a:pt x="665886" y="211670"/>
                </a:lnTo>
                <a:lnTo>
                  <a:pt x="645795" y="171653"/>
                </a:lnTo>
                <a:lnTo>
                  <a:pt x="620903" y="134797"/>
                </a:lnTo>
                <a:lnTo>
                  <a:pt x="591616" y="101511"/>
                </a:lnTo>
                <a:lnTo>
                  <a:pt x="558330" y="72224"/>
                </a:lnTo>
                <a:lnTo>
                  <a:pt x="521474" y="47320"/>
                </a:lnTo>
                <a:lnTo>
                  <a:pt x="481457" y="27241"/>
                </a:lnTo>
                <a:lnTo>
                  <a:pt x="438683" y="12382"/>
                </a:lnTo>
                <a:lnTo>
                  <a:pt x="393585" y="3175"/>
                </a:lnTo>
                <a:lnTo>
                  <a:pt x="346557" y="0"/>
                </a:lnTo>
                <a:lnTo>
                  <a:pt x="299529" y="3175"/>
                </a:lnTo>
                <a:lnTo>
                  <a:pt x="254431" y="12382"/>
                </a:lnTo>
                <a:lnTo>
                  <a:pt x="211670" y="27241"/>
                </a:lnTo>
                <a:lnTo>
                  <a:pt x="171653" y="47320"/>
                </a:lnTo>
                <a:lnTo>
                  <a:pt x="134785" y="72224"/>
                </a:lnTo>
                <a:lnTo>
                  <a:pt x="101511" y="101511"/>
                </a:lnTo>
                <a:lnTo>
                  <a:pt x="72212" y="134797"/>
                </a:lnTo>
                <a:lnTo>
                  <a:pt x="47320" y="171653"/>
                </a:lnTo>
                <a:lnTo>
                  <a:pt x="27241" y="211670"/>
                </a:lnTo>
                <a:lnTo>
                  <a:pt x="12382" y="254444"/>
                </a:lnTo>
                <a:lnTo>
                  <a:pt x="3175" y="299542"/>
                </a:lnTo>
                <a:lnTo>
                  <a:pt x="0" y="346570"/>
                </a:lnTo>
                <a:lnTo>
                  <a:pt x="3175" y="393598"/>
                </a:lnTo>
                <a:lnTo>
                  <a:pt x="12382" y="438696"/>
                </a:lnTo>
                <a:lnTo>
                  <a:pt x="27241" y="481469"/>
                </a:lnTo>
                <a:lnTo>
                  <a:pt x="47320" y="521487"/>
                </a:lnTo>
                <a:lnTo>
                  <a:pt x="72212" y="558342"/>
                </a:lnTo>
                <a:lnTo>
                  <a:pt x="101511" y="591616"/>
                </a:lnTo>
                <a:lnTo>
                  <a:pt x="134785" y="620915"/>
                </a:lnTo>
                <a:lnTo>
                  <a:pt x="171653" y="645807"/>
                </a:lnTo>
                <a:lnTo>
                  <a:pt x="211670" y="665886"/>
                </a:lnTo>
                <a:lnTo>
                  <a:pt x="254431" y="680745"/>
                </a:lnTo>
                <a:lnTo>
                  <a:pt x="299529" y="689965"/>
                </a:lnTo>
                <a:lnTo>
                  <a:pt x="346557" y="693127"/>
                </a:lnTo>
                <a:lnTo>
                  <a:pt x="393585" y="689965"/>
                </a:lnTo>
                <a:lnTo>
                  <a:pt x="438683" y="680745"/>
                </a:lnTo>
                <a:lnTo>
                  <a:pt x="481457" y="665886"/>
                </a:lnTo>
                <a:lnTo>
                  <a:pt x="521474" y="645807"/>
                </a:lnTo>
                <a:lnTo>
                  <a:pt x="558330" y="620915"/>
                </a:lnTo>
                <a:lnTo>
                  <a:pt x="591616" y="591616"/>
                </a:lnTo>
                <a:lnTo>
                  <a:pt x="620903" y="558342"/>
                </a:lnTo>
                <a:lnTo>
                  <a:pt x="645795" y="521487"/>
                </a:lnTo>
                <a:lnTo>
                  <a:pt x="665886" y="481469"/>
                </a:lnTo>
                <a:lnTo>
                  <a:pt x="680732" y="438696"/>
                </a:lnTo>
                <a:lnTo>
                  <a:pt x="689952" y="393598"/>
                </a:lnTo>
                <a:lnTo>
                  <a:pt x="693115" y="346570"/>
                </a:lnTo>
                <a:close/>
              </a:path>
              <a:path w="7897494" h="4305300">
                <a:moveTo>
                  <a:pt x="4295102" y="3958729"/>
                </a:moveTo>
                <a:lnTo>
                  <a:pt x="4291939" y="3911701"/>
                </a:lnTo>
                <a:lnTo>
                  <a:pt x="4282719" y="3866591"/>
                </a:lnTo>
                <a:lnTo>
                  <a:pt x="4267860" y="3823830"/>
                </a:lnTo>
                <a:lnTo>
                  <a:pt x="4247781" y="3783812"/>
                </a:lnTo>
                <a:lnTo>
                  <a:pt x="4222889" y="3746957"/>
                </a:lnTo>
                <a:lnTo>
                  <a:pt x="4193590" y="3713670"/>
                </a:lnTo>
                <a:lnTo>
                  <a:pt x="4160316" y="3684371"/>
                </a:lnTo>
                <a:lnTo>
                  <a:pt x="4123461" y="3659479"/>
                </a:lnTo>
                <a:lnTo>
                  <a:pt x="4083443" y="3639401"/>
                </a:lnTo>
                <a:lnTo>
                  <a:pt x="4040670" y="3624542"/>
                </a:lnTo>
                <a:lnTo>
                  <a:pt x="3995572" y="3615321"/>
                </a:lnTo>
                <a:lnTo>
                  <a:pt x="3948544" y="3612159"/>
                </a:lnTo>
                <a:lnTo>
                  <a:pt x="3901516" y="3615321"/>
                </a:lnTo>
                <a:lnTo>
                  <a:pt x="3856418" y="3624542"/>
                </a:lnTo>
                <a:lnTo>
                  <a:pt x="3813645" y="3639401"/>
                </a:lnTo>
                <a:lnTo>
                  <a:pt x="3773627" y="3659479"/>
                </a:lnTo>
                <a:lnTo>
                  <a:pt x="3736771" y="3684371"/>
                </a:lnTo>
                <a:lnTo>
                  <a:pt x="3703497" y="3713670"/>
                </a:lnTo>
                <a:lnTo>
                  <a:pt x="3674199" y="3746957"/>
                </a:lnTo>
                <a:lnTo>
                  <a:pt x="3649307" y="3783812"/>
                </a:lnTo>
                <a:lnTo>
                  <a:pt x="3629228" y="3823830"/>
                </a:lnTo>
                <a:lnTo>
                  <a:pt x="3614369" y="3866591"/>
                </a:lnTo>
                <a:lnTo>
                  <a:pt x="3605149" y="3911701"/>
                </a:lnTo>
                <a:lnTo>
                  <a:pt x="3601986" y="3958729"/>
                </a:lnTo>
                <a:lnTo>
                  <a:pt x="3605149" y="4005757"/>
                </a:lnTo>
                <a:lnTo>
                  <a:pt x="3614369" y="4050855"/>
                </a:lnTo>
                <a:lnTo>
                  <a:pt x="3629228" y="4093616"/>
                </a:lnTo>
                <a:lnTo>
                  <a:pt x="3649307" y="4133634"/>
                </a:lnTo>
                <a:lnTo>
                  <a:pt x="3674199" y="4170489"/>
                </a:lnTo>
                <a:lnTo>
                  <a:pt x="3703497" y="4203776"/>
                </a:lnTo>
                <a:lnTo>
                  <a:pt x="3736771" y="4233075"/>
                </a:lnTo>
                <a:lnTo>
                  <a:pt x="3773627" y="4257967"/>
                </a:lnTo>
                <a:lnTo>
                  <a:pt x="3813645" y="4278046"/>
                </a:lnTo>
                <a:lnTo>
                  <a:pt x="3856418" y="4292905"/>
                </a:lnTo>
                <a:lnTo>
                  <a:pt x="3901516" y="4302112"/>
                </a:lnTo>
                <a:lnTo>
                  <a:pt x="3948544" y="4305287"/>
                </a:lnTo>
                <a:lnTo>
                  <a:pt x="3995572" y="4302112"/>
                </a:lnTo>
                <a:lnTo>
                  <a:pt x="4040670" y="4292905"/>
                </a:lnTo>
                <a:lnTo>
                  <a:pt x="4083443" y="4278046"/>
                </a:lnTo>
                <a:lnTo>
                  <a:pt x="4123461" y="4257967"/>
                </a:lnTo>
                <a:lnTo>
                  <a:pt x="4160316" y="4233075"/>
                </a:lnTo>
                <a:lnTo>
                  <a:pt x="4193590" y="4203776"/>
                </a:lnTo>
                <a:lnTo>
                  <a:pt x="4222889" y="4170489"/>
                </a:lnTo>
                <a:lnTo>
                  <a:pt x="4247781" y="4133634"/>
                </a:lnTo>
                <a:lnTo>
                  <a:pt x="4267860" y="4093616"/>
                </a:lnTo>
                <a:lnTo>
                  <a:pt x="4282719" y="4050855"/>
                </a:lnTo>
                <a:lnTo>
                  <a:pt x="4291939" y="4005757"/>
                </a:lnTo>
                <a:lnTo>
                  <a:pt x="4295102" y="3958729"/>
                </a:lnTo>
                <a:close/>
              </a:path>
              <a:path w="7897494" h="4305300">
                <a:moveTo>
                  <a:pt x="7897088" y="346570"/>
                </a:moveTo>
                <a:lnTo>
                  <a:pt x="7893926" y="299542"/>
                </a:lnTo>
                <a:lnTo>
                  <a:pt x="7884706" y="254444"/>
                </a:lnTo>
                <a:lnTo>
                  <a:pt x="7869847" y="211670"/>
                </a:lnTo>
                <a:lnTo>
                  <a:pt x="7849768" y="171653"/>
                </a:lnTo>
                <a:lnTo>
                  <a:pt x="7824876" y="134797"/>
                </a:lnTo>
                <a:lnTo>
                  <a:pt x="7795577" y="101511"/>
                </a:lnTo>
                <a:lnTo>
                  <a:pt x="7762303" y="72224"/>
                </a:lnTo>
                <a:lnTo>
                  <a:pt x="7725448" y="47320"/>
                </a:lnTo>
                <a:lnTo>
                  <a:pt x="7685430" y="27241"/>
                </a:lnTo>
                <a:lnTo>
                  <a:pt x="7642657" y="12382"/>
                </a:lnTo>
                <a:lnTo>
                  <a:pt x="7597559" y="3175"/>
                </a:lnTo>
                <a:lnTo>
                  <a:pt x="7550531" y="0"/>
                </a:lnTo>
                <a:lnTo>
                  <a:pt x="7503503" y="3175"/>
                </a:lnTo>
                <a:lnTo>
                  <a:pt x="7458405" y="12382"/>
                </a:lnTo>
                <a:lnTo>
                  <a:pt x="7415631" y="27241"/>
                </a:lnTo>
                <a:lnTo>
                  <a:pt x="7375614" y="47320"/>
                </a:lnTo>
                <a:lnTo>
                  <a:pt x="7338758" y="72224"/>
                </a:lnTo>
                <a:lnTo>
                  <a:pt x="7305472" y="101511"/>
                </a:lnTo>
                <a:lnTo>
                  <a:pt x="7276185" y="134797"/>
                </a:lnTo>
                <a:lnTo>
                  <a:pt x="7251293" y="171653"/>
                </a:lnTo>
                <a:lnTo>
                  <a:pt x="7231202" y="211670"/>
                </a:lnTo>
                <a:lnTo>
                  <a:pt x="7216356" y="254444"/>
                </a:lnTo>
                <a:lnTo>
                  <a:pt x="7207136" y="299542"/>
                </a:lnTo>
                <a:lnTo>
                  <a:pt x="7203973" y="346570"/>
                </a:lnTo>
                <a:lnTo>
                  <a:pt x="7207136" y="393598"/>
                </a:lnTo>
                <a:lnTo>
                  <a:pt x="7216356" y="438696"/>
                </a:lnTo>
                <a:lnTo>
                  <a:pt x="7231202" y="481469"/>
                </a:lnTo>
                <a:lnTo>
                  <a:pt x="7251293" y="521487"/>
                </a:lnTo>
                <a:lnTo>
                  <a:pt x="7276185" y="558342"/>
                </a:lnTo>
                <a:lnTo>
                  <a:pt x="7305472" y="591616"/>
                </a:lnTo>
                <a:lnTo>
                  <a:pt x="7338758" y="620915"/>
                </a:lnTo>
                <a:lnTo>
                  <a:pt x="7375614" y="645807"/>
                </a:lnTo>
                <a:lnTo>
                  <a:pt x="7415631" y="665886"/>
                </a:lnTo>
                <a:lnTo>
                  <a:pt x="7458405" y="680745"/>
                </a:lnTo>
                <a:lnTo>
                  <a:pt x="7503503" y="689965"/>
                </a:lnTo>
                <a:lnTo>
                  <a:pt x="7550531" y="693127"/>
                </a:lnTo>
                <a:lnTo>
                  <a:pt x="7597559" y="689965"/>
                </a:lnTo>
                <a:lnTo>
                  <a:pt x="7642657" y="680745"/>
                </a:lnTo>
                <a:lnTo>
                  <a:pt x="7685430" y="665886"/>
                </a:lnTo>
                <a:lnTo>
                  <a:pt x="7725448" y="645807"/>
                </a:lnTo>
                <a:lnTo>
                  <a:pt x="7762303" y="620915"/>
                </a:lnTo>
                <a:lnTo>
                  <a:pt x="7795577" y="591616"/>
                </a:lnTo>
                <a:lnTo>
                  <a:pt x="7824876" y="558342"/>
                </a:lnTo>
                <a:lnTo>
                  <a:pt x="7849768" y="521487"/>
                </a:lnTo>
                <a:lnTo>
                  <a:pt x="7869847" y="481469"/>
                </a:lnTo>
                <a:lnTo>
                  <a:pt x="7884706" y="438696"/>
                </a:lnTo>
                <a:lnTo>
                  <a:pt x="7893926" y="393598"/>
                </a:lnTo>
                <a:lnTo>
                  <a:pt x="7897088" y="346570"/>
                </a:lnTo>
                <a:close/>
              </a:path>
            </a:pathLst>
          </a:custGeom>
          <a:solidFill>
            <a:schemeClr val="accent3">
              <a:lumMod val="60000"/>
              <a:lumOff val="40000"/>
            </a:schemeClr>
          </a:solidFill>
        </p:spPr>
        <p:txBody>
          <a:bodyPr wrap="square" lIns="0" tIns="0" rIns="0" bIns="0" rtlCol="0"/>
          <a:lstStyle/>
          <a:p>
            <a:pPr algn="l" defTabSz="1507846" rtl="0">
              <a:defRPr/>
            </a:pPr>
            <a:endParaRPr sz="1801" kern="1200">
              <a:solidFill>
                <a:srgbClr val="20272A"/>
              </a:solidFill>
              <a:latin typeface="Calibri" panose="020F0502020204030204"/>
              <a:ea typeface="+mn-ea"/>
              <a:cs typeface="+mn-cs"/>
            </a:endParaRPr>
          </a:p>
        </p:txBody>
      </p:sp>
      <p:sp>
        <p:nvSpPr>
          <p:cNvPr id="42" name="Pentagon 41">
            <a:extLst>
              <a:ext uri="{FF2B5EF4-FFF2-40B4-BE49-F238E27FC236}">
                <a16:creationId xmlns:a16="http://schemas.microsoft.com/office/drawing/2014/main" id="{1C759E69-F5B5-125A-85D4-66FD830A9597}"/>
              </a:ext>
            </a:extLst>
          </p:cNvPr>
          <p:cNvSpPr/>
          <p:nvPr/>
        </p:nvSpPr>
        <p:spPr>
          <a:xfrm>
            <a:off x="9798114" y="1438303"/>
            <a:ext cx="8971920" cy="2222563"/>
          </a:xfrm>
          <a:prstGeom prst="homePlate">
            <a:avLst/>
          </a:prstGeom>
          <a:solidFill>
            <a:schemeClr val="accent1">
              <a:alpha val="70029"/>
            </a:schemeClr>
          </a:solidFill>
          <a:ln>
            <a:noFill/>
          </a:ln>
          <a:effectLst>
            <a:outerShdw blurRad="50800" dist="38100" algn="l" rotWithShape="0">
              <a:prstClr val="black">
                <a:alpha val="400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sp>
        <p:nvSpPr>
          <p:cNvPr id="9" name="Oval 8">
            <a:extLst>
              <a:ext uri="{FF2B5EF4-FFF2-40B4-BE49-F238E27FC236}">
                <a16:creationId xmlns:a16="http://schemas.microsoft.com/office/drawing/2014/main" id="{20597B84-66DF-EAAB-62CC-6388EFF966F5}"/>
              </a:ext>
            </a:extLst>
          </p:cNvPr>
          <p:cNvSpPr/>
          <p:nvPr/>
        </p:nvSpPr>
        <p:spPr>
          <a:xfrm>
            <a:off x="9125326" y="1459273"/>
            <a:ext cx="2227548" cy="2227548"/>
          </a:xfrm>
          <a:prstGeom prst="ellipse">
            <a:avLst/>
          </a:prstGeom>
          <a:solidFill>
            <a:schemeClr val="accent6"/>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pic>
        <p:nvPicPr>
          <p:cNvPr id="11" name="Picture 10" descr="A picture containing graphics, screenshot, logo, symbol&#10;&#10;Description automatically generated">
            <a:extLst>
              <a:ext uri="{FF2B5EF4-FFF2-40B4-BE49-F238E27FC236}">
                <a16:creationId xmlns:a16="http://schemas.microsoft.com/office/drawing/2014/main" id="{5AAFDAB1-17D9-FBDA-562E-C606C143B563}"/>
              </a:ext>
            </a:extLst>
          </p:cNvPr>
          <p:cNvPicPr>
            <a:picLocks noChangeAspect="1"/>
          </p:cNvPicPr>
          <p:nvPr/>
        </p:nvPicPr>
        <p:blipFill>
          <a:blip r:embed="rId4"/>
          <a:stretch>
            <a:fillRect/>
          </a:stretch>
        </p:blipFill>
        <p:spPr>
          <a:xfrm>
            <a:off x="9477198" y="1769679"/>
            <a:ext cx="1523807" cy="1523807"/>
          </a:xfrm>
          <a:prstGeom prst="rect">
            <a:avLst/>
          </a:prstGeom>
        </p:spPr>
      </p:pic>
      <p:sp>
        <p:nvSpPr>
          <p:cNvPr id="23" name="object 6">
            <a:extLst>
              <a:ext uri="{FF2B5EF4-FFF2-40B4-BE49-F238E27FC236}">
                <a16:creationId xmlns:a16="http://schemas.microsoft.com/office/drawing/2014/main" id="{02DB9373-7F1D-4E91-975E-4AB1C75D83D9}"/>
              </a:ext>
            </a:extLst>
          </p:cNvPr>
          <p:cNvSpPr txBox="1"/>
          <p:nvPr/>
        </p:nvSpPr>
        <p:spPr>
          <a:xfrm>
            <a:off x="11424515" y="1405384"/>
            <a:ext cx="7947826" cy="1964434"/>
          </a:xfrm>
          <a:prstGeom prst="rect">
            <a:avLst/>
          </a:prstGeom>
        </p:spPr>
        <p:txBody>
          <a:bodyPr vert="horz" wrap="square" lIns="0" tIns="195566" rIns="0" bIns="0" rtlCol="0" anchor="t">
            <a:spAutoFit/>
          </a:bodyPr>
          <a:lstStyle/>
          <a:p>
            <a:pPr marL="12565" algn="l" defTabSz="1507846" rtl="0">
              <a:spcBef>
                <a:spcPts val="1540"/>
              </a:spcBef>
              <a:defRPr/>
            </a:pPr>
            <a:r>
              <a:rPr lang="en-GB" sz="2638" b="1" kern="1200" spc="-40">
                <a:solidFill>
                  <a:srgbClr val="FFFFFF"/>
                </a:solidFill>
                <a:latin typeface="Arial"/>
                <a:ea typeface="+mn-ea"/>
                <a:cs typeface="Arial"/>
              </a:rPr>
              <a:t>One app for healthcare with My Bupa</a:t>
            </a:r>
          </a:p>
          <a:p>
            <a:pPr marL="12565" marR="4188" algn="l" defTabSz="1507846" rtl="0">
              <a:lnSpc>
                <a:spcPct val="104099"/>
              </a:lnSpc>
              <a:spcBef>
                <a:spcPts val="866"/>
              </a:spcBef>
              <a:defRPr/>
            </a:pPr>
            <a:r>
              <a:rPr lang="en-GB" sz="1979" kern="1200" spc="-45">
                <a:solidFill>
                  <a:srgbClr val="FFFFFF"/>
                </a:solidFill>
                <a:latin typeface="Arial"/>
                <a:ea typeface="+mn-ea"/>
                <a:cs typeface="Arial"/>
              </a:rPr>
              <a:t>Our unique healthcare app delivers joined up healthcare </a:t>
            </a:r>
            <a:br>
              <a:rPr lang="en-GB" sz="1979" kern="1200" spc="-45">
                <a:solidFill>
                  <a:srgbClr val="FFFFFF"/>
                </a:solidFill>
                <a:latin typeface="Arial"/>
                <a:ea typeface="+mn-ea"/>
                <a:cs typeface="Arial"/>
              </a:rPr>
            </a:br>
            <a:r>
              <a:rPr lang="en-GB" sz="1979" kern="1200" spc="-45">
                <a:solidFill>
                  <a:srgbClr val="FFFFFF"/>
                </a:solidFill>
                <a:latin typeface="Arial"/>
                <a:ea typeface="+mn-ea"/>
                <a:cs typeface="Arial"/>
              </a:rPr>
              <a:t>providing access to clinicians, automated pre-authorisation </a:t>
            </a:r>
            <a:br>
              <a:rPr lang="en-GB" sz="1979" kern="1200" spc="-45">
                <a:solidFill>
                  <a:srgbClr val="FFFFFF"/>
                </a:solidFill>
                <a:latin typeface="Arial"/>
                <a:ea typeface="+mn-ea"/>
                <a:cs typeface="Arial"/>
              </a:rPr>
            </a:br>
            <a:r>
              <a:rPr lang="en-GB" sz="1979" kern="1200" spc="-45">
                <a:solidFill>
                  <a:srgbClr val="FFFFFF"/>
                </a:solidFill>
                <a:latin typeface="Arial"/>
                <a:ea typeface="+mn-ea"/>
                <a:cs typeface="Arial"/>
              </a:rPr>
              <a:t>and convenient booking for Bupa Platinum Consultants</a:t>
            </a:r>
            <a:br>
              <a:rPr lang="en-GB" sz="1979" kern="1200" spc="-45">
                <a:solidFill>
                  <a:srgbClr val="FFFFFF"/>
                </a:solidFill>
                <a:latin typeface="Arial"/>
                <a:ea typeface="+mn-ea"/>
                <a:cs typeface="Arial"/>
              </a:rPr>
            </a:br>
            <a:r>
              <a:rPr lang="en-GB" sz="1979" kern="1200" spc="-45">
                <a:solidFill>
                  <a:srgbClr val="FFFFFF"/>
                </a:solidFill>
                <a:latin typeface="Arial"/>
                <a:ea typeface="+mn-ea"/>
                <a:cs typeface="Arial"/>
              </a:rPr>
              <a:t>and more. </a:t>
            </a:r>
            <a:endParaRPr sz="1979" kern="1200">
              <a:solidFill>
                <a:srgbClr val="FFFFFF"/>
              </a:solidFill>
              <a:latin typeface="Arial" panose="020B0604020202020204" pitchFamily="34" charset="0"/>
              <a:ea typeface="+mn-ea"/>
              <a:cs typeface="Arial" panose="020B0604020202020204" pitchFamily="34" charset="0"/>
            </a:endParaRPr>
          </a:p>
        </p:txBody>
      </p:sp>
      <p:sp>
        <p:nvSpPr>
          <p:cNvPr id="43" name="Pentagon 42">
            <a:extLst>
              <a:ext uri="{FF2B5EF4-FFF2-40B4-BE49-F238E27FC236}">
                <a16:creationId xmlns:a16="http://schemas.microsoft.com/office/drawing/2014/main" id="{EBB6CA9C-ED77-3B52-CA9B-31507D0A64E9}"/>
              </a:ext>
            </a:extLst>
          </p:cNvPr>
          <p:cNvSpPr/>
          <p:nvPr/>
        </p:nvSpPr>
        <p:spPr>
          <a:xfrm>
            <a:off x="13167622" y="4888887"/>
            <a:ext cx="6667189" cy="2200548"/>
          </a:xfrm>
          <a:prstGeom prst="homePlate">
            <a:avLst/>
          </a:prstGeom>
          <a:solidFill>
            <a:schemeClr val="accent1">
              <a:alpha val="70029"/>
            </a:schemeClr>
          </a:solidFill>
          <a:ln>
            <a:noFill/>
          </a:ln>
          <a:effectLst>
            <a:outerShdw blurRad="50800" dist="38100" algn="l" rotWithShape="0">
              <a:prstClr val="black">
                <a:alpha val="400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sp>
        <p:nvSpPr>
          <p:cNvPr id="6" name="object 6"/>
          <p:cNvSpPr txBox="1"/>
          <p:nvPr/>
        </p:nvSpPr>
        <p:spPr>
          <a:xfrm>
            <a:off x="14637275" y="4826888"/>
            <a:ext cx="4594194" cy="2537027"/>
          </a:xfrm>
          <a:prstGeom prst="rect">
            <a:avLst/>
          </a:prstGeom>
        </p:spPr>
        <p:txBody>
          <a:bodyPr vert="horz" wrap="square" lIns="0" tIns="195566" rIns="0" bIns="0" rtlCol="0" anchor="t">
            <a:spAutoFit/>
          </a:bodyPr>
          <a:lstStyle/>
          <a:p>
            <a:pPr marL="12565" algn="l" defTabSz="1507846" rtl="0">
              <a:spcBef>
                <a:spcPts val="1540"/>
              </a:spcBef>
              <a:defRPr/>
            </a:pPr>
            <a:r>
              <a:rPr lang="en-GB" sz="2638" b="1" kern="1200" spc="-40">
                <a:solidFill>
                  <a:srgbClr val="FFFFFF"/>
                </a:solidFill>
                <a:latin typeface="Arial"/>
                <a:ea typeface="+mn-ea"/>
                <a:cs typeface="Arial"/>
              </a:rPr>
              <a:t>Clinical services</a:t>
            </a:r>
          </a:p>
          <a:p>
            <a:pPr algn="l" defTabSz="1507846" rtl="0">
              <a:defRPr/>
            </a:pPr>
            <a:r>
              <a:rPr lang="en-GB" sz="1979" kern="1200" spc="-45">
                <a:solidFill>
                  <a:srgbClr val="FFFFFF"/>
                </a:solidFill>
                <a:latin typeface="Arial"/>
                <a:ea typeface="+mn-ea"/>
                <a:cs typeface="Arial"/>
              </a:rPr>
              <a:t>Over 1,500 doctors, health advisors and clinicians, 70 health clinics, 360 dental practices and 1 full service hospital who can deliver unique seamless healthcare services for our insurance customers</a:t>
            </a:r>
            <a:endParaRPr lang="en-GB" sz="1979" kern="1200">
              <a:solidFill>
                <a:srgbClr val="FFFFFF"/>
              </a:solidFill>
              <a:latin typeface="Arial"/>
              <a:ea typeface="+mn-ea"/>
              <a:cs typeface="Arial"/>
            </a:endParaRPr>
          </a:p>
          <a:p>
            <a:pPr marL="12565" marR="4188" algn="l" defTabSz="1507846" rtl="0">
              <a:lnSpc>
                <a:spcPct val="104099"/>
              </a:lnSpc>
              <a:spcBef>
                <a:spcPts val="866"/>
              </a:spcBef>
              <a:defRPr/>
            </a:pPr>
            <a:endParaRPr lang="en-GB" sz="1979" kern="1200" spc="-45">
              <a:solidFill>
                <a:srgbClr val="FFFFFF"/>
              </a:solidFill>
              <a:latin typeface="Arial"/>
              <a:ea typeface="+mn-ea"/>
              <a:cs typeface="Arial"/>
            </a:endParaRPr>
          </a:p>
        </p:txBody>
      </p:sp>
      <p:sp>
        <p:nvSpPr>
          <p:cNvPr id="45" name="Pentagon 44">
            <a:extLst>
              <a:ext uri="{FF2B5EF4-FFF2-40B4-BE49-F238E27FC236}">
                <a16:creationId xmlns:a16="http://schemas.microsoft.com/office/drawing/2014/main" id="{0E1A121E-6C25-320E-CEBB-A1FD2F88DB27}"/>
              </a:ext>
            </a:extLst>
          </p:cNvPr>
          <p:cNvSpPr/>
          <p:nvPr/>
        </p:nvSpPr>
        <p:spPr>
          <a:xfrm rot="10800000">
            <a:off x="125523" y="4846630"/>
            <a:ext cx="6784646" cy="2222563"/>
          </a:xfrm>
          <a:prstGeom prst="homePlate">
            <a:avLst/>
          </a:prstGeom>
          <a:solidFill>
            <a:schemeClr val="accent1">
              <a:alpha val="70029"/>
            </a:schemeClr>
          </a:solidFill>
          <a:ln>
            <a:noFill/>
          </a:ln>
          <a:effectLst>
            <a:outerShdw blurRad="50800" dist="38100" algn="l" rotWithShape="0">
              <a:prstClr val="black">
                <a:alpha val="400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sp>
        <p:nvSpPr>
          <p:cNvPr id="16" name="Oval 15">
            <a:extLst>
              <a:ext uri="{FF2B5EF4-FFF2-40B4-BE49-F238E27FC236}">
                <a16:creationId xmlns:a16="http://schemas.microsoft.com/office/drawing/2014/main" id="{7DFCA517-5A52-D9D7-3703-490D0582A93F}"/>
              </a:ext>
            </a:extLst>
          </p:cNvPr>
          <p:cNvSpPr/>
          <p:nvPr/>
        </p:nvSpPr>
        <p:spPr>
          <a:xfrm>
            <a:off x="5688237" y="4836206"/>
            <a:ext cx="2222562" cy="2222562"/>
          </a:xfrm>
          <a:prstGeom prst="ellips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pic>
        <p:nvPicPr>
          <p:cNvPr id="17" name="Picture 16" descr="A picture containing graphics, clipart, graphic design, symbol&#10;&#10;Description automatically generated">
            <a:extLst>
              <a:ext uri="{FF2B5EF4-FFF2-40B4-BE49-F238E27FC236}">
                <a16:creationId xmlns:a16="http://schemas.microsoft.com/office/drawing/2014/main" id="{7163BC23-4427-397B-E08A-8B022243C9B7}"/>
              </a:ext>
            </a:extLst>
          </p:cNvPr>
          <p:cNvPicPr>
            <a:picLocks noChangeAspect="1"/>
          </p:cNvPicPr>
          <p:nvPr/>
        </p:nvPicPr>
        <p:blipFill>
          <a:blip r:embed="rId5"/>
          <a:stretch>
            <a:fillRect/>
          </a:stretch>
        </p:blipFill>
        <p:spPr>
          <a:xfrm>
            <a:off x="6023291" y="5187371"/>
            <a:ext cx="1520232" cy="1520232"/>
          </a:xfrm>
          <a:prstGeom prst="rect">
            <a:avLst/>
          </a:prstGeom>
        </p:spPr>
      </p:pic>
      <p:sp>
        <p:nvSpPr>
          <p:cNvPr id="4" name="object 4"/>
          <p:cNvSpPr txBox="1"/>
          <p:nvPr/>
        </p:nvSpPr>
        <p:spPr>
          <a:xfrm>
            <a:off x="482340" y="4910685"/>
            <a:ext cx="5027347" cy="2494786"/>
          </a:xfrm>
          <a:prstGeom prst="rect">
            <a:avLst/>
          </a:prstGeom>
        </p:spPr>
        <p:txBody>
          <a:bodyPr vert="horz" wrap="square" lIns="0" tIns="15240" rIns="0" bIns="0" rtlCol="0" anchor="t">
            <a:spAutoFit/>
          </a:bodyPr>
          <a:lstStyle/>
          <a:p>
            <a:pPr marL="12565" algn="r" defTabSz="1507846" rtl="0">
              <a:spcBef>
                <a:spcPts val="120"/>
              </a:spcBef>
              <a:defRPr/>
            </a:pPr>
            <a:r>
              <a:rPr lang="en-GB" sz="2638" b="1" kern="1200" spc="-10">
                <a:solidFill>
                  <a:srgbClr val="FFFFFF"/>
                </a:solidFill>
                <a:latin typeface="Arial"/>
                <a:ea typeface="+mn-ea"/>
                <a:cs typeface="Arial"/>
              </a:rPr>
              <a:t>Integrated pathways </a:t>
            </a:r>
            <a:br>
              <a:rPr lang="en-GB" sz="2638" b="1" kern="1200" spc="-10">
                <a:solidFill>
                  <a:srgbClr val="FFFFFF"/>
                </a:solidFill>
                <a:latin typeface="Arial" panose="020B0604020202020204" pitchFamily="34" charset="0"/>
                <a:ea typeface="+mn-ea"/>
                <a:cs typeface="Arial" panose="020B0604020202020204" pitchFamily="34" charset="0"/>
              </a:rPr>
            </a:br>
            <a:r>
              <a:rPr lang="en-GB" sz="2638" b="1" kern="1200" spc="-10">
                <a:solidFill>
                  <a:srgbClr val="FFFFFF"/>
                </a:solidFill>
                <a:latin typeface="Arial"/>
                <a:ea typeface="+mn-ea"/>
                <a:cs typeface="Arial"/>
              </a:rPr>
              <a:t>and specialist services </a:t>
            </a:r>
            <a:endParaRPr lang="en-US" sz="2638" b="1" kern="1200">
              <a:solidFill>
                <a:srgbClr val="FFFFFF"/>
              </a:solidFill>
              <a:latin typeface="Arial"/>
              <a:ea typeface="+mn-ea"/>
              <a:cs typeface="Arial"/>
            </a:endParaRPr>
          </a:p>
          <a:p>
            <a:pPr algn="r" defTabSz="1507846" rtl="0">
              <a:defRPr/>
            </a:pPr>
            <a:r>
              <a:rPr lang="en-GB" sz="1979" kern="1200">
                <a:solidFill>
                  <a:srgbClr val="FFFFFF"/>
                </a:solidFill>
                <a:latin typeface="Arial"/>
                <a:ea typeface="+mn-ea"/>
                <a:cs typeface="Segoe UI"/>
              </a:rPr>
              <a:t>Specialist pathways with Bupa Clinics &amp; Cromwell Hospital for mental health, MSK and cancer optimise treatment </a:t>
            </a:r>
          </a:p>
          <a:p>
            <a:pPr algn="r" defTabSz="1507846" rtl="0">
              <a:defRPr/>
            </a:pPr>
            <a:r>
              <a:rPr lang="en-GB" sz="1979" kern="1200">
                <a:solidFill>
                  <a:srgbClr val="FFFFFF"/>
                </a:solidFill>
                <a:latin typeface="Arial"/>
                <a:ea typeface="+mn-ea"/>
                <a:cs typeface="Segoe UI"/>
              </a:rPr>
              <a:t>for speed, convenience and outcomes</a:t>
            </a:r>
            <a:r>
              <a:rPr lang="en-GB" sz="1979" kern="1200">
                <a:solidFill>
                  <a:srgbClr val="FFFFFF"/>
                </a:solidFill>
                <a:latin typeface="Segoe UI"/>
                <a:ea typeface="+mn-ea"/>
                <a:cs typeface="Segoe UI"/>
              </a:rPr>
              <a:t>.</a:t>
            </a:r>
            <a:endParaRPr lang="en-GB" sz="1979" kern="1200">
              <a:solidFill>
                <a:srgbClr val="FFFFFF"/>
              </a:solidFill>
              <a:latin typeface="Calibri" panose="020F0502020204030204"/>
              <a:ea typeface="+mn-ea"/>
              <a:cs typeface="+mn-cs"/>
            </a:endParaRPr>
          </a:p>
          <a:p>
            <a:pPr marL="12565" marR="4188" algn="r" defTabSz="1507846" rtl="0">
              <a:lnSpc>
                <a:spcPct val="104099"/>
              </a:lnSpc>
              <a:spcBef>
                <a:spcPts val="1164"/>
              </a:spcBef>
              <a:defRPr/>
            </a:pPr>
            <a:endParaRPr lang="en-GB" sz="1979" kern="1200">
              <a:solidFill>
                <a:srgbClr val="FFFFFF"/>
              </a:solidFill>
              <a:latin typeface="Arial"/>
              <a:ea typeface="+mn-ea"/>
              <a:cs typeface="Arial"/>
            </a:endParaRPr>
          </a:p>
        </p:txBody>
      </p:sp>
      <p:sp>
        <p:nvSpPr>
          <p:cNvPr id="46" name="Pentagon 45">
            <a:extLst>
              <a:ext uri="{FF2B5EF4-FFF2-40B4-BE49-F238E27FC236}">
                <a16:creationId xmlns:a16="http://schemas.microsoft.com/office/drawing/2014/main" id="{058032C6-7AF7-48D3-D7F6-A3C512A4C43A}"/>
              </a:ext>
            </a:extLst>
          </p:cNvPr>
          <p:cNvSpPr/>
          <p:nvPr/>
        </p:nvSpPr>
        <p:spPr>
          <a:xfrm rot="10800000">
            <a:off x="1323519" y="7994495"/>
            <a:ext cx="8750341" cy="2222563"/>
          </a:xfrm>
          <a:prstGeom prst="homePlate">
            <a:avLst/>
          </a:prstGeom>
          <a:solidFill>
            <a:schemeClr val="accent1">
              <a:alpha val="70029"/>
            </a:schemeClr>
          </a:solidFill>
          <a:ln>
            <a:noFill/>
          </a:ln>
          <a:effectLst>
            <a:outerShdw blurRad="50800" dist="38100" algn="l" rotWithShape="0">
              <a:prstClr val="black">
                <a:alpha val="400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sp>
        <p:nvSpPr>
          <p:cNvPr id="20" name="object 6">
            <a:extLst>
              <a:ext uri="{FF2B5EF4-FFF2-40B4-BE49-F238E27FC236}">
                <a16:creationId xmlns:a16="http://schemas.microsoft.com/office/drawing/2014/main" id="{D0ABB34F-2D72-96C8-9107-4CEB08968A3C}"/>
              </a:ext>
            </a:extLst>
          </p:cNvPr>
          <p:cNvSpPr txBox="1"/>
          <p:nvPr/>
        </p:nvSpPr>
        <p:spPr>
          <a:xfrm>
            <a:off x="2156629" y="8102766"/>
            <a:ext cx="6512962" cy="1821703"/>
          </a:xfrm>
          <a:prstGeom prst="rect">
            <a:avLst/>
          </a:prstGeom>
        </p:spPr>
        <p:txBody>
          <a:bodyPr vert="horz" wrap="square" lIns="0" tIns="195566" rIns="0" bIns="0" rtlCol="0" anchor="t">
            <a:spAutoFit/>
          </a:bodyPr>
          <a:lstStyle/>
          <a:p>
            <a:pPr marL="12565" algn="r" defTabSz="1507846" rtl="0">
              <a:spcBef>
                <a:spcPts val="1540"/>
              </a:spcBef>
              <a:defRPr/>
            </a:pPr>
            <a:r>
              <a:rPr lang="en-GB" sz="2638" b="1" kern="1200">
                <a:solidFill>
                  <a:srgbClr val="FFFFFF"/>
                </a:solidFill>
                <a:latin typeface="Arial"/>
                <a:ea typeface="+mn-ea"/>
                <a:cs typeface="Arial"/>
              </a:rPr>
              <a:t> Independent healthcare partners</a:t>
            </a:r>
            <a:br>
              <a:rPr lang="en-GB" sz="2638" b="1" kern="1200">
                <a:solidFill>
                  <a:srgbClr val="FFFFFF"/>
                </a:solidFill>
                <a:latin typeface="Arial"/>
                <a:ea typeface="+mn-ea"/>
                <a:cs typeface="Arial"/>
              </a:rPr>
            </a:br>
            <a:r>
              <a:rPr lang="en-GB" sz="1979" kern="1200">
                <a:solidFill>
                  <a:srgbClr val="FFFFFF"/>
                </a:solidFill>
                <a:latin typeface="Arial"/>
                <a:ea typeface="+mn-ea"/>
                <a:cs typeface="Arial"/>
              </a:rPr>
              <a:t>National network of healthcare providers, including our Bupa Platinum Consultants and Specialist Cancer Centres  who collaborate with us to deliver the best possible experience for members </a:t>
            </a:r>
          </a:p>
        </p:txBody>
      </p:sp>
      <p:sp>
        <p:nvSpPr>
          <p:cNvPr id="19" name="Oval 18">
            <a:extLst>
              <a:ext uri="{FF2B5EF4-FFF2-40B4-BE49-F238E27FC236}">
                <a16:creationId xmlns:a16="http://schemas.microsoft.com/office/drawing/2014/main" id="{E7627124-8645-93DB-FA4E-A22B163B5E91}"/>
              </a:ext>
            </a:extLst>
          </p:cNvPr>
          <p:cNvSpPr/>
          <p:nvPr/>
        </p:nvSpPr>
        <p:spPr>
          <a:xfrm>
            <a:off x="12157363" y="4888888"/>
            <a:ext cx="2222563" cy="2222563"/>
          </a:xfrm>
          <a:prstGeom prst="ellips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pic>
        <p:nvPicPr>
          <p:cNvPr id="21" name="Picture 20" descr="A blue hair person with stethoscope&#10;&#10;Description automatically generated with medium confidence">
            <a:extLst>
              <a:ext uri="{FF2B5EF4-FFF2-40B4-BE49-F238E27FC236}">
                <a16:creationId xmlns:a16="http://schemas.microsoft.com/office/drawing/2014/main" id="{CBE66499-C9CD-E780-A3E1-4EF1EA93BDEF}"/>
              </a:ext>
            </a:extLst>
          </p:cNvPr>
          <p:cNvPicPr>
            <a:picLocks noChangeAspect="1"/>
          </p:cNvPicPr>
          <p:nvPr/>
        </p:nvPicPr>
        <p:blipFill>
          <a:blip r:embed="rId6"/>
          <a:stretch>
            <a:fillRect/>
          </a:stretch>
        </p:blipFill>
        <p:spPr>
          <a:xfrm>
            <a:off x="12478930" y="5111326"/>
            <a:ext cx="1591827" cy="1591827"/>
          </a:xfrm>
          <a:prstGeom prst="rect">
            <a:avLst/>
          </a:prstGeom>
        </p:spPr>
      </p:pic>
      <p:sp>
        <p:nvSpPr>
          <p:cNvPr id="58" name="Oval 57">
            <a:extLst>
              <a:ext uri="{FF2B5EF4-FFF2-40B4-BE49-F238E27FC236}">
                <a16:creationId xmlns:a16="http://schemas.microsoft.com/office/drawing/2014/main" id="{C5F5346C-AEB5-2B12-C28D-54DCF460B8A6}"/>
              </a:ext>
            </a:extLst>
          </p:cNvPr>
          <p:cNvSpPr/>
          <p:nvPr/>
        </p:nvSpPr>
        <p:spPr>
          <a:xfrm>
            <a:off x="8059947" y="4141136"/>
            <a:ext cx="3651015" cy="3651015"/>
          </a:xfrm>
          <a:prstGeom prst="ellipse">
            <a:avLst/>
          </a:prstGeom>
          <a:solidFill>
            <a:srgbClr val="13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sp>
        <p:nvSpPr>
          <p:cNvPr id="14" name="Oval 13">
            <a:extLst>
              <a:ext uri="{FF2B5EF4-FFF2-40B4-BE49-F238E27FC236}">
                <a16:creationId xmlns:a16="http://schemas.microsoft.com/office/drawing/2014/main" id="{6E19EDB6-FEE0-C42C-22D3-12997CF2E79B}"/>
              </a:ext>
            </a:extLst>
          </p:cNvPr>
          <p:cNvSpPr/>
          <p:nvPr/>
        </p:nvSpPr>
        <p:spPr>
          <a:xfrm>
            <a:off x="8999046" y="7963799"/>
            <a:ext cx="2253264" cy="2253264"/>
          </a:xfrm>
          <a:prstGeom prst="ellipse">
            <a:avLst/>
          </a:prstGeom>
          <a:solidFill>
            <a:srgbClr val="F4F9F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Calibri" panose="020F0502020204030204"/>
            </a:endParaRPr>
          </a:p>
        </p:txBody>
      </p:sp>
      <p:pic>
        <p:nvPicPr>
          <p:cNvPr id="15" name="Picture 14" descr="A group of people in blue shirts&#10;&#10;Description automatically generated with low confidence">
            <a:extLst>
              <a:ext uri="{FF2B5EF4-FFF2-40B4-BE49-F238E27FC236}">
                <a16:creationId xmlns:a16="http://schemas.microsoft.com/office/drawing/2014/main" id="{7AC2BB0C-F845-A40D-0A3F-F2488913615D}"/>
              </a:ext>
            </a:extLst>
          </p:cNvPr>
          <p:cNvPicPr>
            <a:picLocks noChangeAspect="1"/>
          </p:cNvPicPr>
          <p:nvPr/>
        </p:nvPicPr>
        <p:blipFill>
          <a:blip r:embed="rId7"/>
          <a:stretch>
            <a:fillRect/>
          </a:stretch>
        </p:blipFill>
        <p:spPr>
          <a:xfrm>
            <a:off x="9348767" y="8196585"/>
            <a:ext cx="1553817" cy="1553817"/>
          </a:xfrm>
          <a:prstGeom prst="rect">
            <a:avLst/>
          </a:prstGeom>
        </p:spPr>
      </p:pic>
      <p:pic>
        <p:nvPicPr>
          <p:cNvPr id="3" name="Picture 2" descr="A close-up of a logo&#10;&#10;Description automatically generated">
            <a:extLst>
              <a:ext uri="{FF2B5EF4-FFF2-40B4-BE49-F238E27FC236}">
                <a16:creationId xmlns:a16="http://schemas.microsoft.com/office/drawing/2014/main" id="{9D731504-6083-6C87-B66A-D5CCA7BF7AD0}"/>
              </a:ext>
            </a:extLst>
          </p:cNvPr>
          <p:cNvPicPr>
            <a:picLocks noChangeAspect="1"/>
          </p:cNvPicPr>
          <p:nvPr/>
        </p:nvPicPr>
        <p:blipFill rotWithShape="1">
          <a:blip r:embed="rId8"/>
          <a:srcRect l="18930" t="22130" r="21841" b="24348"/>
          <a:stretch/>
        </p:blipFill>
        <p:spPr>
          <a:xfrm>
            <a:off x="8046035" y="5001154"/>
            <a:ext cx="3580894" cy="1820181"/>
          </a:xfrm>
          <a:prstGeom prst="rect">
            <a:avLst/>
          </a:prstGeom>
        </p:spPr>
      </p:pic>
      <p:grpSp>
        <p:nvGrpSpPr>
          <p:cNvPr id="8" name="Group 7">
            <a:extLst>
              <a:ext uri="{FF2B5EF4-FFF2-40B4-BE49-F238E27FC236}">
                <a16:creationId xmlns:a16="http://schemas.microsoft.com/office/drawing/2014/main" id="{35B04A8B-8482-82E4-E475-CFE5FD69D201}"/>
              </a:ext>
            </a:extLst>
          </p:cNvPr>
          <p:cNvGrpSpPr/>
          <p:nvPr/>
        </p:nvGrpSpPr>
        <p:grpSpPr>
          <a:xfrm>
            <a:off x="16346139" y="7542538"/>
            <a:ext cx="3095784" cy="3095784"/>
            <a:chOff x="9913009" y="4573882"/>
            <a:chExt cx="1877418" cy="1877418"/>
          </a:xfrm>
        </p:grpSpPr>
        <p:sp>
          <p:nvSpPr>
            <p:cNvPr id="22" name="Rounded Rectangle 21">
              <a:extLst>
                <a:ext uri="{FF2B5EF4-FFF2-40B4-BE49-F238E27FC236}">
                  <a16:creationId xmlns:a16="http://schemas.microsoft.com/office/drawing/2014/main" id="{94BB4F4C-1E78-8306-8E63-2FA4D21B0323}"/>
                </a:ext>
              </a:extLst>
            </p:cNvPr>
            <p:cNvSpPr/>
            <p:nvPr/>
          </p:nvSpPr>
          <p:spPr>
            <a:xfrm>
              <a:off x="9913009" y="4573882"/>
              <a:ext cx="1877418" cy="1877418"/>
            </a:xfrm>
            <a:prstGeom prst="roundRect">
              <a:avLst>
                <a:gd name="adj" fmla="val 9558"/>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0D1846"/>
                </a:solidFill>
                <a:latin typeface="Calibri" panose="020F0502020204030204"/>
              </a:endParaRPr>
            </a:p>
          </p:txBody>
        </p:sp>
        <p:pic>
          <p:nvPicPr>
            <p:cNvPr id="27" name="Picture 26" descr="A blue and white megaphone&#10;&#10;Description automatically generated">
              <a:extLst>
                <a:ext uri="{FF2B5EF4-FFF2-40B4-BE49-F238E27FC236}">
                  <a16:creationId xmlns:a16="http://schemas.microsoft.com/office/drawing/2014/main" id="{F75D5F87-7685-F81C-D5F3-1980A5E73C06}"/>
                </a:ext>
              </a:extLst>
            </p:cNvPr>
            <p:cNvPicPr>
              <a:picLocks noChangeAspect="1"/>
            </p:cNvPicPr>
            <p:nvPr/>
          </p:nvPicPr>
          <p:blipFill>
            <a:blip r:embed="rId9"/>
            <a:stretch>
              <a:fillRect/>
            </a:stretch>
          </p:blipFill>
          <p:spPr>
            <a:xfrm>
              <a:off x="11141725" y="5737169"/>
              <a:ext cx="615553" cy="615553"/>
            </a:xfrm>
            <a:prstGeom prst="rect">
              <a:avLst/>
            </a:prstGeom>
          </p:spPr>
        </p:pic>
        <p:grpSp>
          <p:nvGrpSpPr>
            <p:cNvPr id="33" name="Group 32">
              <a:extLst>
                <a:ext uri="{FF2B5EF4-FFF2-40B4-BE49-F238E27FC236}">
                  <a16:creationId xmlns:a16="http://schemas.microsoft.com/office/drawing/2014/main" id="{087CA9F8-EB83-9A16-E104-919EB9B4CF2C}"/>
                </a:ext>
              </a:extLst>
            </p:cNvPr>
            <p:cNvGrpSpPr/>
            <p:nvPr/>
          </p:nvGrpSpPr>
          <p:grpSpPr>
            <a:xfrm>
              <a:off x="10080426" y="5549630"/>
              <a:ext cx="1100995" cy="760239"/>
              <a:chOff x="10132327" y="5571642"/>
              <a:chExt cx="999424" cy="690104"/>
            </a:xfrm>
          </p:grpSpPr>
          <p:pic>
            <p:nvPicPr>
              <p:cNvPr id="5" name="Picture 4">
                <a:extLst>
                  <a:ext uri="{FF2B5EF4-FFF2-40B4-BE49-F238E27FC236}">
                    <a16:creationId xmlns:a16="http://schemas.microsoft.com/office/drawing/2014/main" id="{66537166-0D6E-F90F-EA2B-16CF7025F82A}"/>
                  </a:ext>
                </a:extLst>
              </p:cNvPr>
              <p:cNvPicPr>
                <a:picLocks noChangeAspect="1"/>
              </p:cNvPicPr>
              <p:nvPr/>
            </p:nvPicPr>
            <p:blipFill rotWithShape="1">
              <a:blip r:embed="rId10"/>
              <a:srcRect r="46842" b="20562"/>
              <a:stretch/>
            </p:blipFill>
            <p:spPr>
              <a:xfrm>
                <a:off x="10132327" y="5571642"/>
                <a:ext cx="999424" cy="294501"/>
              </a:xfrm>
              <a:prstGeom prst="rect">
                <a:avLst/>
              </a:prstGeom>
            </p:spPr>
          </p:pic>
          <p:pic>
            <p:nvPicPr>
              <p:cNvPr id="31" name="Picture 30">
                <a:extLst>
                  <a:ext uri="{FF2B5EF4-FFF2-40B4-BE49-F238E27FC236}">
                    <a16:creationId xmlns:a16="http://schemas.microsoft.com/office/drawing/2014/main" id="{F4166D66-B806-F11E-86A9-E6993E6F4FC1}"/>
                  </a:ext>
                </a:extLst>
              </p:cNvPr>
              <p:cNvPicPr>
                <a:picLocks noChangeAspect="1"/>
              </p:cNvPicPr>
              <p:nvPr/>
            </p:nvPicPr>
            <p:blipFill rotWithShape="1">
              <a:blip r:embed="rId10"/>
              <a:srcRect l="53158" t="8243"/>
              <a:stretch/>
            </p:blipFill>
            <p:spPr>
              <a:xfrm>
                <a:off x="10179345" y="5921577"/>
                <a:ext cx="880690" cy="340169"/>
              </a:xfrm>
              <a:prstGeom prst="rect">
                <a:avLst/>
              </a:prstGeom>
            </p:spPr>
          </p:pic>
        </p:grpSp>
        <p:sp>
          <p:nvSpPr>
            <p:cNvPr id="39" name="TextBox 38">
              <a:extLst>
                <a:ext uri="{FF2B5EF4-FFF2-40B4-BE49-F238E27FC236}">
                  <a16:creationId xmlns:a16="http://schemas.microsoft.com/office/drawing/2014/main" id="{76F8A30E-1D79-E037-D07B-DDD837BBC4D4}"/>
                </a:ext>
              </a:extLst>
            </p:cNvPr>
            <p:cNvSpPr txBox="1"/>
            <p:nvPr/>
          </p:nvSpPr>
          <p:spPr>
            <a:xfrm>
              <a:off x="10042153" y="4745641"/>
              <a:ext cx="1744905" cy="610109"/>
            </a:xfrm>
            <a:prstGeom prst="rect">
              <a:avLst/>
            </a:prstGeom>
            <a:noFill/>
          </p:spPr>
          <p:txBody>
            <a:bodyPr wrap="square">
              <a:spAutoFit/>
            </a:bodyPr>
            <a:lstStyle/>
            <a:p>
              <a:pPr marL="12565" algn="l" defTabSz="1507846" rtl="0">
                <a:spcBef>
                  <a:spcPts val="1540"/>
                </a:spcBef>
                <a:defRPr/>
              </a:pPr>
              <a:r>
                <a:rPr lang="en-GB" sz="1979" b="1" kern="1200" spc="-40">
                  <a:solidFill>
                    <a:srgbClr val="20272A"/>
                  </a:solidFill>
                  <a:latin typeface="Arial"/>
                  <a:ea typeface="+mn-ea"/>
                  <a:cs typeface="Arial"/>
                </a:rPr>
                <a:t>Winner of Outstanding group healthcare provider</a:t>
              </a:r>
            </a:p>
          </p:txBody>
        </p:sp>
        <p:cxnSp>
          <p:nvCxnSpPr>
            <p:cNvPr id="7" name="Straight Connector 6">
              <a:extLst>
                <a:ext uri="{FF2B5EF4-FFF2-40B4-BE49-F238E27FC236}">
                  <a16:creationId xmlns:a16="http://schemas.microsoft.com/office/drawing/2014/main" id="{75667528-F3A1-DB99-55F0-02CC9BBCE4ED}"/>
                </a:ext>
              </a:extLst>
            </p:cNvPr>
            <p:cNvCxnSpPr>
              <a:cxnSpLocks/>
            </p:cNvCxnSpPr>
            <p:nvPr/>
          </p:nvCxnSpPr>
          <p:spPr>
            <a:xfrm>
              <a:off x="10126025" y="5458146"/>
              <a:ext cx="1505068" cy="0"/>
            </a:xfrm>
            <a:prstGeom prst="line">
              <a:avLst/>
            </a:prstGeom>
            <a:ln>
              <a:solidFill>
                <a:srgbClr val="270228"/>
              </a:solidFill>
            </a:ln>
          </p:spPr>
          <p:style>
            <a:lnRef idx="1">
              <a:schemeClr val="accent1"/>
            </a:lnRef>
            <a:fillRef idx="0">
              <a:schemeClr val="accent1"/>
            </a:fillRef>
            <a:effectRef idx="0">
              <a:schemeClr val="accent1"/>
            </a:effectRef>
            <a:fontRef idx="minor">
              <a:schemeClr val="tx1"/>
            </a:fontRef>
          </p:style>
        </p:cxnSp>
      </p:grpSp>
      <p:sp>
        <p:nvSpPr>
          <p:cNvPr id="13" name="object 2">
            <a:extLst>
              <a:ext uri="{FF2B5EF4-FFF2-40B4-BE49-F238E27FC236}">
                <a16:creationId xmlns:a16="http://schemas.microsoft.com/office/drawing/2014/main" id="{673B96F8-A945-BBF3-ED00-DBE6CB5C6620}"/>
              </a:ext>
            </a:extLst>
          </p:cNvPr>
          <p:cNvSpPr txBox="1">
            <a:spLocks/>
          </p:cNvSpPr>
          <p:nvPr/>
        </p:nvSpPr>
        <p:spPr>
          <a:xfrm>
            <a:off x="594312" y="861370"/>
            <a:ext cx="7004902" cy="3398680"/>
          </a:xfrm>
          <a:prstGeom prst="rect">
            <a:avLst/>
          </a:prstGeom>
        </p:spPr>
        <p:txBody>
          <a:bodyPr vert="horz" wrap="square" lIns="0" tIns="99053"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507846">
              <a:lnSpc>
                <a:spcPct val="100000"/>
              </a:lnSpc>
              <a:defRPr/>
            </a:pPr>
            <a:r>
              <a:rPr lang="en-GB" sz="4287" b="1" err="1">
                <a:solidFill>
                  <a:srgbClr val="FFFFFF"/>
                </a:solidFill>
                <a:cs typeface="Arial" panose="020B0604020202020204" pitchFamily="34" charset="0"/>
              </a:rPr>
              <a:t>ConnectedCare</a:t>
            </a:r>
            <a:r>
              <a:rPr lang="en-GB" sz="4287" b="1">
                <a:solidFill>
                  <a:srgbClr val="FFFFFF"/>
                </a:solidFill>
                <a:latin typeface="Arial" panose="020B0604020202020204" pitchFamily="34" charset="0"/>
                <a:cs typeface="Arial" panose="020B0604020202020204" pitchFamily="34" charset="0"/>
              </a:rPr>
              <a:t> </a:t>
            </a:r>
            <a:br>
              <a:rPr lang="en-GB" sz="4287" b="1">
                <a:solidFill>
                  <a:srgbClr val="FFFFFF"/>
                </a:solidFill>
                <a:latin typeface="Arial" panose="020B0604020202020204" pitchFamily="34" charset="0"/>
                <a:cs typeface="Arial" panose="020B0604020202020204" pitchFamily="34" charset="0"/>
              </a:rPr>
            </a:br>
            <a:r>
              <a:rPr lang="en-GB" sz="4287" b="1">
                <a:solidFill>
                  <a:srgbClr val="FFFFFF"/>
                </a:solidFill>
                <a:latin typeface="Arial" panose="020B0604020202020204" pitchFamily="34" charset="0"/>
                <a:cs typeface="Arial" panose="020B0604020202020204" pitchFamily="34" charset="0"/>
              </a:rPr>
              <a:t>brings together our app, </a:t>
            </a:r>
            <a:br>
              <a:rPr lang="en-GB" sz="4287" b="1">
                <a:solidFill>
                  <a:srgbClr val="FFFFFF"/>
                </a:solidFill>
                <a:latin typeface="Arial" panose="020B0604020202020204" pitchFamily="34" charset="0"/>
                <a:cs typeface="Arial" panose="020B0604020202020204" pitchFamily="34" charset="0"/>
              </a:rPr>
            </a:br>
            <a:r>
              <a:rPr lang="en-GB" sz="4287" b="1">
                <a:solidFill>
                  <a:srgbClr val="FFFFFF"/>
                </a:solidFill>
                <a:latin typeface="Arial" panose="020B0604020202020204" pitchFamily="34" charset="0"/>
                <a:cs typeface="Arial" panose="020B0604020202020204" pitchFamily="34" charset="0"/>
              </a:rPr>
              <a:t>Bupa clinicians and partnerships with independent providers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8C5BF-60FC-5F4E-3353-71CAD855C2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211961-2B9F-A8B4-E815-7EA851AC8392}"/>
              </a:ext>
            </a:extLst>
          </p:cNvPr>
          <p:cNvSpPr/>
          <p:nvPr/>
        </p:nvSpPr>
        <p:spPr>
          <a:xfrm>
            <a:off x="0" y="-49862"/>
            <a:ext cx="20104100" cy="11359212"/>
          </a:xfrm>
          <a:prstGeom prst="rect">
            <a:avLst/>
          </a:prstGeom>
          <a:solidFill>
            <a:srgbClr val="0079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0905A761-1951-7F6D-D17E-637520370729}"/>
              </a:ext>
            </a:extLst>
          </p:cNvPr>
          <p:cNvSpPr>
            <a:spLocks noGrp="1"/>
          </p:cNvSpPr>
          <p:nvPr>
            <p:ph type="subTitle" idx="1"/>
          </p:nvPr>
        </p:nvSpPr>
        <p:spPr>
          <a:xfrm>
            <a:off x="632036" y="2785291"/>
            <a:ext cx="3141890" cy="895426"/>
          </a:xfrm>
        </p:spPr>
        <p:txBody>
          <a:bodyPr>
            <a:noAutofit/>
          </a:bodyPr>
          <a:lstStyle/>
          <a:p>
            <a:pPr algn="l"/>
            <a:r>
              <a:rPr lang="en-GB" sz="6800">
                <a:solidFill>
                  <a:schemeClr val="bg1"/>
                </a:solidFill>
              </a:rPr>
              <a:t>eBook </a:t>
            </a:r>
          </a:p>
        </p:txBody>
      </p:sp>
      <p:sp>
        <p:nvSpPr>
          <p:cNvPr id="7" name="Subtitle 2">
            <a:extLst>
              <a:ext uri="{FF2B5EF4-FFF2-40B4-BE49-F238E27FC236}">
                <a16:creationId xmlns:a16="http://schemas.microsoft.com/office/drawing/2014/main" id="{28C91C4A-25DA-B3AE-3099-5A8C95AC6E74}"/>
              </a:ext>
            </a:extLst>
          </p:cNvPr>
          <p:cNvSpPr txBox="1">
            <a:spLocks/>
          </p:cNvSpPr>
          <p:nvPr/>
        </p:nvSpPr>
        <p:spPr>
          <a:xfrm>
            <a:off x="528771" y="4254303"/>
            <a:ext cx="9176290" cy="1013059"/>
          </a:xfrm>
          <a:prstGeom prst="rect">
            <a:avLst/>
          </a:prstGeom>
        </p:spPr>
        <p:txBody>
          <a:bodyPr vert="horz" lIns="150781" tIns="75390" rIns="150781" bIns="753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947" b="1">
                <a:solidFill>
                  <a:schemeClr val="bg1"/>
                </a:solidFill>
                <a:latin typeface="Arial" panose="020B0604020202020204" pitchFamily="34" charset="0"/>
                <a:cs typeface="Arial" panose="020B0604020202020204" pitchFamily="34" charset="0"/>
              </a:rPr>
              <a:t>Personalisation:</a:t>
            </a:r>
          </a:p>
        </p:txBody>
      </p:sp>
      <p:sp>
        <p:nvSpPr>
          <p:cNvPr id="8" name="Subtitle 2">
            <a:extLst>
              <a:ext uri="{FF2B5EF4-FFF2-40B4-BE49-F238E27FC236}">
                <a16:creationId xmlns:a16="http://schemas.microsoft.com/office/drawing/2014/main" id="{1E954B6E-0052-9378-2B66-E701418815C1}"/>
              </a:ext>
            </a:extLst>
          </p:cNvPr>
          <p:cNvSpPr txBox="1">
            <a:spLocks/>
          </p:cNvSpPr>
          <p:nvPr/>
        </p:nvSpPr>
        <p:spPr>
          <a:xfrm>
            <a:off x="585561" y="5040808"/>
            <a:ext cx="8803919" cy="1792802"/>
          </a:xfrm>
          <a:prstGeom prst="rect">
            <a:avLst/>
          </a:prstGeom>
        </p:spPr>
        <p:txBody>
          <a:bodyPr vert="horz" lIns="150781" tIns="75390" rIns="150781" bIns="753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947" b="1">
                <a:solidFill>
                  <a:schemeClr val="bg1"/>
                </a:solidFill>
                <a:latin typeface="Arial" panose="020B0604020202020204" pitchFamily="34" charset="0"/>
                <a:cs typeface="Arial" panose="020B0604020202020204" pitchFamily="34" charset="0"/>
              </a:rPr>
              <a:t>The Future of Preventative Workplace Healthcare</a:t>
            </a:r>
          </a:p>
        </p:txBody>
      </p:sp>
      <p:sp>
        <p:nvSpPr>
          <p:cNvPr id="9" name="Subtitle 2">
            <a:extLst>
              <a:ext uri="{FF2B5EF4-FFF2-40B4-BE49-F238E27FC236}">
                <a16:creationId xmlns:a16="http://schemas.microsoft.com/office/drawing/2014/main" id="{CD817981-FDCC-E6E9-AB22-56B4EA73D2FD}"/>
              </a:ext>
            </a:extLst>
          </p:cNvPr>
          <p:cNvSpPr txBox="1">
            <a:spLocks/>
          </p:cNvSpPr>
          <p:nvPr/>
        </p:nvSpPr>
        <p:spPr>
          <a:xfrm>
            <a:off x="585560" y="7078903"/>
            <a:ext cx="11371490" cy="3656861"/>
          </a:xfrm>
          <a:prstGeom prst="rect">
            <a:avLst/>
          </a:prstGeom>
        </p:spPr>
        <p:txBody>
          <a:bodyPr vert="horz" lIns="150781" tIns="75390" rIns="150781" bIns="753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53923" indent="-753923" algn="l">
              <a:lnSpc>
                <a:spcPct val="100000"/>
              </a:lnSpc>
              <a:buFont typeface="Arial" panose="020B0604020202020204" pitchFamily="34" charset="0"/>
              <a:buChar char="•"/>
            </a:pPr>
            <a:r>
              <a:rPr lang="en-US" sz="3300">
                <a:solidFill>
                  <a:schemeClr val="bg1"/>
                </a:solidFill>
                <a:latin typeface="Arial" panose="020B0604020202020204" pitchFamily="34" charset="0"/>
                <a:cs typeface="Arial" panose="020B0604020202020204" pitchFamily="34" charset="0"/>
              </a:rPr>
              <a:t>Latest trends and initiatives by leading </a:t>
            </a:r>
            <a:r>
              <a:rPr lang="en-US" sz="3300" err="1">
                <a:solidFill>
                  <a:schemeClr val="bg1"/>
                </a:solidFill>
                <a:latin typeface="Arial" panose="020B0604020202020204" pitchFamily="34" charset="0"/>
                <a:cs typeface="Arial" panose="020B0604020202020204" pitchFamily="34" charset="0"/>
              </a:rPr>
              <a:t>organisations</a:t>
            </a:r>
            <a:r>
              <a:rPr lang="en-US" sz="3300">
                <a:solidFill>
                  <a:schemeClr val="bg1"/>
                </a:solidFill>
                <a:latin typeface="Arial" panose="020B0604020202020204" pitchFamily="34" charset="0"/>
                <a:cs typeface="Arial" panose="020B0604020202020204" pitchFamily="34" charset="0"/>
              </a:rPr>
              <a:t>.</a:t>
            </a:r>
          </a:p>
          <a:p>
            <a:pPr marL="753923" indent="-753923" algn="l">
              <a:lnSpc>
                <a:spcPct val="100000"/>
              </a:lnSpc>
              <a:buFont typeface="Arial" panose="020B0604020202020204" pitchFamily="34" charset="0"/>
              <a:buChar char="•"/>
            </a:pPr>
            <a:r>
              <a:rPr lang="en-US" sz="3300">
                <a:solidFill>
                  <a:schemeClr val="bg1"/>
                </a:solidFill>
                <a:latin typeface="Arial" panose="020B0604020202020204" pitchFamily="34" charset="0"/>
                <a:cs typeface="Arial" panose="020B0604020202020204" pitchFamily="34" charset="0"/>
              </a:rPr>
              <a:t>Harnessing data for a </a:t>
            </a:r>
            <a:r>
              <a:rPr lang="en-US" sz="3300" err="1">
                <a:solidFill>
                  <a:schemeClr val="bg1"/>
                </a:solidFill>
                <a:latin typeface="Arial" panose="020B0604020202020204" pitchFamily="34" charset="0"/>
                <a:cs typeface="Arial" panose="020B0604020202020204" pitchFamily="34" charset="0"/>
              </a:rPr>
              <a:t>personalised</a:t>
            </a:r>
            <a:r>
              <a:rPr lang="en-US" sz="3300">
                <a:solidFill>
                  <a:schemeClr val="bg1"/>
                </a:solidFill>
                <a:latin typeface="Arial" panose="020B0604020202020204" pitchFamily="34" charset="0"/>
                <a:cs typeface="Arial" panose="020B0604020202020204" pitchFamily="34" charset="0"/>
              </a:rPr>
              <a:t> workplace strategy.</a:t>
            </a:r>
          </a:p>
          <a:p>
            <a:pPr marL="753923" indent="-753923" algn="l">
              <a:lnSpc>
                <a:spcPct val="100000"/>
              </a:lnSpc>
              <a:buFont typeface="Arial" panose="020B0604020202020204" pitchFamily="34" charset="0"/>
              <a:buChar char="•"/>
            </a:pPr>
            <a:r>
              <a:rPr lang="en-US" sz="3300" err="1">
                <a:solidFill>
                  <a:schemeClr val="bg1"/>
                </a:solidFill>
                <a:latin typeface="Arial" panose="020B0604020202020204" pitchFamily="34" charset="0"/>
                <a:cs typeface="Arial" panose="020B0604020202020204" pitchFamily="34" charset="0"/>
              </a:rPr>
              <a:t>Personalised</a:t>
            </a:r>
            <a:r>
              <a:rPr lang="en-US" sz="3300">
                <a:solidFill>
                  <a:schemeClr val="bg1"/>
                </a:solidFill>
                <a:latin typeface="Arial" panose="020B0604020202020204" pitchFamily="34" charset="0"/>
                <a:cs typeface="Arial" panose="020B0604020202020204" pitchFamily="34" charset="0"/>
              </a:rPr>
              <a:t>, preventative healthcare in a hybrid work environment.</a:t>
            </a:r>
          </a:p>
          <a:p>
            <a:pPr marL="753923" indent="-753923" algn="l">
              <a:lnSpc>
                <a:spcPct val="100000"/>
              </a:lnSpc>
              <a:buFont typeface="Arial" panose="020B0604020202020204" pitchFamily="34" charset="0"/>
              <a:buChar char="•"/>
            </a:pPr>
            <a:r>
              <a:rPr lang="en-US" sz="3300">
                <a:solidFill>
                  <a:schemeClr val="bg1"/>
                </a:solidFill>
                <a:latin typeface="Arial" panose="020B0604020202020204" pitchFamily="34" charset="0"/>
                <a:cs typeface="Arial" panose="020B0604020202020204" pitchFamily="34" charset="0"/>
              </a:rPr>
              <a:t>Genomic sequencing and the future of preventative healthcare.</a:t>
            </a:r>
            <a:endParaRPr lang="en-GB" sz="330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7067F1B-2F1C-F109-1676-56D9B6407384}"/>
              </a:ext>
            </a:extLst>
          </p:cNvPr>
          <p:cNvPicPr>
            <a:picLocks noChangeAspect="1"/>
          </p:cNvPicPr>
          <p:nvPr/>
        </p:nvPicPr>
        <p:blipFill>
          <a:blip r:embed="rId3"/>
          <a:stretch>
            <a:fillRect/>
          </a:stretch>
        </p:blipFill>
        <p:spPr>
          <a:xfrm>
            <a:off x="12490450" y="549275"/>
            <a:ext cx="6951889" cy="10160454"/>
          </a:xfrm>
          <a:prstGeom prst="rect">
            <a:avLst/>
          </a:prstGeom>
        </p:spPr>
      </p:pic>
      <p:pic>
        <p:nvPicPr>
          <p:cNvPr id="14" name="object 4">
            <a:extLst>
              <a:ext uri="{FF2B5EF4-FFF2-40B4-BE49-F238E27FC236}">
                <a16:creationId xmlns:a16="http://schemas.microsoft.com/office/drawing/2014/main" id="{B6637B49-AACD-1BA2-3443-4279DDEA1AC8}"/>
              </a:ext>
            </a:extLst>
          </p:cNvPr>
          <p:cNvPicPr/>
          <p:nvPr/>
        </p:nvPicPr>
        <p:blipFill>
          <a:blip r:embed="rId4" cstate="print"/>
          <a:stretch>
            <a:fillRect/>
          </a:stretch>
        </p:blipFill>
        <p:spPr>
          <a:xfrm>
            <a:off x="9831665" y="263696"/>
            <a:ext cx="2183580" cy="2363280"/>
          </a:xfrm>
          <a:prstGeom prst="rect">
            <a:avLst/>
          </a:prstGeom>
        </p:spPr>
      </p:pic>
      <p:pic>
        <p:nvPicPr>
          <p:cNvPr id="15" name="object 3">
            <a:extLst>
              <a:ext uri="{FF2B5EF4-FFF2-40B4-BE49-F238E27FC236}">
                <a16:creationId xmlns:a16="http://schemas.microsoft.com/office/drawing/2014/main" id="{4CF2CECD-E19E-1728-29E8-FF5783D2B233}"/>
              </a:ext>
            </a:extLst>
          </p:cNvPr>
          <p:cNvPicPr/>
          <p:nvPr/>
        </p:nvPicPr>
        <p:blipFill>
          <a:blip r:embed="rId5" cstate="print"/>
          <a:stretch>
            <a:fillRect/>
          </a:stretch>
        </p:blipFill>
        <p:spPr>
          <a:xfrm>
            <a:off x="7385050" y="573586"/>
            <a:ext cx="1856758" cy="1860478"/>
          </a:xfrm>
          <a:prstGeom prst="rect">
            <a:avLst/>
          </a:prstGeom>
        </p:spPr>
      </p:pic>
    </p:spTree>
    <p:extLst>
      <p:ext uri="{BB962C8B-B14F-4D97-AF65-F5344CB8AC3E}">
        <p14:creationId xmlns:p14="http://schemas.microsoft.com/office/powerpoint/2010/main" val="199530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8EC60-0D55-D60C-915B-11E3151352A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F9CD0F1-CB2A-EFB7-CD14-1965249EDA8A}"/>
              </a:ext>
            </a:extLst>
          </p:cNvPr>
          <p:cNvSpPr/>
          <p:nvPr/>
        </p:nvSpPr>
        <p:spPr>
          <a:xfrm>
            <a:off x="0" y="-49862"/>
            <a:ext cx="20104100" cy="11359212"/>
          </a:xfrm>
          <a:prstGeom prst="rect">
            <a:avLst/>
          </a:prstGeom>
          <a:solidFill>
            <a:srgbClr val="0079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C1E1C623-B7B0-ADD4-B2DA-489C9F5B5B34}"/>
              </a:ext>
            </a:extLst>
          </p:cNvPr>
          <p:cNvSpPr>
            <a:spLocks noGrp="1"/>
          </p:cNvSpPr>
          <p:nvPr>
            <p:ph type="subTitle" idx="1"/>
          </p:nvPr>
        </p:nvSpPr>
        <p:spPr>
          <a:xfrm>
            <a:off x="792512" y="3377007"/>
            <a:ext cx="7354750" cy="739975"/>
          </a:xfrm>
        </p:spPr>
        <p:txBody>
          <a:bodyPr>
            <a:normAutofit fontScale="92500"/>
          </a:bodyPr>
          <a:lstStyle/>
          <a:p>
            <a:pPr algn="l"/>
            <a:r>
              <a:rPr lang="en-GB" sz="4947" b="1">
                <a:solidFill>
                  <a:srgbClr val="0C1746"/>
                </a:solidFill>
              </a:rPr>
              <a:t>12pm GMT, March 18</a:t>
            </a:r>
            <a:r>
              <a:rPr lang="en-GB" sz="4947" b="1" baseline="30000">
                <a:solidFill>
                  <a:srgbClr val="0C1746"/>
                </a:solidFill>
              </a:rPr>
              <a:t>th</a:t>
            </a:r>
            <a:endParaRPr lang="en-GB" sz="4947" b="1">
              <a:solidFill>
                <a:srgbClr val="0C1746"/>
              </a:solidFill>
            </a:endParaRPr>
          </a:p>
        </p:txBody>
      </p:sp>
      <p:sp>
        <p:nvSpPr>
          <p:cNvPr id="7" name="Subtitle 2">
            <a:extLst>
              <a:ext uri="{FF2B5EF4-FFF2-40B4-BE49-F238E27FC236}">
                <a16:creationId xmlns:a16="http://schemas.microsoft.com/office/drawing/2014/main" id="{9E89E12A-F344-0F55-BCA9-49094DB406BF}"/>
              </a:ext>
            </a:extLst>
          </p:cNvPr>
          <p:cNvSpPr txBox="1">
            <a:spLocks/>
          </p:cNvSpPr>
          <p:nvPr/>
        </p:nvSpPr>
        <p:spPr>
          <a:xfrm>
            <a:off x="624457" y="4480091"/>
            <a:ext cx="9884793" cy="492201"/>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a:solidFill>
                  <a:schemeClr val="bg1"/>
                </a:solidFill>
                <a:latin typeface="Arial" panose="020B0604020202020204" pitchFamily="34" charset="0"/>
                <a:cs typeface="Arial" panose="020B0604020202020204" pitchFamily="34" charset="0"/>
              </a:rPr>
              <a:t>Real life case studies to apply to your business from:</a:t>
            </a:r>
          </a:p>
        </p:txBody>
      </p:sp>
      <p:sp>
        <p:nvSpPr>
          <p:cNvPr id="2" name="Subtitle 2">
            <a:extLst>
              <a:ext uri="{FF2B5EF4-FFF2-40B4-BE49-F238E27FC236}">
                <a16:creationId xmlns:a16="http://schemas.microsoft.com/office/drawing/2014/main" id="{E364B608-1A9A-B15B-A1AF-EF9DD5FC6E89}"/>
              </a:ext>
            </a:extLst>
          </p:cNvPr>
          <p:cNvSpPr txBox="1">
            <a:spLocks/>
          </p:cNvSpPr>
          <p:nvPr/>
        </p:nvSpPr>
        <p:spPr>
          <a:xfrm>
            <a:off x="661760" y="738584"/>
            <a:ext cx="10660298" cy="895426"/>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6800" b="1">
                <a:solidFill>
                  <a:schemeClr val="bg1"/>
                </a:solidFill>
                <a:latin typeface="Arial Black" panose="020B0604020202020204" pitchFamily="34" charset="0"/>
                <a:cs typeface="Arial Black" panose="020B0604020202020204" pitchFamily="34" charset="0"/>
              </a:rPr>
              <a:t>Virtual Masterclass</a:t>
            </a:r>
          </a:p>
        </p:txBody>
      </p:sp>
      <p:sp>
        <p:nvSpPr>
          <p:cNvPr id="9" name="Subtitle 2">
            <a:extLst>
              <a:ext uri="{FF2B5EF4-FFF2-40B4-BE49-F238E27FC236}">
                <a16:creationId xmlns:a16="http://schemas.microsoft.com/office/drawing/2014/main" id="{4DBCD56F-D01C-F98B-A33B-CAB08AEC93C7}"/>
              </a:ext>
            </a:extLst>
          </p:cNvPr>
          <p:cNvSpPr txBox="1">
            <a:spLocks/>
          </p:cNvSpPr>
          <p:nvPr/>
        </p:nvSpPr>
        <p:spPr>
          <a:xfrm>
            <a:off x="661759" y="1852519"/>
            <a:ext cx="9390291" cy="980916"/>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600" b="1">
                <a:solidFill>
                  <a:schemeClr val="bg1"/>
                </a:solidFill>
                <a:latin typeface="Arial" panose="020B0604020202020204" pitchFamily="34" charset="0"/>
                <a:cs typeface="Arial" panose="020B0604020202020204" pitchFamily="34" charset="0"/>
              </a:rPr>
              <a:t>How to Make Workplace Healthcare Preventative &amp; </a:t>
            </a:r>
            <a:r>
              <a:rPr lang="en-US" sz="3600" b="1" err="1">
                <a:solidFill>
                  <a:schemeClr val="bg1"/>
                </a:solidFill>
                <a:latin typeface="Arial" panose="020B0604020202020204" pitchFamily="34" charset="0"/>
                <a:cs typeface="Arial" panose="020B0604020202020204" pitchFamily="34" charset="0"/>
              </a:rPr>
              <a:t>Personalised</a:t>
            </a:r>
            <a:endParaRPr lang="en-GB" sz="3600" b="1">
              <a:solidFill>
                <a:schemeClr val="bg1"/>
              </a:solidFill>
              <a:latin typeface="Arial" panose="020B0604020202020204" pitchFamily="34" charset="0"/>
              <a:cs typeface="Arial" panose="020B0604020202020204" pitchFamily="34" charset="0"/>
            </a:endParaRPr>
          </a:p>
        </p:txBody>
      </p:sp>
      <p:sp>
        <p:nvSpPr>
          <p:cNvPr id="38" name="Subtitle 2">
            <a:extLst>
              <a:ext uri="{FF2B5EF4-FFF2-40B4-BE49-F238E27FC236}">
                <a16:creationId xmlns:a16="http://schemas.microsoft.com/office/drawing/2014/main" id="{E04456CF-B9E9-4BE0-2D93-91A9D05C1E10}"/>
              </a:ext>
            </a:extLst>
          </p:cNvPr>
          <p:cNvSpPr txBox="1">
            <a:spLocks/>
          </p:cNvSpPr>
          <p:nvPr/>
        </p:nvSpPr>
        <p:spPr>
          <a:xfrm>
            <a:off x="647716" y="5227669"/>
            <a:ext cx="10962181" cy="2807477"/>
          </a:xfrm>
          <a:prstGeom prst="rect">
            <a:avLst/>
          </a:prstGeom>
        </p:spPr>
        <p:txBody>
          <a:bodyPr vert="horz" lIns="150781" tIns="75390" rIns="150781" bIns="753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50" b="1">
                <a:solidFill>
                  <a:schemeClr val="bg1"/>
                </a:solidFill>
                <a:latin typeface="Arial Black" panose="020B0604020202020204" pitchFamily="34" charset="0"/>
                <a:cs typeface="Arial Black" panose="020B0604020202020204" pitchFamily="34" charset="0"/>
              </a:rPr>
              <a:t>Lisa Aslam, </a:t>
            </a:r>
            <a:br>
              <a:rPr lang="en-US" sz="3050">
                <a:solidFill>
                  <a:schemeClr val="bg1"/>
                </a:solidFill>
                <a:latin typeface="Arial" panose="020B0604020202020204" pitchFamily="34" charset="0"/>
                <a:cs typeface="Arial" panose="020B0604020202020204" pitchFamily="34" charset="0"/>
              </a:rPr>
            </a:br>
            <a:r>
              <a:rPr lang="en-US" sz="3050">
                <a:solidFill>
                  <a:schemeClr val="bg1"/>
                </a:solidFill>
                <a:latin typeface="Arial" panose="020B0604020202020204" pitchFamily="34" charset="0"/>
                <a:cs typeface="Arial" panose="020B0604020202020204" pitchFamily="34" charset="0"/>
              </a:rPr>
              <a:t>Principal Benefits Manager EMEA, </a:t>
            </a:r>
            <a:r>
              <a:rPr lang="en-US" sz="3050" b="1">
                <a:solidFill>
                  <a:schemeClr val="bg1"/>
                </a:solidFill>
                <a:latin typeface="Arial" panose="020B0604020202020204" pitchFamily="34" charset="0"/>
                <a:cs typeface="Arial" panose="020B0604020202020204" pitchFamily="34" charset="0"/>
              </a:rPr>
              <a:t>Workday</a:t>
            </a:r>
          </a:p>
          <a:p>
            <a:pPr algn="l">
              <a:lnSpc>
                <a:spcPct val="100000"/>
              </a:lnSpc>
            </a:pPr>
            <a:r>
              <a:rPr lang="en-US" sz="3050" b="1">
                <a:solidFill>
                  <a:schemeClr val="bg1"/>
                </a:solidFill>
                <a:latin typeface="Arial Black" panose="020B0604020202020204" pitchFamily="34" charset="0"/>
                <a:cs typeface="Arial Black" panose="020B0604020202020204" pitchFamily="34" charset="0"/>
              </a:rPr>
              <a:t>Alice Bradley, </a:t>
            </a:r>
            <a:br>
              <a:rPr lang="en-US" sz="3050">
                <a:solidFill>
                  <a:schemeClr val="bg1"/>
                </a:solidFill>
                <a:latin typeface="Arial" panose="020B0604020202020204" pitchFamily="34" charset="0"/>
                <a:cs typeface="Arial" panose="020B0604020202020204" pitchFamily="34" charset="0"/>
              </a:rPr>
            </a:br>
            <a:r>
              <a:rPr lang="en-US" sz="3050">
                <a:solidFill>
                  <a:schemeClr val="bg1"/>
                </a:solidFill>
                <a:latin typeface="Arial" panose="020B0604020202020204" pitchFamily="34" charset="0"/>
                <a:cs typeface="Arial" panose="020B0604020202020204" pitchFamily="34" charset="0"/>
              </a:rPr>
              <a:t>Head of People, </a:t>
            </a:r>
            <a:r>
              <a:rPr lang="en-US" sz="3050" b="1">
                <a:solidFill>
                  <a:schemeClr val="bg1"/>
                </a:solidFill>
                <a:latin typeface="Arial" panose="020B0604020202020204" pitchFamily="34" charset="0"/>
                <a:cs typeface="Arial" panose="020B0604020202020204" pitchFamily="34" charset="0"/>
              </a:rPr>
              <a:t>Bupa</a:t>
            </a:r>
          </a:p>
          <a:p>
            <a:pPr algn="l">
              <a:lnSpc>
                <a:spcPct val="100000"/>
              </a:lnSpc>
            </a:pPr>
            <a:r>
              <a:rPr lang="en-US" sz="3050" b="1">
                <a:solidFill>
                  <a:schemeClr val="bg1"/>
                </a:solidFill>
                <a:latin typeface="Arial Black" panose="020B0604020202020204" pitchFamily="34" charset="0"/>
                <a:cs typeface="Arial Black" panose="020B0604020202020204" pitchFamily="34" charset="0"/>
              </a:rPr>
              <a:t>Emily Jones, </a:t>
            </a:r>
            <a:br>
              <a:rPr lang="en-US" sz="3050">
                <a:solidFill>
                  <a:schemeClr val="bg1"/>
                </a:solidFill>
                <a:latin typeface="Arial" panose="020B0604020202020204" pitchFamily="34" charset="0"/>
                <a:cs typeface="Arial" panose="020B0604020202020204" pitchFamily="34" charset="0"/>
              </a:rPr>
            </a:br>
            <a:r>
              <a:rPr lang="en-US" sz="3050">
                <a:solidFill>
                  <a:schemeClr val="bg1"/>
                </a:solidFill>
                <a:latin typeface="Arial" panose="020B0604020202020204" pitchFamily="34" charset="0"/>
                <a:cs typeface="Arial" panose="020B0604020202020204" pitchFamily="34" charset="0"/>
              </a:rPr>
              <a:t>Client Consulting Director, </a:t>
            </a:r>
            <a:r>
              <a:rPr lang="en-US" sz="3050" b="1">
                <a:solidFill>
                  <a:schemeClr val="bg1"/>
                </a:solidFill>
                <a:latin typeface="Arial" panose="020B0604020202020204" pitchFamily="34" charset="0"/>
                <a:cs typeface="Arial" panose="020B0604020202020204" pitchFamily="34" charset="0"/>
              </a:rPr>
              <a:t>Broadstone</a:t>
            </a:r>
          </a:p>
          <a:p>
            <a:pPr algn="l">
              <a:lnSpc>
                <a:spcPct val="100000"/>
              </a:lnSpc>
            </a:pPr>
            <a:r>
              <a:rPr lang="en-US" sz="3050">
                <a:solidFill>
                  <a:schemeClr val="bg1"/>
                </a:solidFill>
                <a:latin typeface="Arial" panose="020B0604020202020204" pitchFamily="34" charset="0"/>
                <a:cs typeface="Arial" panose="020B0604020202020204" pitchFamily="34" charset="0"/>
              </a:rPr>
              <a:t>Hosted by </a:t>
            </a:r>
            <a:r>
              <a:rPr lang="en-US" sz="3050" b="1">
                <a:solidFill>
                  <a:schemeClr val="bg1"/>
                </a:solidFill>
                <a:latin typeface="Arial Black" panose="020B0604020202020204" pitchFamily="34" charset="0"/>
                <a:cs typeface="Arial Black" panose="020B0604020202020204" pitchFamily="34" charset="0"/>
              </a:rPr>
              <a:t>Jo </a:t>
            </a:r>
            <a:r>
              <a:rPr lang="en-US" sz="3050" b="1" err="1">
                <a:solidFill>
                  <a:schemeClr val="bg1"/>
                </a:solidFill>
                <a:latin typeface="Arial Black" panose="020B0604020202020204" pitchFamily="34" charset="0"/>
                <a:cs typeface="Arial Black" panose="020B0604020202020204" pitchFamily="34" charset="0"/>
              </a:rPr>
              <a:t>Paice</a:t>
            </a:r>
            <a:r>
              <a:rPr lang="en-US" sz="3050" b="1">
                <a:solidFill>
                  <a:schemeClr val="bg1"/>
                </a:solidFill>
                <a:latin typeface="Arial Black" panose="020B0604020202020204" pitchFamily="34" charset="0"/>
                <a:cs typeface="Arial Black" panose="020B0604020202020204" pitchFamily="34" charset="0"/>
              </a:rPr>
              <a:t>, </a:t>
            </a:r>
            <a:br>
              <a:rPr lang="en-US" sz="3050">
                <a:solidFill>
                  <a:schemeClr val="bg1"/>
                </a:solidFill>
                <a:latin typeface="Arial" panose="020B0604020202020204" pitchFamily="34" charset="0"/>
                <a:cs typeface="Arial" panose="020B0604020202020204" pitchFamily="34" charset="0"/>
              </a:rPr>
            </a:br>
            <a:r>
              <a:rPr lang="en-US" sz="3050">
                <a:solidFill>
                  <a:schemeClr val="bg1"/>
                </a:solidFill>
                <a:latin typeface="Arial" panose="020B0604020202020204" pitchFamily="34" charset="0"/>
                <a:cs typeface="Arial" panose="020B0604020202020204" pitchFamily="34" charset="0"/>
              </a:rPr>
              <a:t>Clinics &amp; Specialist Care Director, </a:t>
            </a:r>
            <a:r>
              <a:rPr lang="en-US" sz="3050" b="1">
                <a:solidFill>
                  <a:schemeClr val="bg1"/>
                </a:solidFill>
                <a:latin typeface="Arial" panose="020B0604020202020204" pitchFamily="34" charset="0"/>
                <a:cs typeface="Arial" panose="020B0604020202020204" pitchFamily="34" charset="0"/>
              </a:rPr>
              <a:t>Bupa</a:t>
            </a:r>
          </a:p>
        </p:txBody>
      </p:sp>
      <p:sp>
        <p:nvSpPr>
          <p:cNvPr id="42" name="Oval 41">
            <a:extLst>
              <a:ext uri="{FF2B5EF4-FFF2-40B4-BE49-F238E27FC236}">
                <a16:creationId xmlns:a16="http://schemas.microsoft.com/office/drawing/2014/main" id="{7781978D-C827-AACD-7FD4-E8CDE338E12C}"/>
              </a:ext>
            </a:extLst>
          </p:cNvPr>
          <p:cNvSpPr/>
          <p:nvPr/>
        </p:nvSpPr>
        <p:spPr>
          <a:xfrm>
            <a:off x="16158734" y="858899"/>
            <a:ext cx="3587256" cy="362119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8BCE92F-8817-0806-A33E-02FE27DED50D}"/>
              </a:ext>
            </a:extLst>
          </p:cNvPr>
          <p:cNvSpPr/>
          <p:nvPr/>
        </p:nvSpPr>
        <p:spPr>
          <a:xfrm>
            <a:off x="15086639" y="3268326"/>
            <a:ext cx="2215245" cy="2130177"/>
          </a:xfrm>
          <a:prstGeom prst="ellipse">
            <a:avLst/>
          </a:prstGeom>
          <a:solidFill>
            <a:srgbClr val="D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ue square with white text&#10;&#10;Description automatically generated">
            <a:extLst>
              <a:ext uri="{FF2B5EF4-FFF2-40B4-BE49-F238E27FC236}">
                <a16:creationId xmlns:a16="http://schemas.microsoft.com/office/drawing/2014/main" id="{B1F9472F-FCCD-06D9-91E7-A7E5261ED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3833" y="3658649"/>
            <a:ext cx="2380855" cy="1339231"/>
          </a:xfrm>
          <a:prstGeom prst="rect">
            <a:avLst/>
          </a:prstGeom>
        </p:spPr>
      </p:pic>
      <p:pic>
        <p:nvPicPr>
          <p:cNvPr id="5" name="Picture 4">
            <a:extLst>
              <a:ext uri="{FF2B5EF4-FFF2-40B4-BE49-F238E27FC236}">
                <a16:creationId xmlns:a16="http://schemas.microsoft.com/office/drawing/2014/main" id="{E9B42446-326F-465D-6E9D-533C0EAE5E79}"/>
              </a:ext>
            </a:extLst>
          </p:cNvPr>
          <p:cNvPicPr>
            <a:picLocks noChangeAspect="1"/>
          </p:cNvPicPr>
          <p:nvPr/>
        </p:nvPicPr>
        <p:blipFill>
          <a:blip r:embed="rId5"/>
          <a:stretch>
            <a:fillRect/>
          </a:stretch>
        </p:blipFill>
        <p:spPr>
          <a:xfrm>
            <a:off x="11293533" y="857514"/>
            <a:ext cx="3602225" cy="3602225"/>
          </a:xfrm>
          <a:prstGeom prst="rect">
            <a:avLst/>
          </a:prstGeom>
        </p:spPr>
      </p:pic>
      <p:pic>
        <p:nvPicPr>
          <p:cNvPr id="8" name="Picture 7">
            <a:extLst>
              <a:ext uri="{FF2B5EF4-FFF2-40B4-BE49-F238E27FC236}">
                <a16:creationId xmlns:a16="http://schemas.microsoft.com/office/drawing/2014/main" id="{DC2DC0AC-9023-EA92-0579-F579269036F7}"/>
              </a:ext>
            </a:extLst>
          </p:cNvPr>
          <p:cNvPicPr>
            <a:picLocks noChangeAspect="1"/>
          </p:cNvPicPr>
          <p:nvPr/>
        </p:nvPicPr>
        <p:blipFill>
          <a:blip r:embed="rId6"/>
          <a:stretch>
            <a:fillRect/>
          </a:stretch>
        </p:blipFill>
        <p:spPr>
          <a:xfrm>
            <a:off x="11306072" y="5840619"/>
            <a:ext cx="3602226" cy="3602226"/>
          </a:xfrm>
          <a:prstGeom prst="rect">
            <a:avLst/>
          </a:prstGeom>
        </p:spPr>
      </p:pic>
      <p:pic>
        <p:nvPicPr>
          <p:cNvPr id="10" name="Picture 9">
            <a:extLst>
              <a:ext uri="{FF2B5EF4-FFF2-40B4-BE49-F238E27FC236}">
                <a16:creationId xmlns:a16="http://schemas.microsoft.com/office/drawing/2014/main" id="{F69F47F7-79B6-1CA5-B967-C7232A0F994D}"/>
              </a:ext>
            </a:extLst>
          </p:cNvPr>
          <p:cNvPicPr>
            <a:picLocks noChangeAspect="1"/>
          </p:cNvPicPr>
          <p:nvPr/>
        </p:nvPicPr>
        <p:blipFill>
          <a:blip r:embed="rId7"/>
          <a:stretch>
            <a:fillRect/>
          </a:stretch>
        </p:blipFill>
        <p:spPr>
          <a:xfrm>
            <a:off x="16151248" y="5850137"/>
            <a:ext cx="3602227" cy="3602227"/>
          </a:xfrm>
          <a:prstGeom prst="rect">
            <a:avLst/>
          </a:prstGeom>
        </p:spPr>
      </p:pic>
      <p:sp>
        <p:nvSpPr>
          <p:cNvPr id="12" name="Oval 11">
            <a:extLst>
              <a:ext uri="{FF2B5EF4-FFF2-40B4-BE49-F238E27FC236}">
                <a16:creationId xmlns:a16="http://schemas.microsoft.com/office/drawing/2014/main" id="{2F45404F-5ED1-CFDF-6BEE-DA70BB57A314}"/>
              </a:ext>
            </a:extLst>
          </p:cNvPr>
          <p:cNvSpPr/>
          <p:nvPr/>
        </p:nvSpPr>
        <p:spPr>
          <a:xfrm>
            <a:off x="15132997" y="8230579"/>
            <a:ext cx="2215245" cy="2130177"/>
          </a:xfrm>
          <a:prstGeom prst="ellipse">
            <a:avLst/>
          </a:prstGeom>
          <a:solidFill>
            <a:srgbClr val="D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blue square with white text&#10;&#10;Description automatically generated">
            <a:extLst>
              <a:ext uri="{FF2B5EF4-FFF2-40B4-BE49-F238E27FC236}">
                <a16:creationId xmlns:a16="http://schemas.microsoft.com/office/drawing/2014/main" id="{34152624-A9D6-3EBD-EFC7-35596421D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6639" y="8624428"/>
            <a:ext cx="2380855" cy="1339231"/>
          </a:xfrm>
          <a:prstGeom prst="rect">
            <a:avLst/>
          </a:prstGeom>
        </p:spPr>
      </p:pic>
      <p:pic>
        <p:nvPicPr>
          <p:cNvPr id="11" name="Picture 10">
            <a:extLst>
              <a:ext uri="{FF2B5EF4-FFF2-40B4-BE49-F238E27FC236}">
                <a16:creationId xmlns:a16="http://schemas.microsoft.com/office/drawing/2014/main" id="{50D1BED8-AE7B-109F-D7FD-E9B83FCE43D2}"/>
              </a:ext>
            </a:extLst>
          </p:cNvPr>
          <p:cNvPicPr>
            <a:picLocks noChangeAspect="1"/>
          </p:cNvPicPr>
          <p:nvPr/>
        </p:nvPicPr>
        <p:blipFill>
          <a:blip r:embed="rId8"/>
          <a:stretch>
            <a:fillRect/>
          </a:stretch>
        </p:blipFill>
        <p:spPr>
          <a:xfrm>
            <a:off x="10509250" y="3272703"/>
            <a:ext cx="2135881" cy="2135881"/>
          </a:xfrm>
          <a:prstGeom prst="rect">
            <a:avLst/>
          </a:prstGeom>
        </p:spPr>
      </p:pic>
      <p:pic>
        <p:nvPicPr>
          <p:cNvPr id="13" name="Picture 12">
            <a:extLst>
              <a:ext uri="{FF2B5EF4-FFF2-40B4-BE49-F238E27FC236}">
                <a16:creationId xmlns:a16="http://schemas.microsoft.com/office/drawing/2014/main" id="{0C425A5D-DF31-75C1-9916-F849CDB2C320}"/>
              </a:ext>
            </a:extLst>
          </p:cNvPr>
          <p:cNvPicPr>
            <a:picLocks noChangeAspect="1"/>
          </p:cNvPicPr>
          <p:nvPr/>
        </p:nvPicPr>
        <p:blipFill>
          <a:blip r:embed="rId9"/>
          <a:stretch>
            <a:fillRect/>
          </a:stretch>
        </p:blipFill>
        <p:spPr>
          <a:xfrm>
            <a:off x="10506801" y="8224875"/>
            <a:ext cx="2135881" cy="2135881"/>
          </a:xfrm>
          <a:prstGeom prst="rect">
            <a:avLst/>
          </a:prstGeom>
        </p:spPr>
      </p:pic>
    </p:spTree>
    <p:extLst>
      <p:ext uri="{BB962C8B-B14F-4D97-AF65-F5344CB8AC3E}">
        <p14:creationId xmlns:p14="http://schemas.microsoft.com/office/powerpoint/2010/main" val="191276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D1746"/>
          </a:solidFill>
        </p:spPr>
        <p:txBody>
          <a:bodyPr wrap="square" lIns="0" tIns="0" rIns="0" bIns="0" rtlCol="0"/>
          <a:lstStyle/>
          <a:p>
            <a:endParaRPr/>
          </a:p>
        </p:txBody>
      </p:sp>
      <p:sp>
        <p:nvSpPr>
          <p:cNvPr id="3" name="object 3"/>
          <p:cNvSpPr/>
          <p:nvPr/>
        </p:nvSpPr>
        <p:spPr>
          <a:xfrm>
            <a:off x="5077991" y="3549630"/>
            <a:ext cx="472440" cy="1694180"/>
          </a:xfrm>
          <a:custGeom>
            <a:avLst/>
            <a:gdLst/>
            <a:ahLst/>
            <a:cxnLst/>
            <a:rect l="l" t="t" r="r" b="b"/>
            <a:pathLst>
              <a:path w="472439" h="1694179">
                <a:moveTo>
                  <a:pt x="471901" y="0"/>
                </a:moveTo>
                <a:lnTo>
                  <a:pt x="0" y="0"/>
                </a:lnTo>
                <a:lnTo>
                  <a:pt x="0" y="1694032"/>
                </a:lnTo>
                <a:lnTo>
                  <a:pt x="471901" y="1694032"/>
                </a:lnTo>
                <a:lnTo>
                  <a:pt x="471901" y="0"/>
                </a:lnTo>
                <a:close/>
              </a:path>
            </a:pathLst>
          </a:custGeom>
          <a:solidFill>
            <a:srgbClr val="FFFFFF"/>
          </a:solidFill>
        </p:spPr>
        <p:txBody>
          <a:bodyPr wrap="square" lIns="0" tIns="0" rIns="0" bIns="0" rtlCol="0"/>
          <a:lstStyle/>
          <a:p>
            <a:endParaRPr/>
          </a:p>
        </p:txBody>
      </p:sp>
      <p:sp>
        <p:nvSpPr>
          <p:cNvPr id="4" name="object 4"/>
          <p:cNvSpPr/>
          <p:nvPr/>
        </p:nvSpPr>
        <p:spPr>
          <a:xfrm>
            <a:off x="5646701" y="3905377"/>
            <a:ext cx="1297305" cy="1338580"/>
          </a:xfrm>
          <a:custGeom>
            <a:avLst/>
            <a:gdLst/>
            <a:ahLst/>
            <a:cxnLst/>
            <a:rect l="l" t="t" r="r" b="b"/>
            <a:pathLst>
              <a:path w="1297304" h="1338579">
                <a:moveTo>
                  <a:pt x="851848" y="0"/>
                </a:moveTo>
                <a:lnTo>
                  <a:pt x="797877" y="3022"/>
                </a:lnTo>
                <a:lnTo>
                  <a:pt x="747652" y="11693"/>
                </a:lnTo>
                <a:lnTo>
                  <a:pt x="700999" y="25417"/>
                </a:lnTo>
                <a:lnTo>
                  <a:pt x="657743" y="43598"/>
                </a:lnTo>
                <a:lnTo>
                  <a:pt x="617711" y="65641"/>
                </a:lnTo>
                <a:lnTo>
                  <a:pt x="580728" y="90952"/>
                </a:lnTo>
                <a:lnTo>
                  <a:pt x="546619" y="118934"/>
                </a:lnTo>
                <a:lnTo>
                  <a:pt x="515210" y="148992"/>
                </a:lnTo>
                <a:lnTo>
                  <a:pt x="486328" y="180532"/>
                </a:lnTo>
                <a:lnTo>
                  <a:pt x="459797" y="212956"/>
                </a:lnTo>
                <a:lnTo>
                  <a:pt x="459797" y="29035"/>
                </a:lnTo>
                <a:lnTo>
                  <a:pt x="0" y="29035"/>
                </a:lnTo>
                <a:lnTo>
                  <a:pt x="0" y="1338283"/>
                </a:lnTo>
                <a:lnTo>
                  <a:pt x="459797" y="1338283"/>
                </a:lnTo>
                <a:lnTo>
                  <a:pt x="459797" y="629205"/>
                </a:lnTo>
                <a:lnTo>
                  <a:pt x="464680" y="572049"/>
                </a:lnTo>
                <a:lnTo>
                  <a:pt x="478707" y="523105"/>
                </a:lnTo>
                <a:lnTo>
                  <a:pt x="500948" y="482585"/>
                </a:lnTo>
                <a:lnTo>
                  <a:pt x="530470" y="450701"/>
                </a:lnTo>
                <a:lnTo>
                  <a:pt x="566341" y="427665"/>
                </a:lnTo>
                <a:lnTo>
                  <a:pt x="607629" y="413688"/>
                </a:lnTo>
                <a:lnTo>
                  <a:pt x="653404" y="408982"/>
                </a:lnTo>
                <a:lnTo>
                  <a:pt x="697883" y="413688"/>
                </a:lnTo>
                <a:lnTo>
                  <a:pt x="737493" y="427665"/>
                </a:lnTo>
                <a:lnTo>
                  <a:pt x="771515" y="450701"/>
                </a:lnTo>
                <a:lnTo>
                  <a:pt x="799228" y="482585"/>
                </a:lnTo>
                <a:lnTo>
                  <a:pt x="819913" y="523105"/>
                </a:lnTo>
                <a:lnTo>
                  <a:pt x="832852" y="572049"/>
                </a:lnTo>
                <a:lnTo>
                  <a:pt x="837325" y="629205"/>
                </a:lnTo>
                <a:lnTo>
                  <a:pt x="837325" y="1338283"/>
                </a:lnTo>
                <a:lnTo>
                  <a:pt x="1297143" y="1338283"/>
                </a:lnTo>
                <a:lnTo>
                  <a:pt x="1297143" y="481587"/>
                </a:lnTo>
                <a:lnTo>
                  <a:pt x="1295200" y="427125"/>
                </a:lnTo>
                <a:lnTo>
                  <a:pt x="1289424" y="375431"/>
                </a:lnTo>
                <a:lnTo>
                  <a:pt x="1279898" y="326609"/>
                </a:lnTo>
                <a:lnTo>
                  <a:pt x="1266703" y="280761"/>
                </a:lnTo>
                <a:lnTo>
                  <a:pt x="1249920" y="237990"/>
                </a:lnTo>
                <a:lnTo>
                  <a:pt x="1229630" y="198399"/>
                </a:lnTo>
                <a:lnTo>
                  <a:pt x="1205917" y="162091"/>
                </a:lnTo>
                <a:lnTo>
                  <a:pt x="1178860" y="129168"/>
                </a:lnTo>
                <a:lnTo>
                  <a:pt x="1148542" y="99734"/>
                </a:lnTo>
                <a:lnTo>
                  <a:pt x="1115044" y="73891"/>
                </a:lnTo>
                <a:lnTo>
                  <a:pt x="1078448" y="51741"/>
                </a:lnTo>
                <a:lnTo>
                  <a:pt x="1038836" y="33388"/>
                </a:lnTo>
                <a:lnTo>
                  <a:pt x="996287" y="18935"/>
                </a:lnTo>
                <a:lnTo>
                  <a:pt x="950886" y="8484"/>
                </a:lnTo>
                <a:lnTo>
                  <a:pt x="902712" y="2138"/>
                </a:lnTo>
                <a:lnTo>
                  <a:pt x="851848" y="0"/>
                </a:lnTo>
                <a:close/>
              </a:path>
            </a:pathLst>
          </a:custGeom>
          <a:solidFill>
            <a:srgbClr val="FFFFFF"/>
          </a:solidFill>
        </p:spPr>
        <p:txBody>
          <a:bodyPr wrap="square" lIns="0" tIns="0" rIns="0" bIns="0" rtlCol="0"/>
          <a:lstStyle/>
          <a:p>
            <a:endParaRPr/>
          </a:p>
        </p:txBody>
      </p:sp>
      <p:sp>
        <p:nvSpPr>
          <p:cNvPr id="5" name="object 5"/>
          <p:cNvSpPr/>
          <p:nvPr/>
        </p:nvSpPr>
        <p:spPr>
          <a:xfrm>
            <a:off x="7047881" y="3905377"/>
            <a:ext cx="1297305" cy="1338580"/>
          </a:xfrm>
          <a:custGeom>
            <a:avLst/>
            <a:gdLst/>
            <a:ahLst/>
            <a:cxnLst/>
            <a:rect l="l" t="t" r="r" b="b"/>
            <a:pathLst>
              <a:path w="1297304" h="1338579">
                <a:moveTo>
                  <a:pt x="851858" y="0"/>
                </a:moveTo>
                <a:lnTo>
                  <a:pt x="797888" y="3022"/>
                </a:lnTo>
                <a:lnTo>
                  <a:pt x="747663" y="11693"/>
                </a:lnTo>
                <a:lnTo>
                  <a:pt x="701010" y="25417"/>
                </a:lnTo>
                <a:lnTo>
                  <a:pt x="657754" y="43598"/>
                </a:lnTo>
                <a:lnTo>
                  <a:pt x="617722" y="65641"/>
                </a:lnTo>
                <a:lnTo>
                  <a:pt x="580738" y="90952"/>
                </a:lnTo>
                <a:lnTo>
                  <a:pt x="546629" y="118934"/>
                </a:lnTo>
                <a:lnTo>
                  <a:pt x="515221" y="148992"/>
                </a:lnTo>
                <a:lnTo>
                  <a:pt x="486338" y="180532"/>
                </a:lnTo>
                <a:lnTo>
                  <a:pt x="459807" y="212956"/>
                </a:lnTo>
                <a:lnTo>
                  <a:pt x="459807" y="29035"/>
                </a:lnTo>
                <a:lnTo>
                  <a:pt x="0" y="29035"/>
                </a:lnTo>
                <a:lnTo>
                  <a:pt x="0" y="1338283"/>
                </a:lnTo>
                <a:lnTo>
                  <a:pt x="459807" y="1338283"/>
                </a:lnTo>
                <a:lnTo>
                  <a:pt x="459807" y="629205"/>
                </a:lnTo>
                <a:lnTo>
                  <a:pt x="464690" y="572049"/>
                </a:lnTo>
                <a:lnTo>
                  <a:pt x="478716" y="523105"/>
                </a:lnTo>
                <a:lnTo>
                  <a:pt x="500955" y="482585"/>
                </a:lnTo>
                <a:lnTo>
                  <a:pt x="530476" y="450701"/>
                </a:lnTo>
                <a:lnTo>
                  <a:pt x="566346" y="427665"/>
                </a:lnTo>
                <a:lnTo>
                  <a:pt x="607636" y="413688"/>
                </a:lnTo>
                <a:lnTo>
                  <a:pt x="653414" y="408982"/>
                </a:lnTo>
                <a:lnTo>
                  <a:pt x="697891" y="413688"/>
                </a:lnTo>
                <a:lnTo>
                  <a:pt x="737499" y="427665"/>
                </a:lnTo>
                <a:lnTo>
                  <a:pt x="771521" y="450701"/>
                </a:lnTo>
                <a:lnTo>
                  <a:pt x="799235" y="482585"/>
                </a:lnTo>
                <a:lnTo>
                  <a:pt x="819922" y="523105"/>
                </a:lnTo>
                <a:lnTo>
                  <a:pt x="832862" y="572049"/>
                </a:lnTo>
                <a:lnTo>
                  <a:pt x="837335" y="629205"/>
                </a:lnTo>
                <a:lnTo>
                  <a:pt x="837335" y="1338283"/>
                </a:lnTo>
                <a:lnTo>
                  <a:pt x="1297143" y="1338283"/>
                </a:lnTo>
                <a:lnTo>
                  <a:pt x="1297143" y="481587"/>
                </a:lnTo>
                <a:lnTo>
                  <a:pt x="1295200" y="427125"/>
                </a:lnTo>
                <a:lnTo>
                  <a:pt x="1289425" y="375431"/>
                </a:lnTo>
                <a:lnTo>
                  <a:pt x="1279899" y="326609"/>
                </a:lnTo>
                <a:lnTo>
                  <a:pt x="1266704" y="280761"/>
                </a:lnTo>
                <a:lnTo>
                  <a:pt x="1249922" y="237990"/>
                </a:lnTo>
                <a:lnTo>
                  <a:pt x="1229634" y="198399"/>
                </a:lnTo>
                <a:lnTo>
                  <a:pt x="1205921" y="162091"/>
                </a:lnTo>
                <a:lnTo>
                  <a:pt x="1178865" y="129168"/>
                </a:lnTo>
                <a:lnTo>
                  <a:pt x="1148548" y="99734"/>
                </a:lnTo>
                <a:lnTo>
                  <a:pt x="1115052" y="73891"/>
                </a:lnTo>
                <a:lnTo>
                  <a:pt x="1078456" y="51741"/>
                </a:lnTo>
                <a:lnTo>
                  <a:pt x="1038844" y="33388"/>
                </a:lnTo>
                <a:lnTo>
                  <a:pt x="996297" y="18935"/>
                </a:lnTo>
                <a:lnTo>
                  <a:pt x="950896" y="8484"/>
                </a:lnTo>
                <a:lnTo>
                  <a:pt x="902722" y="2138"/>
                </a:lnTo>
                <a:lnTo>
                  <a:pt x="851858" y="0"/>
                </a:lnTo>
                <a:close/>
              </a:path>
            </a:pathLst>
          </a:custGeom>
          <a:solidFill>
            <a:srgbClr val="FFFFFF"/>
          </a:solidFill>
        </p:spPr>
        <p:txBody>
          <a:bodyPr wrap="square" lIns="0" tIns="0" rIns="0" bIns="0" rtlCol="0"/>
          <a:lstStyle/>
          <a:p>
            <a:endParaRPr/>
          </a:p>
        </p:txBody>
      </p:sp>
      <p:sp>
        <p:nvSpPr>
          <p:cNvPr id="6" name="object 6"/>
          <p:cNvSpPr/>
          <p:nvPr/>
        </p:nvSpPr>
        <p:spPr>
          <a:xfrm>
            <a:off x="9821215" y="3915060"/>
            <a:ext cx="2752090" cy="1358265"/>
          </a:xfrm>
          <a:custGeom>
            <a:avLst/>
            <a:gdLst/>
            <a:ahLst/>
            <a:cxnLst/>
            <a:rect l="l" t="t" r="r" b="b"/>
            <a:pathLst>
              <a:path w="2752090" h="1358264">
                <a:moveTo>
                  <a:pt x="1464132" y="19354"/>
                </a:moveTo>
                <a:lnTo>
                  <a:pt x="987374" y="19354"/>
                </a:lnTo>
                <a:lnTo>
                  <a:pt x="735698" y="784098"/>
                </a:lnTo>
                <a:lnTo>
                  <a:pt x="484009" y="19354"/>
                </a:lnTo>
                <a:lnTo>
                  <a:pt x="0" y="19354"/>
                </a:lnTo>
                <a:lnTo>
                  <a:pt x="522732" y="1338287"/>
                </a:lnTo>
                <a:lnTo>
                  <a:pt x="941400" y="1338287"/>
                </a:lnTo>
                <a:lnTo>
                  <a:pt x="1464132" y="19354"/>
                </a:lnTo>
                <a:close/>
              </a:path>
              <a:path w="2752090" h="1358264">
                <a:moveTo>
                  <a:pt x="2751594" y="588073"/>
                </a:moveTo>
                <a:lnTo>
                  <a:pt x="2751582" y="575068"/>
                </a:lnTo>
                <a:lnTo>
                  <a:pt x="2750096" y="518236"/>
                </a:lnTo>
                <a:lnTo>
                  <a:pt x="2750058" y="516445"/>
                </a:lnTo>
                <a:lnTo>
                  <a:pt x="2745321" y="460413"/>
                </a:lnTo>
                <a:lnTo>
                  <a:pt x="2737256" y="407822"/>
                </a:lnTo>
                <a:lnTo>
                  <a:pt x="2725737" y="358571"/>
                </a:lnTo>
                <a:lnTo>
                  <a:pt x="2724010" y="353326"/>
                </a:lnTo>
                <a:lnTo>
                  <a:pt x="2710599" y="312585"/>
                </a:lnTo>
                <a:lnTo>
                  <a:pt x="2691727" y="269786"/>
                </a:lnTo>
                <a:lnTo>
                  <a:pt x="2668968" y="230098"/>
                </a:lnTo>
                <a:lnTo>
                  <a:pt x="2642184" y="193446"/>
                </a:lnTo>
                <a:lnTo>
                  <a:pt x="2611234" y="159727"/>
                </a:lnTo>
                <a:lnTo>
                  <a:pt x="2581465" y="132549"/>
                </a:lnTo>
                <a:lnTo>
                  <a:pt x="2548839" y="107810"/>
                </a:lnTo>
                <a:lnTo>
                  <a:pt x="2513444" y="85636"/>
                </a:lnTo>
                <a:lnTo>
                  <a:pt x="2474709" y="65747"/>
                </a:lnTo>
                <a:lnTo>
                  <a:pt x="2433015" y="48501"/>
                </a:lnTo>
                <a:lnTo>
                  <a:pt x="2388133" y="33820"/>
                </a:lnTo>
                <a:lnTo>
                  <a:pt x="2339962" y="21729"/>
                </a:lnTo>
                <a:lnTo>
                  <a:pt x="2303894" y="15113"/>
                </a:lnTo>
                <a:lnTo>
                  <a:pt x="2303894" y="793775"/>
                </a:lnTo>
                <a:lnTo>
                  <a:pt x="2303894" y="854278"/>
                </a:lnTo>
                <a:lnTo>
                  <a:pt x="2299576" y="901052"/>
                </a:lnTo>
                <a:lnTo>
                  <a:pt x="2287066" y="943063"/>
                </a:lnTo>
                <a:lnTo>
                  <a:pt x="2267013" y="979855"/>
                </a:lnTo>
                <a:lnTo>
                  <a:pt x="2240064" y="1010970"/>
                </a:lnTo>
                <a:lnTo>
                  <a:pt x="2206879" y="1035964"/>
                </a:lnTo>
                <a:lnTo>
                  <a:pt x="2168106" y="1054379"/>
                </a:lnTo>
                <a:lnTo>
                  <a:pt x="2124392" y="1065771"/>
                </a:lnTo>
                <a:lnTo>
                  <a:pt x="2076399" y="1069657"/>
                </a:lnTo>
                <a:lnTo>
                  <a:pt x="2023300" y="1063409"/>
                </a:lnTo>
                <a:lnTo>
                  <a:pt x="1978558" y="1045184"/>
                </a:lnTo>
                <a:lnTo>
                  <a:pt x="1944154" y="1015822"/>
                </a:lnTo>
                <a:lnTo>
                  <a:pt x="1922068" y="976109"/>
                </a:lnTo>
                <a:lnTo>
                  <a:pt x="1914258" y="926884"/>
                </a:lnTo>
                <a:lnTo>
                  <a:pt x="1914258" y="922032"/>
                </a:lnTo>
                <a:lnTo>
                  <a:pt x="1918944" y="882573"/>
                </a:lnTo>
                <a:lnTo>
                  <a:pt x="1955215" y="817575"/>
                </a:lnTo>
                <a:lnTo>
                  <a:pt x="1986064" y="793229"/>
                </a:lnTo>
                <a:lnTo>
                  <a:pt x="2024862" y="775106"/>
                </a:lnTo>
                <a:lnTo>
                  <a:pt x="2071243" y="763790"/>
                </a:lnTo>
                <a:lnTo>
                  <a:pt x="2124811" y="759891"/>
                </a:lnTo>
                <a:lnTo>
                  <a:pt x="2174913" y="762457"/>
                </a:lnTo>
                <a:lnTo>
                  <a:pt x="2222525" y="769569"/>
                </a:lnTo>
                <a:lnTo>
                  <a:pt x="2266048" y="780313"/>
                </a:lnTo>
                <a:lnTo>
                  <a:pt x="2303894" y="793775"/>
                </a:lnTo>
                <a:lnTo>
                  <a:pt x="2303894" y="15113"/>
                </a:lnTo>
                <a:lnTo>
                  <a:pt x="2288425" y="12268"/>
                </a:lnTo>
                <a:lnTo>
                  <a:pt x="2233422" y="5473"/>
                </a:lnTo>
                <a:lnTo>
                  <a:pt x="2174887" y="1371"/>
                </a:lnTo>
                <a:lnTo>
                  <a:pt x="2112708" y="0"/>
                </a:lnTo>
                <a:lnTo>
                  <a:pt x="2052967" y="1003"/>
                </a:lnTo>
                <a:lnTo>
                  <a:pt x="1996313" y="3949"/>
                </a:lnTo>
                <a:lnTo>
                  <a:pt x="1942503" y="8737"/>
                </a:lnTo>
                <a:lnTo>
                  <a:pt x="1891271" y="15265"/>
                </a:lnTo>
                <a:lnTo>
                  <a:pt x="1842350" y="23456"/>
                </a:lnTo>
                <a:lnTo>
                  <a:pt x="1795475" y="33185"/>
                </a:lnTo>
                <a:lnTo>
                  <a:pt x="1750402" y="44361"/>
                </a:lnTo>
                <a:lnTo>
                  <a:pt x="1706841" y="56896"/>
                </a:lnTo>
                <a:lnTo>
                  <a:pt x="1664550" y="70688"/>
                </a:lnTo>
                <a:lnTo>
                  <a:pt x="1623263" y="85636"/>
                </a:lnTo>
                <a:lnTo>
                  <a:pt x="1582724" y="101638"/>
                </a:lnTo>
                <a:lnTo>
                  <a:pt x="1677098" y="425932"/>
                </a:lnTo>
                <a:lnTo>
                  <a:pt x="1726412" y="407428"/>
                </a:lnTo>
                <a:lnTo>
                  <a:pt x="1775256" y="391426"/>
                </a:lnTo>
                <a:lnTo>
                  <a:pt x="1824355" y="378053"/>
                </a:lnTo>
                <a:lnTo>
                  <a:pt x="1873872" y="367550"/>
                </a:lnTo>
                <a:lnTo>
                  <a:pt x="1873643" y="367550"/>
                </a:lnTo>
                <a:lnTo>
                  <a:pt x="1926196" y="359676"/>
                </a:lnTo>
                <a:lnTo>
                  <a:pt x="1980387" y="354939"/>
                </a:lnTo>
                <a:lnTo>
                  <a:pt x="2037689" y="353326"/>
                </a:lnTo>
                <a:lnTo>
                  <a:pt x="2099640" y="356920"/>
                </a:lnTo>
                <a:lnTo>
                  <a:pt x="2153056" y="367550"/>
                </a:lnTo>
                <a:lnTo>
                  <a:pt x="2198014" y="384975"/>
                </a:lnTo>
                <a:lnTo>
                  <a:pt x="2234615" y="408990"/>
                </a:lnTo>
                <a:lnTo>
                  <a:pt x="2262936" y="439356"/>
                </a:lnTo>
                <a:lnTo>
                  <a:pt x="2283053" y="475843"/>
                </a:lnTo>
                <a:lnTo>
                  <a:pt x="2295067" y="518236"/>
                </a:lnTo>
                <a:lnTo>
                  <a:pt x="2299043" y="566293"/>
                </a:lnTo>
                <a:lnTo>
                  <a:pt x="2299043" y="588073"/>
                </a:lnTo>
                <a:lnTo>
                  <a:pt x="2258098" y="575068"/>
                </a:lnTo>
                <a:lnTo>
                  <a:pt x="2211032" y="563067"/>
                </a:lnTo>
                <a:lnTo>
                  <a:pt x="2159000" y="552678"/>
                </a:lnTo>
                <a:lnTo>
                  <a:pt x="2103120" y="544512"/>
                </a:lnTo>
                <a:lnTo>
                  <a:pt x="2044560" y="539165"/>
                </a:lnTo>
                <a:lnTo>
                  <a:pt x="1984451" y="537248"/>
                </a:lnTo>
                <a:lnTo>
                  <a:pt x="1928037" y="538886"/>
                </a:lnTo>
                <a:lnTo>
                  <a:pt x="1874164" y="543814"/>
                </a:lnTo>
                <a:lnTo>
                  <a:pt x="1822970" y="551992"/>
                </a:lnTo>
                <a:lnTo>
                  <a:pt x="1774621" y="563410"/>
                </a:lnTo>
                <a:lnTo>
                  <a:pt x="1729257" y="578078"/>
                </a:lnTo>
                <a:lnTo>
                  <a:pt x="1687055" y="595947"/>
                </a:lnTo>
                <a:lnTo>
                  <a:pt x="1648129" y="617042"/>
                </a:lnTo>
                <a:lnTo>
                  <a:pt x="1612671" y="641311"/>
                </a:lnTo>
                <a:lnTo>
                  <a:pt x="1580807" y="668756"/>
                </a:lnTo>
                <a:lnTo>
                  <a:pt x="1552689" y="699376"/>
                </a:lnTo>
                <a:lnTo>
                  <a:pt x="1528483" y="733132"/>
                </a:lnTo>
                <a:lnTo>
                  <a:pt x="1508340" y="770026"/>
                </a:lnTo>
                <a:lnTo>
                  <a:pt x="1492402" y="810044"/>
                </a:lnTo>
                <a:lnTo>
                  <a:pt x="1480832" y="853160"/>
                </a:lnTo>
                <a:lnTo>
                  <a:pt x="1473784" y="899375"/>
                </a:lnTo>
                <a:lnTo>
                  <a:pt x="1471396" y="948664"/>
                </a:lnTo>
                <a:lnTo>
                  <a:pt x="1471396" y="953490"/>
                </a:lnTo>
                <a:lnTo>
                  <a:pt x="1473911" y="1004176"/>
                </a:lnTo>
                <a:lnTo>
                  <a:pt x="1481277" y="1051661"/>
                </a:lnTo>
                <a:lnTo>
                  <a:pt x="1493278" y="1095895"/>
                </a:lnTo>
                <a:lnTo>
                  <a:pt x="1509661" y="1136827"/>
                </a:lnTo>
                <a:lnTo>
                  <a:pt x="1530197" y="1174432"/>
                </a:lnTo>
                <a:lnTo>
                  <a:pt x="1554645" y="1208659"/>
                </a:lnTo>
                <a:lnTo>
                  <a:pt x="1582775" y="1239469"/>
                </a:lnTo>
                <a:lnTo>
                  <a:pt x="1614347" y="1266812"/>
                </a:lnTo>
                <a:lnTo>
                  <a:pt x="1649120" y="1290650"/>
                </a:lnTo>
                <a:lnTo>
                  <a:pt x="1686864" y="1310944"/>
                </a:lnTo>
                <a:lnTo>
                  <a:pt x="1727339" y="1327645"/>
                </a:lnTo>
                <a:lnTo>
                  <a:pt x="1770316" y="1340700"/>
                </a:lnTo>
                <a:lnTo>
                  <a:pt x="1815553" y="1350086"/>
                </a:lnTo>
                <a:lnTo>
                  <a:pt x="1862810" y="1355750"/>
                </a:lnTo>
                <a:lnTo>
                  <a:pt x="1911845" y="1357642"/>
                </a:lnTo>
                <a:lnTo>
                  <a:pt x="1967344" y="1355267"/>
                </a:lnTo>
                <a:lnTo>
                  <a:pt x="2019388" y="1348308"/>
                </a:lnTo>
                <a:lnTo>
                  <a:pt x="2068068" y="1337030"/>
                </a:lnTo>
                <a:lnTo>
                  <a:pt x="2113534" y="1321689"/>
                </a:lnTo>
                <a:lnTo>
                  <a:pt x="2155888" y="1302537"/>
                </a:lnTo>
                <a:lnTo>
                  <a:pt x="2195258" y="1279842"/>
                </a:lnTo>
                <a:lnTo>
                  <a:pt x="2231758" y="1253858"/>
                </a:lnTo>
                <a:lnTo>
                  <a:pt x="2265502" y="1224851"/>
                </a:lnTo>
                <a:lnTo>
                  <a:pt x="2296630" y="1193076"/>
                </a:lnTo>
                <a:lnTo>
                  <a:pt x="2296630" y="1328610"/>
                </a:lnTo>
                <a:lnTo>
                  <a:pt x="2751594" y="1328610"/>
                </a:lnTo>
                <a:lnTo>
                  <a:pt x="2751594" y="1193076"/>
                </a:lnTo>
                <a:lnTo>
                  <a:pt x="2751594" y="1069657"/>
                </a:lnTo>
                <a:lnTo>
                  <a:pt x="2751594" y="759891"/>
                </a:lnTo>
                <a:lnTo>
                  <a:pt x="2751594" y="588073"/>
                </a:lnTo>
                <a:close/>
              </a:path>
            </a:pathLst>
          </a:custGeom>
          <a:solidFill>
            <a:srgbClr val="FFFFFF"/>
          </a:solidFill>
        </p:spPr>
        <p:txBody>
          <a:bodyPr wrap="square" lIns="0" tIns="0" rIns="0" bIns="0" rtlCol="0"/>
          <a:lstStyle/>
          <a:p>
            <a:endParaRPr/>
          </a:p>
        </p:txBody>
      </p:sp>
      <p:sp>
        <p:nvSpPr>
          <p:cNvPr id="7" name="object 7"/>
          <p:cNvSpPr/>
          <p:nvPr/>
        </p:nvSpPr>
        <p:spPr>
          <a:xfrm>
            <a:off x="12676894" y="3602866"/>
            <a:ext cx="920115" cy="1667510"/>
          </a:xfrm>
          <a:custGeom>
            <a:avLst/>
            <a:gdLst/>
            <a:ahLst/>
            <a:cxnLst/>
            <a:rect l="l" t="t" r="r" b="b"/>
            <a:pathLst>
              <a:path w="920115" h="1667510">
                <a:moveTo>
                  <a:pt x="614682" y="0"/>
                </a:moveTo>
                <a:lnTo>
                  <a:pt x="154885" y="0"/>
                </a:lnTo>
                <a:lnTo>
                  <a:pt x="154885" y="331550"/>
                </a:lnTo>
                <a:lnTo>
                  <a:pt x="0" y="331550"/>
                </a:lnTo>
                <a:lnTo>
                  <a:pt x="0" y="701811"/>
                </a:lnTo>
                <a:lnTo>
                  <a:pt x="154885" y="701811"/>
                </a:lnTo>
                <a:lnTo>
                  <a:pt x="154885" y="1234224"/>
                </a:lnTo>
                <a:lnTo>
                  <a:pt x="156800" y="1290536"/>
                </a:lnTo>
                <a:lnTo>
                  <a:pt x="162495" y="1342469"/>
                </a:lnTo>
                <a:lnTo>
                  <a:pt x="171890" y="1390128"/>
                </a:lnTo>
                <a:lnTo>
                  <a:pt x="184908" y="1433613"/>
                </a:lnTo>
                <a:lnTo>
                  <a:pt x="201471" y="1473029"/>
                </a:lnTo>
                <a:lnTo>
                  <a:pt x="221502" y="1508477"/>
                </a:lnTo>
                <a:lnTo>
                  <a:pt x="244921" y="1540062"/>
                </a:lnTo>
                <a:lnTo>
                  <a:pt x="271651" y="1567885"/>
                </a:lnTo>
                <a:lnTo>
                  <a:pt x="301614" y="1592050"/>
                </a:lnTo>
                <a:lnTo>
                  <a:pt x="334733" y="1612659"/>
                </a:lnTo>
                <a:lnTo>
                  <a:pt x="370928" y="1629815"/>
                </a:lnTo>
                <a:lnTo>
                  <a:pt x="410122" y="1643621"/>
                </a:lnTo>
                <a:lnTo>
                  <a:pt x="452238" y="1654181"/>
                </a:lnTo>
                <a:lnTo>
                  <a:pt x="497197" y="1661596"/>
                </a:lnTo>
                <a:lnTo>
                  <a:pt x="544921" y="1665969"/>
                </a:lnTo>
                <a:lnTo>
                  <a:pt x="595332" y="1667404"/>
                </a:lnTo>
                <a:lnTo>
                  <a:pt x="649094" y="1665662"/>
                </a:lnTo>
                <a:lnTo>
                  <a:pt x="700359" y="1660576"/>
                </a:lnTo>
                <a:lnTo>
                  <a:pt x="749000" y="1652357"/>
                </a:lnTo>
                <a:lnTo>
                  <a:pt x="794890" y="1641218"/>
                </a:lnTo>
                <a:lnTo>
                  <a:pt x="837901" y="1627369"/>
                </a:lnTo>
                <a:lnTo>
                  <a:pt x="877906" y="1611023"/>
                </a:lnTo>
                <a:lnTo>
                  <a:pt x="914778" y="1592391"/>
                </a:lnTo>
                <a:lnTo>
                  <a:pt x="914778" y="1231805"/>
                </a:lnTo>
                <a:lnTo>
                  <a:pt x="872577" y="1249840"/>
                </a:lnTo>
                <a:lnTo>
                  <a:pt x="829469" y="1263566"/>
                </a:lnTo>
                <a:lnTo>
                  <a:pt x="785454" y="1272301"/>
                </a:lnTo>
                <a:lnTo>
                  <a:pt x="740532" y="1275364"/>
                </a:lnTo>
                <a:lnTo>
                  <a:pt x="694919" y="1270601"/>
                </a:lnTo>
                <a:lnTo>
                  <a:pt x="659643" y="1255848"/>
                </a:lnTo>
                <a:lnTo>
                  <a:pt x="634588" y="1230408"/>
                </a:lnTo>
                <a:lnTo>
                  <a:pt x="619640" y="1193583"/>
                </a:lnTo>
                <a:lnTo>
                  <a:pt x="614682" y="1144677"/>
                </a:lnTo>
                <a:lnTo>
                  <a:pt x="614682" y="701811"/>
                </a:lnTo>
                <a:lnTo>
                  <a:pt x="919615" y="701811"/>
                </a:lnTo>
                <a:lnTo>
                  <a:pt x="919615" y="331550"/>
                </a:lnTo>
                <a:lnTo>
                  <a:pt x="614682" y="331550"/>
                </a:lnTo>
                <a:lnTo>
                  <a:pt x="614682" y="0"/>
                </a:lnTo>
                <a:close/>
              </a:path>
            </a:pathLst>
          </a:custGeom>
          <a:solidFill>
            <a:srgbClr val="FFFFFF"/>
          </a:solidFill>
        </p:spPr>
        <p:txBody>
          <a:bodyPr wrap="square" lIns="0" tIns="0" rIns="0" bIns="0" rtlCol="0"/>
          <a:lstStyle/>
          <a:p>
            <a:endParaRPr/>
          </a:p>
        </p:txBody>
      </p:sp>
      <p:sp>
        <p:nvSpPr>
          <p:cNvPr id="8" name="object 8"/>
          <p:cNvSpPr/>
          <p:nvPr/>
        </p:nvSpPr>
        <p:spPr>
          <a:xfrm>
            <a:off x="13693323" y="3905372"/>
            <a:ext cx="1321435" cy="1370330"/>
          </a:xfrm>
          <a:custGeom>
            <a:avLst/>
            <a:gdLst/>
            <a:ahLst/>
            <a:cxnLst/>
            <a:rect l="l" t="t" r="r" b="b"/>
            <a:pathLst>
              <a:path w="1321434" h="1370329">
                <a:moveTo>
                  <a:pt x="660670" y="0"/>
                </a:moveTo>
                <a:lnTo>
                  <a:pt x="610545" y="1706"/>
                </a:lnTo>
                <a:lnTo>
                  <a:pt x="610731" y="1706"/>
                </a:lnTo>
                <a:lnTo>
                  <a:pt x="562169" y="6746"/>
                </a:lnTo>
                <a:lnTo>
                  <a:pt x="515103" y="14997"/>
                </a:lnTo>
                <a:lnTo>
                  <a:pt x="469614" y="26340"/>
                </a:lnTo>
                <a:lnTo>
                  <a:pt x="425778" y="40653"/>
                </a:lnTo>
                <a:lnTo>
                  <a:pt x="383672" y="57816"/>
                </a:lnTo>
                <a:lnTo>
                  <a:pt x="343241" y="77784"/>
                </a:lnTo>
                <a:lnTo>
                  <a:pt x="304630" y="100424"/>
                </a:lnTo>
                <a:lnTo>
                  <a:pt x="267939" y="125618"/>
                </a:lnTo>
                <a:lnTo>
                  <a:pt x="233247" y="153254"/>
                </a:lnTo>
                <a:lnTo>
                  <a:pt x="200633" y="183223"/>
                </a:lnTo>
                <a:lnTo>
                  <a:pt x="170176" y="215416"/>
                </a:lnTo>
                <a:lnTo>
                  <a:pt x="141954" y="249722"/>
                </a:lnTo>
                <a:lnTo>
                  <a:pt x="116046" y="286032"/>
                </a:lnTo>
                <a:lnTo>
                  <a:pt x="92530" y="324236"/>
                </a:lnTo>
                <a:lnTo>
                  <a:pt x="71487" y="364225"/>
                </a:lnTo>
                <a:lnTo>
                  <a:pt x="52993" y="405887"/>
                </a:lnTo>
                <a:lnTo>
                  <a:pt x="37129" y="449115"/>
                </a:lnTo>
                <a:lnTo>
                  <a:pt x="23972" y="493797"/>
                </a:lnTo>
                <a:lnTo>
                  <a:pt x="13602" y="539825"/>
                </a:lnTo>
                <a:lnTo>
                  <a:pt x="6098" y="587087"/>
                </a:lnTo>
                <a:lnTo>
                  <a:pt x="1537" y="635475"/>
                </a:lnTo>
                <a:lnTo>
                  <a:pt x="0" y="684879"/>
                </a:lnTo>
                <a:lnTo>
                  <a:pt x="0" y="689717"/>
                </a:lnTo>
                <a:lnTo>
                  <a:pt x="1472" y="738906"/>
                </a:lnTo>
                <a:lnTo>
                  <a:pt x="5951" y="788504"/>
                </a:lnTo>
                <a:lnTo>
                  <a:pt x="13281" y="835665"/>
                </a:lnTo>
                <a:lnTo>
                  <a:pt x="23415" y="881257"/>
                </a:lnTo>
                <a:lnTo>
                  <a:pt x="36280" y="925220"/>
                </a:lnTo>
                <a:lnTo>
                  <a:pt x="51803" y="967491"/>
                </a:lnTo>
                <a:lnTo>
                  <a:pt x="69909" y="1008010"/>
                </a:lnTo>
                <a:lnTo>
                  <a:pt x="90526" y="1046716"/>
                </a:lnTo>
                <a:lnTo>
                  <a:pt x="113579" y="1083549"/>
                </a:lnTo>
                <a:lnTo>
                  <a:pt x="138996" y="1118446"/>
                </a:lnTo>
                <a:lnTo>
                  <a:pt x="166703" y="1151348"/>
                </a:lnTo>
                <a:lnTo>
                  <a:pt x="196626" y="1182194"/>
                </a:lnTo>
                <a:lnTo>
                  <a:pt x="228691" y="1210922"/>
                </a:lnTo>
                <a:lnTo>
                  <a:pt x="262826" y="1237471"/>
                </a:lnTo>
                <a:lnTo>
                  <a:pt x="298957" y="1261781"/>
                </a:lnTo>
                <a:lnTo>
                  <a:pt x="337010" y="1283791"/>
                </a:lnTo>
                <a:lnTo>
                  <a:pt x="376912" y="1303440"/>
                </a:lnTo>
                <a:lnTo>
                  <a:pt x="418588" y="1320666"/>
                </a:lnTo>
                <a:lnTo>
                  <a:pt x="461967" y="1335410"/>
                </a:lnTo>
                <a:lnTo>
                  <a:pt x="506973" y="1347609"/>
                </a:lnTo>
                <a:lnTo>
                  <a:pt x="553535" y="1357204"/>
                </a:lnTo>
                <a:lnTo>
                  <a:pt x="601577" y="1364132"/>
                </a:lnTo>
                <a:lnTo>
                  <a:pt x="651027" y="1368334"/>
                </a:lnTo>
                <a:lnTo>
                  <a:pt x="701811" y="1369748"/>
                </a:lnTo>
                <a:lnTo>
                  <a:pt x="760719" y="1367882"/>
                </a:lnTo>
                <a:lnTo>
                  <a:pt x="816858" y="1362381"/>
                </a:lnTo>
                <a:lnTo>
                  <a:pt x="870293" y="1353390"/>
                </a:lnTo>
                <a:lnTo>
                  <a:pt x="921092" y="1341055"/>
                </a:lnTo>
                <a:lnTo>
                  <a:pt x="969319" y="1325521"/>
                </a:lnTo>
                <a:lnTo>
                  <a:pt x="1015042" y="1306933"/>
                </a:lnTo>
                <a:lnTo>
                  <a:pt x="1058326" y="1285438"/>
                </a:lnTo>
                <a:lnTo>
                  <a:pt x="1099237" y="1261180"/>
                </a:lnTo>
                <a:lnTo>
                  <a:pt x="1137842" y="1234306"/>
                </a:lnTo>
                <a:lnTo>
                  <a:pt x="1174206" y="1204959"/>
                </a:lnTo>
                <a:lnTo>
                  <a:pt x="1208396" y="1173287"/>
                </a:lnTo>
                <a:lnTo>
                  <a:pt x="1240477" y="1139435"/>
                </a:lnTo>
                <a:lnTo>
                  <a:pt x="1270516" y="1103547"/>
                </a:lnTo>
                <a:lnTo>
                  <a:pt x="1177055" y="1026104"/>
                </a:lnTo>
                <a:lnTo>
                  <a:pt x="726009" y="1026104"/>
                </a:lnTo>
                <a:lnTo>
                  <a:pt x="674338" y="1022706"/>
                </a:lnTo>
                <a:lnTo>
                  <a:pt x="626637" y="1012529"/>
                </a:lnTo>
                <a:lnTo>
                  <a:pt x="583247" y="995602"/>
                </a:lnTo>
                <a:lnTo>
                  <a:pt x="544508" y="971954"/>
                </a:lnTo>
                <a:lnTo>
                  <a:pt x="510760" y="941613"/>
                </a:lnTo>
                <a:lnTo>
                  <a:pt x="482343" y="904608"/>
                </a:lnTo>
                <a:lnTo>
                  <a:pt x="459598" y="860967"/>
                </a:lnTo>
                <a:lnTo>
                  <a:pt x="442866" y="810718"/>
                </a:lnTo>
                <a:lnTo>
                  <a:pt x="1318923" y="810718"/>
                </a:lnTo>
                <a:lnTo>
                  <a:pt x="1320220" y="788504"/>
                </a:lnTo>
                <a:lnTo>
                  <a:pt x="1320321" y="786780"/>
                </a:lnTo>
                <a:lnTo>
                  <a:pt x="1321039" y="762615"/>
                </a:lnTo>
                <a:lnTo>
                  <a:pt x="1321293" y="739834"/>
                </a:lnTo>
                <a:lnTo>
                  <a:pt x="1321341" y="716334"/>
                </a:lnTo>
                <a:lnTo>
                  <a:pt x="1320255" y="668533"/>
                </a:lnTo>
                <a:lnTo>
                  <a:pt x="1316985" y="621408"/>
                </a:lnTo>
                <a:lnTo>
                  <a:pt x="1311620" y="575971"/>
                </a:lnTo>
                <a:lnTo>
                  <a:pt x="435599" y="575971"/>
                </a:lnTo>
                <a:lnTo>
                  <a:pt x="447361" y="524787"/>
                </a:lnTo>
                <a:lnTo>
                  <a:pt x="464341" y="478679"/>
                </a:lnTo>
                <a:lnTo>
                  <a:pt x="486312" y="438185"/>
                </a:lnTo>
                <a:lnTo>
                  <a:pt x="513047" y="403846"/>
                </a:lnTo>
                <a:lnTo>
                  <a:pt x="544318" y="376199"/>
                </a:lnTo>
                <a:lnTo>
                  <a:pt x="579901" y="355784"/>
                </a:lnTo>
                <a:lnTo>
                  <a:pt x="619567" y="343140"/>
                </a:lnTo>
                <a:lnTo>
                  <a:pt x="663089" y="338806"/>
                </a:lnTo>
                <a:lnTo>
                  <a:pt x="1240497" y="338806"/>
                </a:lnTo>
                <a:lnTo>
                  <a:pt x="1231626" y="320587"/>
                </a:lnTo>
                <a:lnTo>
                  <a:pt x="1210319" y="283212"/>
                </a:lnTo>
                <a:lnTo>
                  <a:pt x="1186687" y="247601"/>
                </a:lnTo>
                <a:lnTo>
                  <a:pt x="1160713" y="213873"/>
                </a:lnTo>
                <a:lnTo>
                  <a:pt x="1132382" y="182148"/>
                </a:lnTo>
                <a:lnTo>
                  <a:pt x="1101678" y="152549"/>
                </a:lnTo>
                <a:lnTo>
                  <a:pt x="1068586" y="125195"/>
                </a:lnTo>
                <a:lnTo>
                  <a:pt x="1033090" y="100208"/>
                </a:lnTo>
                <a:lnTo>
                  <a:pt x="995300" y="77784"/>
                </a:lnTo>
                <a:lnTo>
                  <a:pt x="954821" y="57816"/>
                </a:lnTo>
                <a:lnTo>
                  <a:pt x="912016" y="40653"/>
                </a:lnTo>
                <a:lnTo>
                  <a:pt x="866745" y="26340"/>
                </a:lnTo>
                <a:lnTo>
                  <a:pt x="818991" y="14997"/>
                </a:lnTo>
                <a:lnTo>
                  <a:pt x="768737" y="6746"/>
                </a:lnTo>
                <a:lnTo>
                  <a:pt x="715969" y="1706"/>
                </a:lnTo>
                <a:lnTo>
                  <a:pt x="660670" y="0"/>
                </a:lnTo>
                <a:close/>
              </a:path>
              <a:path w="1321434" h="1370329">
                <a:moveTo>
                  <a:pt x="1016419" y="892998"/>
                </a:moveTo>
                <a:lnTo>
                  <a:pt x="976328" y="929329"/>
                </a:lnTo>
                <a:lnTo>
                  <a:pt x="936618" y="959605"/>
                </a:lnTo>
                <a:lnTo>
                  <a:pt x="896781" y="983997"/>
                </a:lnTo>
                <a:lnTo>
                  <a:pt x="856309" y="1002673"/>
                </a:lnTo>
                <a:lnTo>
                  <a:pt x="814695" y="1015803"/>
                </a:lnTo>
                <a:lnTo>
                  <a:pt x="771431" y="1023557"/>
                </a:lnTo>
                <a:lnTo>
                  <a:pt x="726009" y="1026104"/>
                </a:lnTo>
                <a:lnTo>
                  <a:pt x="1177055" y="1026104"/>
                </a:lnTo>
                <a:lnTo>
                  <a:pt x="1016419" y="892998"/>
                </a:lnTo>
                <a:close/>
              </a:path>
              <a:path w="1321434" h="1370329">
                <a:moveTo>
                  <a:pt x="1240497" y="338806"/>
                </a:moveTo>
                <a:lnTo>
                  <a:pt x="663089" y="338806"/>
                </a:lnTo>
                <a:lnTo>
                  <a:pt x="709357" y="343140"/>
                </a:lnTo>
                <a:lnTo>
                  <a:pt x="708627" y="343140"/>
                </a:lnTo>
                <a:lnTo>
                  <a:pt x="749339" y="355444"/>
                </a:lnTo>
                <a:lnTo>
                  <a:pt x="785899" y="375562"/>
                </a:lnTo>
                <a:lnTo>
                  <a:pt x="817666" y="402939"/>
                </a:lnTo>
                <a:lnTo>
                  <a:pt x="844328" y="437122"/>
                </a:lnTo>
                <a:lnTo>
                  <a:pt x="865574" y="477658"/>
                </a:lnTo>
                <a:lnTo>
                  <a:pt x="881092" y="524093"/>
                </a:lnTo>
                <a:lnTo>
                  <a:pt x="890569" y="575971"/>
                </a:lnTo>
                <a:lnTo>
                  <a:pt x="1311620" y="575971"/>
                </a:lnTo>
                <a:lnTo>
                  <a:pt x="1303830" y="529666"/>
                </a:lnTo>
                <a:lnTo>
                  <a:pt x="1293914" y="485292"/>
                </a:lnTo>
                <a:lnTo>
                  <a:pt x="1281752" y="442076"/>
                </a:lnTo>
                <a:lnTo>
                  <a:pt x="1267327" y="400139"/>
                </a:lnTo>
                <a:lnTo>
                  <a:pt x="1250623" y="359602"/>
                </a:lnTo>
                <a:lnTo>
                  <a:pt x="1240497" y="338806"/>
                </a:lnTo>
                <a:close/>
              </a:path>
            </a:pathLst>
          </a:custGeom>
          <a:solidFill>
            <a:srgbClr val="FFFFFF"/>
          </a:solidFill>
        </p:spPr>
        <p:txBody>
          <a:bodyPr wrap="square" lIns="0" tIns="0" rIns="0" bIns="0" rtlCol="0"/>
          <a:lstStyle/>
          <a:p>
            <a:endParaRPr/>
          </a:p>
        </p:txBody>
      </p:sp>
      <p:sp>
        <p:nvSpPr>
          <p:cNvPr id="9" name="object 9"/>
          <p:cNvSpPr/>
          <p:nvPr/>
        </p:nvSpPr>
        <p:spPr>
          <a:xfrm>
            <a:off x="9001773" y="5834786"/>
            <a:ext cx="361315" cy="140970"/>
          </a:xfrm>
          <a:custGeom>
            <a:avLst/>
            <a:gdLst/>
            <a:ahLst/>
            <a:cxnLst/>
            <a:rect l="l" t="t" r="r" b="b"/>
            <a:pathLst>
              <a:path w="361315" h="140970">
                <a:moveTo>
                  <a:pt x="361140" y="0"/>
                </a:moveTo>
                <a:lnTo>
                  <a:pt x="0" y="0"/>
                </a:lnTo>
                <a:lnTo>
                  <a:pt x="6450" y="37397"/>
                </a:lnTo>
                <a:lnTo>
                  <a:pt x="24653" y="71002"/>
                </a:lnTo>
                <a:lnTo>
                  <a:pt x="52888" y="99473"/>
                </a:lnTo>
                <a:lnTo>
                  <a:pt x="89433" y="121470"/>
                </a:lnTo>
                <a:lnTo>
                  <a:pt x="132568" y="135651"/>
                </a:lnTo>
                <a:lnTo>
                  <a:pt x="180570" y="140676"/>
                </a:lnTo>
                <a:lnTo>
                  <a:pt x="228572" y="135651"/>
                </a:lnTo>
                <a:lnTo>
                  <a:pt x="271707" y="121470"/>
                </a:lnTo>
                <a:lnTo>
                  <a:pt x="308252" y="99473"/>
                </a:lnTo>
                <a:lnTo>
                  <a:pt x="336487" y="71002"/>
                </a:lnTo>
                <a:lnTo>
                  <a:pt x="354690" y="37397"/>
                </a:lnTo>
                <a:lnTo>
                  <a:pt x="361140" y="0"/>
                </a:lnTo>
                <a:close/>
              </a:path>
            </a:pathLst>
          </a:custGeom>
          <a:solidFill>
            <a:srgbClr val="8DBFE7"/>
          </a:solidFill>
        </p:spPr>
        <p:txBody>
          <a:bodyPr wrap="square" lIns="0" tIns="0" rIns="0" bIns="0" rtlCol="0"/>
          <a:lstStyle/>
          <a:p>
            <a:endParaRPr/>
          </a:p>
        </p:txBody>
      </p:sp>
      <p:sp>
        <p:nvSpPr>
          <p:cNvPr id="10" name="object 10"/>
          <p:cNvSpPr/>
          <p:nvPr/>
        </p:nvSpPr>
        <p:spPr>
          <a:xfrm>
            <a:off x="8458755" y="3905375"/>
            <a:ext cx="1447800" cy="1436370"/>
          </a:xfrm>
          <a:custGeom>
            <a:avLst/>
            <a:gdLst/>
            <a:ahLst/>
            <a:cxnLst/>
            <a:rect l="l" t="t" r="r" b="b"/>
            <a:pathLst>
              <a:path w="1447800" h="1436370">
                <a:moveTo>
                  <a:pt x="726009" y="0"/>
                </a:moveTo>
                <a:lnTo>
                  <a:pt x="673992" y="1607"/>
                </a:lnTo>
                <a:lnTo>
                  <a:pt x="623266" y="6358"/>
                </a:lnTo>
                <a:lnTo>
                  <a:pt x="573915" y="14141"/>
                </a:lnTo>
                <a:lnTo>
                  <a:pt x="526020" y="24849"/>
                </a:lnTo>
                <a:lnTo>
                  <a:pt x="479662" y="38372"/>
                </a:lnTo>
                <a:lnTo>
                  <a:pt x="434924" y="54601"/>
                </a:lnTo>
                <a:lnTo>
                  <a:pt x="391887" y="73426"/>
                </a:lnTo>
                <a:lnTo>
                  <a:pt x="350635" y="94738"/>
                </a:lnTo>
                <a:lnTo>
                  <a:pt x="311247" y="118428"/>
                </a:lnTo>
                <a:lnTo>
                  <a:pt x="273807" y="144388"/>
                </a:lnTo>
                <a:lnTo>
                  <a:pt x="238396" y="172506"/>
                </a:lnTo>
                <a:lnTo>
                  <a:pt x="205097" y="202675"/>
                </a:lnTo>
                <a:lnTo>
                  <a:pt x="173990" y="234785"/>
                </a:lnTo>
                <a:lnTo>
                  <a:pt x="145159" y="268727"/>
                </a:lnTo>
                <a:lnTo>
                  <a:pt x="118685" y="304392"/>
                </a:lnTo>
                <a:lnTo>
                  <a:pt x="94649" y="341670"/>
                </a:lnTo>
                <a:lnTo>
                  <a:pt x="73135" y="380452"/>
                </a:lnTo>
                <a:lnTo>
                  <a:pt x="54223" y="420629"/>
                </a:lnTo>
                <a:lnTo>
                  <a:pt x="37996" y="462092"/>
                </a:lnTo>
                <a:lnTo>
                  <a:pt x="24536" y="504731"/>
                </a:lnTo>
                <a:lnTo>
                  <a:pt x="14046" y="547934"/>
                </a:lnTo>
                <a:lnTo>
                  <a:pt x="6290" y="592830"/>
                </a:lnTo>
                <a:lnTo>
                  <a:pt x="6243" y="593102"/>
                </a:lnTo>
                <a:lnTo>
                  <a:pt x="1659" y="637789"/>
                </a:lnTo>
                <a:lnTo>
                  <a:pt x="1574" y="638616"/>
                </a:lnTo>
                <a:lnTo>
                  <a:pt x="0" y="684869"/>
                </a:lnTo>
                <a:lnTo>
                  <a:pt x="0" y="689717"/>
                </a:lnTo>
                <a:lnTo>
                  <a:pt x="1509" y="731948"/>
                </a:lnTo>
                <a:lnTo>
                  <a:pt x="1577" y="733846"/>
                </a:lnTo>
                <a:lnTo>
                  <a:pt x="1656" y="736070"/>
                </a:lnTo>
                <a:lnTo>
                  <a:pt x="6924" y="786589"/>
                </a:lnTo>
                <a:lnTo>
                  <a:pt x="15437" y="833571"/>
                </a:lnTo>
                <a:lnTo>
                  <a:pt x="27188" y="879419"/>
                </a:lnTo>
                <a:lnTo>
                  <a:pt x="42083" y="924007"/>
                </a:lnTo>
                <a:lnTo>
                  <a:pt x="60026" y="967212"/>
                </a:lnTo>
                <a:lnTo>
                  <a:pt x="80920" y="1008909"/>
                </a:lnTo>
                <a:lnTo>
                  <a:pt x="104670" y="1048974"/>
                </a:lnTo>
                <a:lnTo>
                  <a:pt x="131181" y="1087283"/>
                </a:lnTo>
                <a:lnTo>
                  <a:pt x="160356" y="1123711"/>
                </a:lnTo>
                <a:lnTo>
                  <a:pt x="192100" y="1158133"/>
                </a:lnTo>
                <a:lnTo>
                  <a:pt x="226317" y="1190427"/>
                </a:lnTo>
                <a:lnTo>
                  <a:pt x="262912" y="1220467"/>
                </a:lnTo>
                <a:lnTo>
                  <a:pt x="301788" y="1248129"/>
                </a:lnTo>
                <a:lnTo>
                  <a:pt x="342850" y="1273288"/>
                </a:lnTo>
                <a:lnTo>
                  <a:pt x="386002" y="1295821"/>
                </a:lnTo>
                <a:lnTo>
                  <a:pt x="431149" y="1315603"/>
                </a:lnTo>
                <a:lnTo>
                  <a:pt x="473828" y="1436259"/>
                </a:lnTo>
                <a:lnTo>
                  <a:pt x="969049" y="1436259"/>
                </a:lnTo>
                <a:lnTo>
                  <a:pt x="1011725" y="1315603"/>
                </a:lnTo>
                <a:lnTo>
                  <a:pt x="1011833" y="1315300"/>
                </a:lnTo>
                <a:lnTo>
                  <a:pt x="1057386" y="1295303"/>
                </a:lnTo>
                <a:lnTo>
                  <a:pt x="1100934" y="1272521"/>
                </a:lnTo>
                <a:lnTo>
                  <a:pt x="1142378" y="1247083"/>
                </a:lnTo>
                <a:lnTo>
                  <a:pt x="1181622" y="1219120"/>
                </a:lnTo>
                <a:lnTo>
                  <a:pt x="1218567" y="1188762"/>
                </a:lnTo>
                <a:lnTo>
                  <a:pt x="1253116" y="1156138"/>
                </a:lnTo>
                <a:lnTo>
                  <a:pt x="1285173" y="1121378"/>
                </a:lnTo>
                <a:lnTo>
                  <a:pt x="1314639" y="1084612"/>
                </a:lnTo>
                <a:lnTo>
                  <a:pt x="1341417" y="1045969"/>
                </a:lnTo>
                <a:lnTo>
                  <a:pt x="1365410" y="1005581"/>
                </a:lnTo>
                <a:lnTo>
                  <a:pt x="1378207" y="980116"/>
                </a:lnTo>
                <a:lnTo>
                  <a:pt x="726009" y="980116"/>
                </a:lnTo>
                <a:lnTo>
                  <a:pt x="679651" y="976232"/>
                </a:lnTo>
                <a:lnTo>
                  <a:pt x="679084" y="976232"/>
                </a:lnTo>
                <a:lnTo>
                  <a:pt x="634799" y="964744"/>
                </a:lnTo>
                <a:lnTo>
                  <a:pt x="594386" y="946530"/>
                </a:lnTo>
                <a:lnTo>
                  <a:pt x="557995" y="922189"/>
                </a:lnTo>
                <a:lnTo>
                  <a:pt x="526049" y="892389"/>
                </a:lnTo>
                <a:lnTo>
                  <a:pt x="498967" y="857796"/>
                </a:lnTo>
                <a:lnTo>
                  <a:pt x="477170" y="819080"/>
                </a:lnTo>
                <a:lnTo>
                  <a:pt x="461080" y="776908"/>
                </a:lnTo>
                <a:lnTo>
                  <a:pt x="451118" y="731948"/>
                </a:lnTo>
                <a:lnTo>
                  <a:pt x="447703" y="684869"/>
                </a:lnTo>
                <a:lnTo>
                  <a:pt x="447703" y="680031"/>
                </a:lnTo>
                <a:lnTo>
                  <a:pt x="450843" y="633803"/>
                </a:lnTo>
                <a:lnTo>
                  <a:pt x="460113" y="589425"/>
                </a:lnTo>
                <a:lnTo>
                  <a:pt x="475211" y="547934"/>
                </a:lnTo>
                <a:lnTo>
                  <a:pt x="495871" y="509855"/>
                </a:lnTo>
                <a:lnTo>
                  <a:pt x="521816" y="475842"/>
                </a:lnTo>
                <a:lnTo>
                  <a:pt x="552771" y="446549"/>
                </a:lnTo>
                <a:lnTo>
                  <a:pt x="588460" y="422627"/>
                </a:lnTo>
                <a:lnTo>
                  <a:pt x="628607" y="404732"/>
                </a:lnTo>
                <a:lnTo>
                  <a:pt x="672658" y="393586"/>
                </a:lnTo>
                <a:lnTo>
                  <a:pt x="672065" y="393586"/>
                </a:lnTo>
                <a:lnTo>
                  <a:pt x="721171" y="389632"/>
                </a:lnTo>
                <a:lnTo>
                  <a:pt x="1380721" y="389632"/>
                </a:lnTo>
                <a:lnTo>
                  <a:pt x="1374601" y="376609"/>
                </a:lnTo>
                <a:lnTo>
                  <a:pt x="1353245" y="338087"/>
                </a:lnTo>
                <a:lnTo>
                  <a:pt x="1329385" y="301085"/>
                </a:lnTo>
                <a:lnTo>
                  <a:pt x="1303103" y="265709"/>
                </a:lnTo>
                <a:lnTo>
                  <a:pt x="1274478" y="232065"/>
                </a:lnTo>
                <a:lnTo>
                  <a:pt x="1243591" y="200256"/>
                </a:lnTo>
                <a:lnTo>
                  <a:pt x="1210524" y="170389"/>
                </a:lnTo>
                <a:lnTo>
                  <a:pt x="1175358" y="142568"/>
                </a:lnTo>
                <a:lnTo>
                  <a:pt x="1138172" y="116898"/>
                </a:lnTo>
                <a:lnTo>
                  <a:pt x="1099049" y="93484"/>
                </a:lnTo>
                <a:lnTo>
                  <a:pt x="1058069" y="72431"/>
                </a:lnTo>
                <a:lnTo>
                  <a:pt x="1015313" y="53845"/>
                </a:lnTo>
                <a:lnTo>
                  <a:pt x="970862" y="37830"/>
                </a:lnTo>
                <a:lnTo>
                  <a:pt x="924796" y="24491"/>
                </a:lnTo>
                <a:lnTo>
                  <a:pt x="877197" y="13933"/>
                </a:lnTo>
                <a:lnTo>
                  <a:pt x="828754" y="6358"/>
                </a:lnTo>
                <a:lnTo>
                  <a:pt x="829171" y="6358"/>
                </a:lnTo>
                <a:lnTo>
                  <a:pt x="777987" y="1607"/>
                </a:lnTo>
                <a:lnTo>
                  <a:pt x="778523" y="1607"/>
                </a:lnTo>
                <a:lnTo>
                  <a:pt x="726009" y="0"/>
                </a:lnTo>
                <a:close/>
              </a:path>
              <a:path w="1447800" h="1436370">
                <a:moveTo>
                  <a:pt x="1380721" y="389632"/>
                </a:moveTo>
                <a:lnTo>
                  <a:pt x="721171" y="389632"/>
                </a:lnTo>
                <a:lnTo>
                  <a:pt x="768364" y="393586"/>
                </a:lnTo>
                <a:lnTo>
                  <a:pt x="812376" y="405003"/>
                </a:lnTo>
                <a:lnTo>
                  <a:pt x="852787" y="423215"/>
                </a:lnTo>
                <a:lnTo>
                  <a:pt x="889176" y="447555"/>
                </a:lnTo>
                <a:lnTo>
                  <a:pt x="921122" y="477354"/>
                </a:lnTo>
                <a:lnTo>
                  <a:pt x="948203" y="511945"/>
                </a:lnTo>
                <a:lnTo>
                  <a:pt x="969999" y="550660"/>
                </a:lnTo>
                <a:lnTo>
                  <a:pt x="986089" y="592830"/>
                </a:lnTo>
                <a:lnTo>
                  <a:pt x="996052" y="637789"/>
                </a:lnTo>
                <a:lnTo>
                  <a:pt x="999466" y="684869"/>
                </a:lnTo>
                <a:lnTo>
                  <a:pt x="999466" y="689717"/>
                </a:lnTo>
                <a:lnTo>
                  <a:pt x="996318" y="736070"/>
                </a:lnTo>
                <a:lnTo>
                  <a:pt x="987057" y="780319"/>
                </a:lnTo>
                <a:lnTo>
                  <a:pt x="971959" y="821810"/>
                </a:lnTo>
                <a:lnTo>
                  <a:pt x="951299" y="859888"/>
                </a:lnTo>
                <a:lnTo>
                  <a:pt x="925355" y="893902"/>
                </a:lnTo>
                <a:lnTo>
                  <a:pt x="894401" y="923196"/>
                </a:lnTo>
                <a:lnTo>
                  <a:pt x="858713" y="947118"/>
                </a:lnTo>
                <a:lnTo>
                  <a:pt x="818568" y="965015"/>
                </a:lnTo>
                <a:lnTo>
                  <a:pt x="774242" y="976232"/>
                </a:lnTo>
                <a:lnTo>
                  <a:pt x="726009" y="980116"/>
                </a:lnTo>
                <a:lnTo>
                  <a:pt x="1378207" y="980116"/>
                </a:lnTo>
                <a:lnTo>
                  <a:pt x="1404649" y="920083"/>
                </a:lnTo>
                <a:lnTo>
                  <a:pt x="1419700" y="875235"/>
                </a:lnTo>
                <a:lnTo>
                  <a:pt x="1431577" y="829159"/>
                </a:lnTo>
                <a:lnTo>
                  <a:pt x="1440181" y="781986"/>
                </a:lnTo>
                <a:lnTo>
                  <a:pt x="1445414" y="733846"/>
                </a:lnTo>
                <a:lnTo>
                  <a:pt x="1447181" y="684869"/>
                </a:lnTo>
                <a:lnTo>
                  <a:pt x="1447181" y="680031"/>
                </a:lnTo>
                <a:lnTo>
                  <a:pt x="1445618" y="633803"/>
                </a:lnTo>
                <a:lnTo>
                  <a:pt x="1441095" y="589425"/>
                </a:lnTo>
                <a:lnTo>
                  <a:pt x="1440986" y="588360"/>
                </a:lnTo>
                <a:lnTo>
                  <a:pt x="1433364" y="543808"/>
                </a:lnTo>
                <a:lnTo>
                  <a:pt x="1422834" y="500252"/>
                </a:lnTo>
                <a:lnTo>
                  <a:pt x="1409476" y="457797"/>
                </a:lnTo>
                <a:lnTo>
                  <a:pt x="1393371" y="416548"/>
                </a:lnTo>
                <a:lnTo>
                  <a:pt x="1380721" y="389632"/>
                </a:lnTo>
                <a:close/>
              </a:path>
            </a:pathLst>
          </a:custGeom>
          <a:solidFill>
            <a:srgbClr val="8DBFE7"/>
          </a:solidFill>
        </p:spPr>
        <p:txBody>
          <a:bodyPr wrap="square" lIns="0" tIns="0" rIns="0" bIns="0" rtlCol="0"/>
          <a:lstStyle/>
          <a:p>
            <a:endParaRPr/>
          </a:p>
        </p:txBody>
      </p:sp>
      <p:sp>
        <p:nvSpPr>
          <p:cNvPr id="11" name="object 11"/>
          <p:cNvSpPr/>
          <p:nvPr/>
        </p:nvSpPr>
        <p:spPr>
          <a:xfrm>
            <a:off x="8932863" y="5414016"/>
            <a:ext cx="492759" cy="357505"/>
          </a:xfrm>
          <a:custGeom>
            <a:avLst/>
            <a:gdLst/>
            <a:ahLst/>
            <a:cxnLst/>
            <a:rect l="l" t="t" r="r" b="b"/>
            <a:pathLst>
              <a:path w="492759" h="357504">
                <a:moveTo>
                  <a:pt x="489699" y="60782"/>
                </a:moveTo>
                <a:lnTo>
                  <a:pt x="479501" y="0"/>
                </a:lnTo>
                <a:lnTo>
                  <a:pt x="10198" y="0"/>
                </a:lnTo>
                <a:lnTo>
                  <a:pt x="10198" y="62484"/>
                </a:lnTo>
                <a:lnTo>
                  <a:pt x="293306" y="62484"/>
                </a:lnTo>
                <a:lnTo>
                  <a:pt x="0" y="163741"/>
                </a:lnTo>
                <a:lnTo>
                  <a:pt x="20396" y="222808"/>
                </a:lnTo>
                <a:lnTo>
                  <a:pt x="489699" y="60782"/>
                </a:lnTo>
                <a:close/>
              </a:path>
              <a:path w="492759" h="357504">
                <a:moveTo>
                  <a:pt x="492175" y="193459"/>
                </a:moveTo>
                <a:lnTo>
                  <a:pt x="471779" y="134404"/>
                </a:lnTo>
                <a:lnTo>
                  <a:pt x="2476" y="296430"/>
                </a:lnTo>
                <a:lnTo>
                  <a:pt x="12674" y="357200"/>
                </a:lnTo>
                <a:lnTo>
                  <a:pt x="481977" y="357200"/>
                </a:lnTo>
                <a:lnTo>
                  <a:pt x="481977" y="294716"/>
                </a:lnTo>
                <a:lnTo>
                  <a:pt x="198869" y="294716"/>
                </a:lnTo>
                <a:lnTo>
                  <a:pt x="492175" y="193459"/>
                </a:lnTo>
                <a:close/>
              </a:path>
            </a:pathLst>
          </a:custGeom>
          <a:solidFill>
            <a:srgbClr val="8DBFE7"/>
          </a:solidFill>
        </p:spPr>
        <p:txBody>
          <a:bodyPr wrap="square" lIns="0" tIns="0" rIns="0" bIns="0" rtlCol="0"/>
          <a:lstStyle/>
          <a:p>
            <a:endParaRPr/>
          </a:p>
        </p:txBody>
      </p:sp>
      <p:grpSp>
        <p:nvGrpSpPr>
          <p:cNvPr id="13" name="object 13"/>
          <p:cNvGrpSpPr/>
          <p:nvPr/>
        </p:nvGrpSpPr>
        <p:grpSpPr>
          <a:xfrm>
            <a:off x="0" y="0"/>
            <a:ext cx="2312035" cy="2731135"/>
            <a:chOff x="0" y="0"/>
            <a:chExt cx="2312035" cy="2731135"/>
          </a:xfrm>
        </p:grpSpPr>
        <p:sp>
          <p:nvSpPr>
            <p:cNvPr id="14" name="object 14"/>
            <p:cNvSpPr/>
            <p:nvPr/>
          </p:nvSpPr>
          <p:spPr>
            <a:xfrm>
              <a:off x="0" y="0"/>
              <a:ext cx="1639570" cy="1590675"/>
            </a:xfrm>
            <a:custGeom>
              <a:avLst/>
              <a:gdLst/>
              <a:ahLst/>
              <a:cxnLst/>
              <a:rect l="l" t="t" r="r" b="b"/>
              <a:pathLst>
                <a:path w="1639570" h="1590675">
                  <a:moveTo>
                    <a:pt x="1639332" y="0"/>
                  </a:moveTo>
                  <a:lnTo>
                    <a:pt x="0" y="0"/>
                  </a:lnTo>
                  <a:lnTo>
                    <a:pt x="0" y="1590171"/>
                  </a:lnTo>
                  <a:lnTo>
                    <a:pt x="1639332" y="1590171"/>
                  </a:lnTo>
                  <a:lnTo>
                    <a:pt x="1639332" y="0"/>
                  </a:lnTo>
                  <a:close/>
                </a:path>
              </a:pathLst>
            </a:custGeom>
            <a:solidFill>
              <a:srgbClr val="FFFFFF"/>
            </a:solidFill>
          </p:spPr>
          <p:txBody>
            <a:bodyPr wrap="square" lIns="0" tIns="0" rIns="0" bIns="0" rtlCol="0"/>
            <a:lstStyle/>
            <a:p>
              <a:endParaRPr/>
            </a:p>
          </p:txBody>
        </p:sp>
        <p:sp>
          <p:nvSpPr>
            <p:cNvPr id="15" name="object 15"/>
            <p:cNvSpPr/>
            <p:nvPr/>
          </p:nvSpPr>
          <p:spPr>
            <a:xfrm>
              <a:off x="826617" y="895825"/>
              <a:ext cx="1485900" cy="1440180"/>
            </a:xfrm>
            <a:custGeom>
              <a:avLst/>
              <a:gdLst/>
              <a:ahLst/>
              <a:cxnLst/>
              <a:rect l="l" t="t" r="r" b="b"/>
              <a:pathLst>
                <a:path w="1485900" h="1440180">
                  <a:moveTo>
                    <a:pt x="1485328" y="13055"/>
                  </a:moveTo>
                  <a:lnTo>
                    <a:pt x="1471688" y="13055"/>
                  </a:lnTo>
                  <a:lnTo>
                    <a:pt x="1471688" y="1427391"/>
                  </a:lnTo>
                  <a:lnTo>
                    <a:pt x="1485328" y="1427391"/>
                  </a:lnTo>
                  <a:lnTo>
                    <a:pt x="1485328" y="13055"/>
                  </a:lnTo>
                  <a:close/>
                </a:path>
                <a:path w="1485900" h="1440180">
                  <a:moveTo>
                    <a:pt x="1485328" y="0"/>
                  </a:moveTo>
                  <a:lnTo>
                    <a:pt x="0" y="0"/>
                  </a:lnTo>
                  <a:lnTo>
                    <a:pt x="0" y="12700"/>
                  </a:lnTo>
                  <a:lnTo>
                    <a:pt x="0" y="1427480"/>
                  </a:lnTo>
                  <a:lnTo>
                    <a:pt x="0" y="1440180"/>
                  </a:lnTo>
                  <a:lnTo>
                    <a:pt x="1485328" y="1440180"/>
                  </a:lnTo>
                  <a:lnTo>
                    <a:pt x="1485328" y="1427480"/>
                  </a:lnTo>
                  <a:lnTo>
                    <a:pt x="13627" y="1427480"/>
                  </a:lnTo>
                  <a:lnTo>
                    <a:pt x="13627" y="12700"/>
                  </a:lnTo>
                  <a:lnTo>
                    <a:pt x="1485328" y="12700"/>
                  </a:lnTo>
                  <a:lnTo>
                    <a:pt x="1485328" y="0"/>
                  </a:lnTo>
                  <a:close/>
                </a:path>
              </a:pathLst>
            </a:custGeom>
            <a:solidFill>
              <a:srgbClr val="0077C6"/>
            </a:solidFill>
          </p:spPr>
          <p:txBody>
            <a:bodyPr wrap="square" lIns="0" tIns="0" rIns="0" bIns="0" rtlCol="0"/>
            <a:lstStyle/>
            <a:p>
              <a:endParaRPr/>
            </a:p>
          </p:txBody>
        </p:sp>
        <p:sp>
          <p:nvSpPr>
            <p:cNvPr id="16" name="object 16"/>
            <p:cNvSpPr/>
            <p:nvPr/>
          </p:nvSpPr>
          <p:spPr>
            <a:xfrm>
              <a:off x="421495" y="2336431"/>
              <a:ext cx="407034" cy="394335"/>
            </a:xfrm>
            <a:custGeom>
              <a:avLst/>
              <a:gdLst/>
              <a:ahLst/>
              <a:cxnLst/>
              <a:rect l="l" t="t" r="r" b="b"/>
              <a:pathLst>
                <a:path w="407034" h="394335">
                  <a:moveTo>
                    <a:pt x="406511" y="0"/>
                  </a:moveTo>
                  <a:lnTo>
                    <a:pt x="0" y="0"/>
                  </a:lnTo>
                  <a:lnTo>
                    <a:pt x="0" y="394323"/>
                  </a:lnTo>
                  <a:lnTo>
                    <a:pt x="406511" y="394323"/>
                  </a:lnTo>
                  <a:lnTo>
                    <a:pt x="406511" y="0"/>
                  </a:lnTo>
                  <a:close/>
                </a:path>
              </a:pathLst>
            </a:custGeom>
            <a:solidFill>
              <a:srgbClr val="8DBFE7"/>
            </a:solidFill>
          </p:spPr>
          <p:txBody>
            <a:bodyPr wrap="square" lIns="0" tIns="0" rIns="0" bIns="0" rtlCol="0"/>
            <a:lstStyle/>
            <a:p>
              <a:endParaRPr/>
            </a:p>
          </p:txBody>
        </p:sp>
      </p:grpSp>
      <p:grpSp>
        <p:nvGrpSpPr>
          <p:cNvPr id="17" name="object 17"/>
          <p:cNvGrpSpPr/>
          <p:nvPr/>
        </p:nvGrpSpPr>
        <p:grpSpPr>
          <a:xfrm>
            <a:off x="17792149" y="8471888"/>
            <a:ext cx="2312035" cy="2837180"/>
            <a:chOff x="17792149" y="8471888"/>
            <a:chExt cx="2312035" cy="2837180"/>
          </a:xfrm>
        </p:grpSpPr>
        <p:sp>
          <p:nvSpPr>
            <p:cNvPr id="18" name="object 18"/>
            <p:cNvSpPr/>
            <p:nvPr/>
          </p:nvSpPr>
          <p:spPr>
            <a:xfrm>
              <a:off x="18464767" y="9656700"/>
              <a:ext cx="1639570" cy="1652270"/>
            </a:xfrm>
            <a:custGeom>
              <a:avLst/>
              <a:gdLst/>
              <a:ahLst/>
              <a:cxnLst/>
              <a:rect l="l" t="t" r="r" b="b"/>
              <a:pathLst>
                <a:path w="1639569" h="1652270">
                  <a:moveTo>
                    <a:pt x="1639321" y="0"/>
                  </a:moveTo>
                  <a:lnTo>
                    <a:pt x="0" y="0"/>
                  </a:lnTo>
                  <a:lnTo>
                    <a:pt x="0" y="1651855"/>
                  </a:lnTo>
                  <a:lnTo>
                    <a:pt x="1639321" y="1651855"/>
                  </a:lnTo>
                  <a:lnTo>
                    <a:pt x="1639321" y="0"/>
                  </a:lnTo>
                  <a:close/>
                </a:path>
              </a:pathLst>
            </a:custGeom>
            <a:solidFill>
              <a:srgbClr val="FFFFFF"/>
            </a:solidFill>
          </p:spPr>
          <p:txBody>
            <a:bodyPr wrap="square" lIns="0" tIns="0" rIns="0" bIns="0" rtlCol="0"/>
            <a:lstStyle/>
            <a:p>
              <a:endParaRPr/>
            </a:p>
          </p:txBody>
        </p:sp>
        <p:sp>
          <p:nvSpPr>
            <p:cNvPr id="19" name="object 19"/>
            <p:cNvSpPr/>
            <p:nvPr/>
          </p:nvSpPr>
          <p:spPr>
            <a:xfrm>
              <a:off x="17792142" y="8881585"/>
              <a:ext cx="1485900" cy="1496060"/>
            </a:xfrm>
            <a:custGeom>
              <a:avLst/>
              <a:gdLst/>
              <a:ahLst/>
              <a:cxnLst/>
              <a:rect l="l" t="t" r="r" b="b"/>
              <a:pathLst>
                <a:path w="1485900" h="1496059">
                  <a:moveTo>
                    <a:pt x="1485328" y="0"/>
                  </a:moveTo>
                  <a:lnTo>
                    <a:pt x="0" y="0"/>
                  </a:lnTo>
                  <a:lnTo>
                    <a:pt x="0" y="13970"/>
                  </a:lnTo>
                  <a:lnTo>
                    <a:pt x="0" y="1483360"/>
                  </a:lnTo>
                  <a:lnTo>
                    <a:pt x="0" y="1496060"/>
                  </a:lnTo>
                  <a:lnTo>
                    <a:pt x="1485328" y="1496060"/>
                  </a:lnTo>
                  <a:lnTo>
                    <a:pt x="1485328" y="1483360"/>
                  </a:lnTo>
                  <a:lnTo>
                    <a:pt x="13639" y="1483360"/>
                  </a:lnTo>
                  <a:lnTo>
                    <a:pt x="13639" y="13970"/>
                  </a:lnTo>
                  <a:lnTo>
                    <a:pt x="1471701" y="13970"/>
                  </a:lnTo>
                  <a:lnTo>
                    <a:pt x="1471701" y="1482852"/>
                  </a:lnTo>
                  <a:lnTo>
                    <a:pt x="1485328" y="1482852"/>
                  </a:lnTo>
                  <a:lnTo>
                    <a:pt x="1485328" y="13970"/>
                  </a:lnTo>
                  <a:lnTo>
                    <a:pt x="1485328" y="13652"/>
                  </a:lnTo>
                  <a:lnTo>
                    <a:pt x="1485328" y="0"/>
                  </a:lnTo>
                  <a:close/>
                </a:path>
              </a:pathLst>
            </a:custGeom>
            <a:solidFill>
              <a:srgbClr val="0077C6"/>
            </a:solidFill>
          </p:spPr>
          <p:txBody>
            <a:bodyPr wrap="square" lIns="0" tIns="0" rIns="0" bIns="0" rtlCol="0"/>
            <a:lstStyle/>
            <a:p>
              <a:endParaRPr/>
            </a:p>
          </p:txBody>
        </p:sp>
        <p:sp>
          <p:nvSpPr>
            <p:cNvPr id="20" name="object 20"/>
            <p:cNvSpPr/>
            <p:nvPr/>
          </p:nvSpPr>
          <p:spPr>
            <a:xfrm>
              <a:off x="19276093" y="8471888"/>
              <a:ext cx="407034" cy="410209"/>
            </a:xfrm>
            <a:custGeom>
              <a:avLst/>
              <a:gdLst/>
              <a:ahLst/>
              <a:cxnLst/>
              <a:rect l="l" t="t" r="r" b="b"/>
              <a:pathLst>
                <a:path w="407034" h="410209">
                  <a:moveTo>
                    <a:pt x="406511" y="0"/>
                  </a:moveTo>
                  <a:lnTo>
                    <a:pt x="0" y="0"/>
                  </a:lnTo>
                  <a:lnTo>
                    <a:pt x="0" y="409610"/>
                  </a:lnTo>
                  <a:lnTo>
                    <a:pt x="406511" y="409610"/>
                  </a:lnTo>
                  <a:lnTo>
                    <a:pt x="406511" y="0"/>
                  </a:lnTo>
                  <a:close/>
                </a:path>
              </a:pathLst>
            </a:custGeom>
            <a:solidFill>
              <a:srgbClr val="8DBFE7"/>
            </a:solidFill>
          </p:spPr>
          <p:txBody>
            <a:bodyPr wrap="square" lIns="0" tIns="0" rIns="0" bIns="0" rtlCol="0"/>
            <a:lstStyle/>
            <a:p>
              <a:endParaRPr/>
            </a:p>
          </p:txBody>
        </p:sp>
      </p:grpSp>
      <p:sp>
        <p:nvSpPr>
          <p:cNvPr id="22" name="Title 21">
            <a:extLst>
              <a:ext uri="{FF2B5EF4-FFF2-40B4-BE49-F238E27FC236}">
                <a16:creationId xmlns:a16="http://schemas.microsoft.com/office/drawing/2014/main" id="{E7B90380-51F5-82B4-56F9-5582C01CF4F0}"/>
              </a:ext>
            </a:extLst>
          </p:cNvPr>
          <p:cNvSpPr>
            <a:spLocks noGrp="1"/>
          </p:cNvSpPr>
          <p:nvPr>
            <p:ph type="title"/>
          </p:nvPr>
        </p:nvSpPr>
        <p:spPr/>
        <p:txBody>
          <a:bodyPr/>
          <a:lstStyle/>
          <a:p>
            <a:endParaRPr lang="en-US"/>
          </a:p>
        </p:txBody>
      </p:sp>
      <p:sp>
        <p:nvSpPr>
          <p:cNvPr id="24" name="object 15">
            <a:extLst>
              <a:ext uri="{FF2B5EF4-FFF2-40B4-BE49-F238E27FC236}">
                <a16:creationId xmlns:a16="http://schemas.microsoft.com/office/drawing/2014/main" id="{D7AB37A4-A438-C51D-3CB6-3E573436A8AA}"/>
              </a:ext>
            </a:extLst>
          </p:cNvPr>
          <p:cNvSpPr txBox="1">
            <a:spLocks/>
          </p:cNvSpPr>
          <p:nvPr/>
        </p:nvSpPr>
        <p:spPr>
          <a:xfrm>
            <a:off x="4835738" y="3641532"/>
            <a:ext cx="14008626" cy="3202727"/>
          </a:xfrm>
          <a:prstGeom prst="rect">
            <a:avLst/>
          </a:prstGeom>
        </p:spPr>
        <p:txBody>
          <a:bodyPr vert="horz" wrap="square" lIns="0" tIns="1708713" rIns="0" bIns="0" rtlCol="0" anchor="t">
            <a:spAutoFit/>
          </a:bodyPr>
          <a:lstStyle>
            <a:lvl1pPr>
              <a:defRPr sz="7400" b="0" i="0">
                <a:solidFill>
                  <a:srgbClr val="0D1746"/>
                </a:solidFill>
                <a:latin typeface="Arial Black"/>
                <a:ea typeface="+mj-ea"/>
                <a:cs typeface="Arial Black"/>
              </a:defRPr>
            </a:lvl1pPr>
          </a:lstStyle>
          <a:p>
            <a:pPr marL="6917055">
              <a:spcBef>
                <a:spcPts val="110"/>
              </a:spcBef>
            </a:pPr>
            <a:r>
              <a:rPr lang="en-US" sz="9600" dirty="0">
                <a:solidFill>
                  <a:srgbClr val="FFFFFF"/>
                </a:solidFill>
              </a:rPr>
              <a:t>2025</a:t>
            </a:r>
            <a:endParaRPr lang="en-US" sz="9600">
              <a:solidFill>
                <a:srgbClr val="FFFFFF"/>
              </a:solidFill>
            </a:endParaRPr>
          </a:p>
        </p:txBody>
      </p:sp>
    </p:spTree>
    <p:extLst>
      <p:ext uri="{BB962C8B-B14F-4D97-AF65-F5344CB8AC3E}">
        <p14:creationId xmlns:p14="http://schemas.microsoft.com/office/powerpoint/2010/main" val="3010912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S_SHAPE_LOCK" val="TRUE"/>
</p:tagLst>
</file>

<file path=ppt/tags/tag2.xml><?xml version="1.0" encoding="utf-8"?>
<p:tagLst xmlns:a="http://schemas.openxmlformats.org/drawingml/2006/main" xmlns:r="http://schemas.openxmlformats.org/officeDocument/2006/relationships" xmlns:p="http://schemas.openxmlformats.org/presentationml/2006/main">
  <p:tag name="BS_SHAPE_LOCK" val="TRUE"/>
</p:tagLst>
</file>

<file path=ppt/tags/tag3.xml><?xml version="1.0" encoding="utf-8"?>
<p:tagLst xmlns:a="http://schemas.openxmlformats.org/drawingml/2006/main" xmlns:r="http://schemas.openxmlformats.org/officeDocument/2006/relationships" xmlns:p="http://schemas.openxmlformats.org/presentationml/2006/main">
  <p:tag name="BS_SHAPE_LOCK"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pa2022">
  <a:themeElements>
    <a:clrScheme name="Bupa Brand Colours 2024">
      <a:dk1>
        <a:srgbClr val="20272A"/>
      </a:dk1>
      <a:lt1>
        <a:srgbClr val="FFFFFF"/>
      </a:lt1>
      <a:dk2>
        <a:srgbClr val="0D1846"/>
      </a:dk2>
      <a:lt2>
        <a:srgbClr val="F1EFEB"/>
      </a:lt2>
      <a:accent1>
        <a:srgbClr val="0079C8"/>
      </a:accent1>
      <a:accent2>
        <a:srgbClr val="008A30"/>
      </a:accent2>
      <a:accent3>
        <a:srgbClr val="007F79"/>
      </a:accent3>
      <a:accent4>
        <a:srgbClr val="D02670"/>
      </a:accent4>
      <a:accent5>
        <a:srgbClr val="DB3807"/>
      </a:accent5>
      <a:accent6>
        <a:srgbClr val="9439FE"/>
      </a:accent6>
      <a:hlink>
        <a:srgbClr val="0D1846"/>
      </a:hlink>
      <a:folHlink>
        <a:srgbClr val="0079C8"/>
      </a:folHlink>
    </a:clrScheme>
    <a:fontScheme name="Bupa Corporate Fonts">
      <a:majorFont>
        <a:latin typeface="Arial Black"/>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pa Corporate Fon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none" w="sm"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smtClean="0">
            <a:solidFill>
              <a:schemeClr val="tx2"/>
            </a:solidFill>
          </a:defRPr>
        </a:defPPr>
      </a:lstStyle>
    </a:txDef>
  </a:objectDefaults>
  <a:extraClrSchemeLst/>
  <a:custClrLst>
    <a:custClr name="Chart Col 1">
      <a:srgbClr val="9439FE"/>
    </a:custClr>
    <a:custClr name="Chart Col 2">
      <a:srgbClr val="D02670"/>
    </a:custClr>
    <a:custClr name="Chart Col 3">
      <a:srgbClr val="022B30"/>
    </a:custClr>
    <a:custClr name="Chart Col 4">
      <a:srgbClr val="007D79"/>
    </a:custClr>
    <a:custClr name="Chart Col 5">
      <a:srgbClr val="56DBDB"/>
    </a:custClr>
    <a:custClr name="Chart Col 6">
      <a:srgbClr val="D2FBFB"/>
    </a:custClr>
    <a:custClr name="Chart Col 7">
      <a:srgbClr val="0D1846"/>
    </a:custClr>
    <a:custClr name="Chart Col 8">
      <a:srgbClr val="0079C8"/>
    </a:custClr>
    <a:custClr name="Chart Col 9">
      <a:srgbClr val="8DC0E8"/>
    </a:custClr>
    <a:custClr name="Chart Col 10">
      <a:srgbClr val="DDEDF8"/>
    </a:custClr>
  </a:custClrLst>
  <a:extLst>
    <a:ext uri="{05A4C25C-085E-4340-85A3-A5531E510DB2}">
      <thm15:themeFamily xmlns:thm15="http://schemas.microsoft.com/office/thememl/2012/main" name="PPT-template" id="{B24476F2-A1A0-CD48-B6AE-5A2A88D88718}" vid="{4317BA9A-06D1-B94B-9656-1452C25CC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TotalTime>
  <Words>2191</Words>
  <Application>Microsoft Office PowerPoint</Application>
  <PresentationFormat>Custom</PresentationFormat>
  <Paragraphs>260</Paragraphs>
  <Slides>36</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 Black</vt:lpstr>
      <vt:lpstr>Calibri</vt:lpstr>
      <vt:lpstr>Gotham Black</vt:lpstr>
      <vt:lpstr>Segoe UI</vt:lpstr>
      <vt:lpstr>Times New Roman</vt:lpstr>
      <vt:lpstr>Office Theme</vt:lpstr>
      <vt:lpstr>Bupa2022</vt:lpstr>
      <vt:lpstr>2025</vt:lpstr>
      <vt:lpstr>Agenda</vt:lpstr>
      <vt:lpstr>2025</vt:lpstr>
      <vt:lpstr>ConnectedCare:  Joined up healthcare  for better outcomes   </vt:lpstr>
      <vt:lpstr>We are growing our provision footprint and services in key areas of customer need, delivering better access and improving outcomes </vt:lpstr>
      <vt:lpstr>PowerPoint Presentation</vt:lpstr>
      <vt:lpstr>PowerPoint Presentation</vt:lpstr>
      <vt:lpstr>PowerPoint Presentation</vt:lpstr>
      <vt:lpstr>PowerPoint Presentation</vt:lpstr>
      <vt:lpstr>Data, trends and innovations for healthcare in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Break &amp; breakout session (BLUE group)</vt:lpstr>
      <vt:lpstr>PowerPoint Presentation</vt:lpstr>
      <vt:lpstr>PowerPoint Presentation</vt:lpstr>
      <vt:lpstr>PowerPoint Presentation</vt:lpstr>
      <vt:lpstr>PowerPoint Presentation</vt:lpstr>
      <vt:lpstr>PowerPoint Presentation</vt:lpstr>
      <vt:lpstr>Lunch &amp; breakout session (RED group)</vt:lpstr>
      <vt:lpstr>PowerPoint Presentation</vt:lpstr>
      <vt:lpstr>How to engage in a disengaged workplace (winning hearts and minds)</vt:lpstr>
      <vt:lpstr>PowerPoint Presentation</vt:lpstr>
      <vt:lpstr>PowerPoint Presentation</vt:lpstr>
      <vt:lpstr>  Break &amp; breakout session (GREEN group)</vt:lpstr>
      <vt:lpstr>2025</vt:lpstr>
      <vt:lpstr>British Paralympic Association</vt:lpstr>
      <vt:lpstr>PowerPoint Presentation</vt:lpstr>
      <vt:lpstr>2025</vt:lpstr>
      <vt:lpstr>2025</vt:lpstr>
      <vt:lpstr>Drinks reception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dc:title>
  <cp:lastModifiedBy>Ryan Connor</cp:lastModifiedBy>
  <cp:revision>57</cp:revision>
  <dcterms:created xsi:type="dcterms:W3CDTF">2025-01-30T10:24:41Z</dcterms:created>
  <dcterms:modified xsi:type="dcterms:W3CDTF">2025-02-06T15:15:28Z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2025-01-30T00:00:00Z</vt:filetime>
  </property>
  <property fmtid="{D5CDD505-2E9C-101B-9397-08002B2CF9AE}" pid="3" name="Creator">
    <vt:lpwstr>Adobe InDesign 20.0 (Macintosh)</vt:lpwstr>
  </property>
  <property fmtid="{D5CDD505-2E9C-101B-9397-08002B2CF9AE}" pid="4" name="LastSaved">
    <vt:filetime>2025-01-30T00:00:00Z</vt:filetime>
  </property>
  <property fmtid="{D5CDD505-2E9C-101B-9397-08002B2CF9AE}" pid="5" name="Producer">
    <vt:lpwstr>Adobe PDF Library 17.0</vt:lpwstr>
  </property>
  <property fmtid="{D5CDD505-2E9C-101B-9397-08002B2CF9AE}" pid="6" name="MSIP_Label_0dbe1af3-6323-4f56-9271-8eead9599d8b_Enabled">
    <vt:lpwstr>true</vt:lpwstr>
  </property>
  <property fmtid="{D5CDD505-2E9C-101B-9397-08002B2CF9AE}" pid="7" name="MSIP_Label_0dbe1af3-6323-4f56-9271-8eead9599d8b_SetDate">
    <vt:lpwstr>2025-01-30T10:24:53Z</vt:lpwstr>
  </property>
  <property fmtid="{D5CDD505-2E9C-101B-9397-08002B2CF9AE}" pid="8" name="MSIP_Label_0dbe1af3-6323-4f56-9271-8eead9599d8b_Method">
    <vt:lpwstr>Privileged</vt:lpwstr>
  </property>
  <property fmtid="{D5CDD505-2E9C-101B-9397-08002B2CF9AE}" pid="9" name="MSIP_Label_0dbe1af3-6323-4f56-9271-8eead9599d8b_Name">
    <vt:lpwstr>Business Use Only</vt:lpwstr>
  </property>
  <property fmtid="{D5CDD505-2E9C-101B-9397-08002B2CF9AE}" pid="10" name="MSIP_Label_0dbe1af3-6323-4f56-9271-8eead9599d8b_SiteId">
    <vt:lpwstr>02af5f5e-dd71-4056-8090-3e7b436a65db</vt:lpwstr>
  </property>
  <property fmtid="{D5CDD505-2E9C-101B-9397-08002B2CF9AE}" pid="11" name="MSIP_Label_0dbe1af3-6323-4f56-9271-8eead9599d8b_ActionId">
    <vt:lpwstr>87344d01-a279-4c0e-8bd4-9e3900af87a5</vt:lpwstr>
  </property>
  <property fmtid="{D5CDD505-2E9C-101B-9397-08002B2CF9AE}" pid="12" name="MSIP_Label_0dbe1af3-6323-4f56-9271-8eead9599d8b_ContentBits">
    <vt:lpwstr>0</vt:lpwstr>
  </property>
</Properties>
</file>